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718A-C667-4F05-B93E-BE32FA15ADD2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8CE0-E4D2-4C62-A3F0-BA475BC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8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718A-C667-4F05-B93E-BE32FA15ADD2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8CE0-E4D2-4C62-A3F0-BA475BC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718A-C667-4F05-B93E-BE32FA15ADD2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8CE0-E4D2-4C62-A3F0-BA475BC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7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718A-C667-4F05-B93E-BE32FA15ADD2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8CE0-E4D2-4C62-A3F0-BA475BC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5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718A-C667-4F05-B93E-BE32FA15ADD2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8CE0-E4D2-4C62-A3F0-BA475BC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8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718A-C667-4F05-B93E-BE32FA15ADD2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8CE0-E4D2-4C62-A3F0-BA475BC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718A-C667-4F05-B93E-BE32FA15ADD2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8CE0-E4D2-4C62-A3F0-BA475BC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8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718A-C667-4F05-B93E-BE32FA15ADD2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8CE0-E4D2-4C62-A3F0-BA475BC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0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718A-C667-4F05-B93E-BE32FA15ADD2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8CE0-E4D2-4C62-A3F0-BA475BC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3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718A-C667-4F05-B93E-BE32FA15ADD2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8CE0-E4D2-4C62-A3F0-BA475BC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8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718A-C667-4F05-B93E-BE32FA15ADD2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8CE0-E4D2-4C62-A3F0-BA475BC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1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C718A-C667-4F05-B93E-BE32FA15ADD2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8CE0-E4D2-4C62-A3F0-BA475BC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914400" y="2286000"/>
            <a:ext cx="723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38600" y="172255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97028" y="1383268"/>
            <a:ext cx="188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cohort_start_date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974647" y="1741936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68054" y="1383268"/>
            <a:ext cx="18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cohort_end_date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39129" y="225595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</a:t>
            </a:r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2706209" y="1487008"/>
            <a:ext cx="378785" cy="2286000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5330112" y="1174863"/>
            <a:ext cx="378783" cy="2910290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57436" y="2819400"/>
            <a:ext cx="2150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time where events </a:t>
            </a:r>
          </a:p>
          <a:p>
            <a:pPr algn="ctr"/>
            <a:r>
              <a:rPr lang="en-US" smtClean="0"/>
              <a:t>need to be predicted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41434" y="2865566"/>
            <a:ext cx="213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 used to capture</a:t>
            </a:r>
          </a:p>
          <a:p>
            <a:pPr algn="ctr"/>
            <a:r>
              <a:rPr lang="en-US" smtClean="0"/>
              <a:t>predictor variables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752601" y="172255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1029" y="1107342"/>
            <a:ext cx="1883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cohort_start_date</a:t>
            </a:r>
          </a:p>
          <a:p>
            <a:pPr algn="ctr"/>
            <a:r>
              <a:rPr lang="en-US" smtClean="0"/>
              <a:t>minus 365 days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9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Johnson &amp; Johnson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4</cp:revision>
  <dcterms:created xsi:type="dcterms:W3CDTF">2015-03-31T01:54:39Z</dcterms:created>
  <dcterms:modified xsi:type="dcterms:W3CDTF">2015-03-31T02:05:59Z</dcterms:modified>
</cp:coreProperties>
</file>