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401" autoAdjust="0"/>
  </p:normalViewPr>
  <p:slideViewPr>
    <p:cSldViewPr snapToGrid="0">
      <p:cViewPr varScale="1">
        <p:scale>
          <a:sx n="102" d="100"/>
          <a:sy n="102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9929-806C-4F40-9578-CE1B791979A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983830" y="337375"/>
            <a:ext cx="3239996" cy="4392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709929" y="339451"/>
            <a:ext cx="3422368" cy="3474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294266" y="332014"/>
            <a:ext cx="3345223" cy="38673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240" y="337375"/>
            <a:ext cx="1748972" cy="15296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240" y="2987813"/>
            <a:ext cx="1748972" cy="25362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104" y="1951368"/>
            <a:ext cx="1755973" cy="952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277" y="2132161"/>
            <a:ext cx="15944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0278" y="2177150"/>
            <a:ext cx="13667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comparison_summary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413" y="3165282"/>
            <a:ext cx="15872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outcome_of_interest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9003" y="527056"/>
            <a:ext cx="1363890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database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database_name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is_meta_analysis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413" y="520806"/>
            <a:ext cx="15872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cohort_method_analysis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9541" y="3427876"/>
            <a:ext cx="1640593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covariate_analysis_id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412" y="1238309"/>
            <a:ext cx="1587269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covariate_analysis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covariate_analysis_id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covariate_analysis_name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6668" y="524393"/>
            <a:ext cx="1488256" cy="355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calibrated_se_log_rr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411" y="3887516"/>
            <a:ext cx="1587269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negative_control_outcome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411" y="4465240"/>
            <a:ext cx="158969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positive_control_outcome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negative_control_id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effect_size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85485" y="532007"/>
            <a:ext cx="168185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covariate_balance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[interaction_covariate_id]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std_diff_before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std_diff_after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84151" y="2601608"/>
            <a:ext cx="1681859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preference_score_dist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preference_score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target_density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comparator_density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505" y="1940071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exposures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655" y="2980092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21005" y="534674"/>
            <a:ext cx="1517510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kaplan_meier_dist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time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[target_at_risk*]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[comparator_at_risk*]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comparator_survival_ub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21005" y="2781297"/>
            <a:ext cx="152464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propensity_model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coefficient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1463" y="521697"/>
            <a:ext cx="1625149" cy="300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cm_interaction_result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interaction_covariate_id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239" y="299097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analyses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6713" y="4768270"/>
            <a:ext cx="30674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underscore</a:t>
            </a:r>
            <a:r>
              <a:rPr lang="en-US" sz="900" dirty="0"/>
              <a:t> indicates primary key</a:t>
            </a:r>
          </a:p>
          <a:p>
            <a:endParaRPr lang="en-US" sz="900" dirty="0"/>
          </a:p>
          <a:p>
            <a:r>
              <a:rPr lang="en-US" sz="900" dirty="0"/>
              <a:t>[ ] indicates nullable</a:t>
            </a:r>
          </a:p>
          <a:p>
            <a:endParaRPr lang="en-US" sz="900" dirty="0"/>
          </a:p>
          <a:p>
            <a:r>
              <a:rPr lang="en-US" sz="900" dirty="0"/>
              <a:t>* indicates fields with a minimum value to avoid identifiability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98035" y="298295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main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67445" y="29909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42" y="-64536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specification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6356" y="-64536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results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1885890" y="37910"/>
            <a:ext cx="0" cy="54107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83830" y="299096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60278" y="1354041"/>
            <a:ext cx="1366754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278" y="3144927"/>
            <a:ext cx="136675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attrition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[target_id]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[comparator_id]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sequence_number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97E5B-8FA2-41A2-A26C-A4F484E7E5D3}"/>
              </a:ext>
            </a:extLst>
          </p:cNvPr>
          <p:cNvSpPr txBox="1"/>
          <p:nvPr/>
        </p:nvSpPr>
        <p:spPr>
          <a:xfrm>
            <a:off x="3489542" y="527275"/>
            <a:ext cx="164059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cm_follow_up_dist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target_max_days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comparator_max_days</a:t>
            </a:r>
          </a:p>
        </p:txBody>
      </p:sp>
    </p:spTree>
    <p:extLst>
      <p:ext uri="{BB962C8B-B14F-4D97-AF65-F5344CB8AC3E}">
        <p14:creationId xmlns:p14="http://schemas.microsoft.com/office/powerpoint/2010/main" val="31148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635</Words>
  <Application>Microsoft Office PowerPoint</Application>
  <PresentationFormat>Widescreen</PresentationFormat>
  <Paragraphs>176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113</cp:revision>
  <dcterms:created xsi:type="dcterms:W3CDTF">2018-06-22T06:11:34Z</dcterms:created>
  <dcterms:modified xsi:type="dcterms:W3CDTF">2018-09-26T10:49:41Z</dcterms:modified>
</cp:coreProperties>
</file>