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6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3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00F4E-B1EA-405A-831E-279784135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73CCB-A461-4623-B689-1B9D7B2BC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92D47-2362-41E4-A70A-1BFC9CC6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F7045-158C-4B8D-BB8E-DF1CB566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82CB1-C925-4F61-890C-FE7D0CF0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2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47A5-1CB3-458F-A188-79BC628A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AE097-DFEA-4555-B246-94C69032D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730C6-346D-44F4-B92E-48F3F203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D0FA7-BEB6-4BD8-BDB6-81C4FC75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864FF-E269-4275-839F-D56720CEE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6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17607B-54ED-4786-9DC2-C81996514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E43E5-1F19-4056-9821-E9D76774E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9E2-CB57-484C-BAA1-662B1F579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5E49A-FBE9-4CCE-A0F6-74E2949A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EDB24-DC3C-458E-948F-019C2E7F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2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3503-887B-4C01-BD8C-D05DFBCE5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AD204-3D92-431D-9551-805943C59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D1ACD-AABB-4B02-B962-2E4DB9B72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C1DE7-D441-4E1B-B114-5AE9679CE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2F2B9-04F9-4112-BD16-FE023CBE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2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99564-362F-4FC9-A9D8-6DFE22263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3A926-EF29-4567-8B6D-0441AAA19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79911-EE47-4E2C-A638-3E7AA98D9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9E63C-FC7C-4603-A232-7C33E10ED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BAB16-FC31-42BF-839A-D51DB7C4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8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A569-0B52-4CD3-B07D-34AD7AA9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FF2C2-27AD-4B45-887C-11234B03A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0EC8D-1596-4A23-8019-C62BF0301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CF6CD-B887-451D-9FEC-A69D561B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11468-5775-4E5C-A501-ED9F28DE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5FD30-6B41-4362-A957-219D9258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5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66EC-F6D4-4030-993E-A9080CD4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D6511-29B6-4C10-9CE6-ACDA86FDF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9CA40-456B-4D4A-B674-4CD656A70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B5ECB3-57BC-439B-AF31-7EFD4B7C6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B3324C-5D70-41E8-A4D9-13DE5CBE7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C4BB54-4982-4657-90F3-6A357F840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B57504-F00E-4245-A8E0-04F6B51C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7CB9D-1630-4FD4-8570-63674D91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0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5928-EBD9-4EEC-82B6-857F017D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6E0B26-F88A-4E22-A3F4-FC137E426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900E0-0925-4359-8D43-EC19EDDD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E7F-65C4-48B0-9ECA-C4139157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3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6E8867-E57F-40F9-86BB-93B21261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920BC-C6A5-4174-8F36-1CC47B4E7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2EB55-AB22-4460-B00F-966249CF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8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23AB-F781-4B2D-9DE1-8B57DA2B6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3373D-06D2-4837-863D-3FD67468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A475C-476B-4DAB-A355-A41E492EF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EE87E-E803-48A3-8F09-28706D94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63C4A-4692-410B-BE6E-3F39B60D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983F7-65CF-4AE8-A093-D6E43D2B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7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CF7C-9480-4F6C-922D-A73043A24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98BE4-342E-467B-BC03-E0FDCBBDC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9CDF5-C7CF-42AB-89DE-9AB47E011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88A4E-3741-433A-AF12-AD97B538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584AB-8B81-40B1-9B41-3DCF6824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A9B68-23CB-416B-AD40-131DC34C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4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C2753A-8332-4E4E-B821-A5513648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A62D6-14F2-46ED-AD4A-977F18936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018FB-B4FF-487D-A473-C694C3036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FC541-71C0-43FA-B841-C6A9FD087892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54ABA-5522-4F11-90E5-A76722180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1E36D-6D2D-4D45-9332-0B7CE36DD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3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5B9CF43F-EF31-43BB-B62B-DAAAECF316BD}"/>
              </a:ext>
            </a:extLst>
          </p:cNvPr>
          <p:cNvSpPr/>
          <p:nvPr/>
        </p:nvSpPr>
        <p:spPr>
          <a:xfrm>
            <a:off x="144479" y="158416"/>
            <a:ext cx="963069" cy="504465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White Rabbit</a:t>
            </a:r>
          </a:p>
          <a:p>
            <a:pPr algn="ctr"/>
            <a:r>
              <a:rPr lang="en-US" sz="1100" dirty="0"/>
              <a:t>scan report</a:t>
            </a:r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1277780A-F569-43BD-BBDB-930755E34F2D}"/>
              </a:ext>
            </a:extLst>
          </p:cNvPr>
          <p:cNvSpPr/>
          <p:nvPr/>
        </p:nvSpPr>
        <p:spPr>
          <a:xfrm>
            <a:off x="1189236" y="153864"/>
            <a:ext cx="1008929" cy="504465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CDM specifications</a:t>
            </a:r>
          </a:p>
        </p:txBody>
      </p:sp>
      <p:pic>
        <p:nvPicPr>
          <p:cNvPr id="23" name="Picture 2" descr="http://www.ohdsi.org/web/wiki/lib/exe/fetch.php?media=documentation:software:rabbitinahatlogo.png">
            <a:extLst>
              <a:ext uri="{FF2B5EF4-FFF2-40B4-BE49-F238E27FC236}">
                <a16:creationId xmlns:a16="http://schemas.microsoft.com/office/drawing/2014/main" id="{143FBAC7-5C48-4CBA-AC2E-FEC5F33F3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9" y="981650"/>
            <a:ext cx="1214448" cy="234854"/>
          </a:xfrm>
          <a:prstGeom prst="rect">
            <a:avLst/>
          </a:prstGeom>
          <a:noFill/>
          <a:ln>
            <a:solidFill>
              <a:srgbClr val="1B658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2E6F0850-A9C5-4FEF-92BD-658BE04D8EF7}"/>
              </a:ext>
            </a:extLst>
          </p:cNvPr>
          <p:cNvSpPr/>
          <p:nvPr/>
        </p:nvSpPr>
        <p:spPr>
          <a:xfrm>
            <a:off x="121549" y="1462911"/>
            <a:ext cx="1008929" cy="504465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 framework (R)</a:t>
            </a:r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1D9E4F2A-0498-47CE-8E89-574E2AF92AD3}"/>
              </a:ext>
            </a:extLst>
          </p:cNvPr>
          <p:cNvSpPr/>
          <p:nvPr/>
        </p:nvSpPr>
        <p:spPr>
          <a:xfrm>
            <a:off x="121550" y="2105856"/>
            <a:ext cx="1008929" cy="504465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Unit tests</a:t>
            </a:r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B9D2E044-8E58-40EE-8C0E-F7388659F344}"/>
              </a:ext>
            </a:extLst>
          </p:cNvPr>
          <p:cNvSpPr/>
          <p:nvPr/>
        </p:nvSpPr>
        <p:spPr>
          <a:xfrm>
            <a:off x="1408615" y="1029417"/>
            <a:ext cx="1118802" cy="504465"/>
          </a:xfrm>
          <a:prstGeom prst="flowChartDocumen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SQL to generate test data</a:t>
            </a:r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ADAB8A39-1C87-43C2-964D-03EFB24C2FE9}"/>
              </a:ext>
            </a:extLst>
          </p:cNvPr>
          <p:cNvSpPr/>
          <p:nvPr/>
        </p:nvSpPr>
        <p:spPr>
          <a:xfrm>
            <a:off x="1408615" y="2465728"/>
            <a:ext cx="1118802" cy="504465"/>
          </a:xfrm>
          <a:prstGeom prst="flowChartDocumen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SQL to run tests</a:t>
            </a:r>
          </a:p>
        </p:txBody>
      </p:sp>
      <p:sp>
        <p:nvSpPr>
          <p:cNvPr id="34" name="Flowchart: Magnetic Disk 33">
            <a:extLst>
              <a:ext uri="{FF2B5EF4-FFF2-40B4-BE49-F238E27FC236}">
                <a16:creationId xmlns:a16="http://schemas.microsoft.com/office/drawing/2014/main" id="{6FA5EBF0-B00B-4B49-98D0-DBF7BFF4C35C}"/>
              </a:ext>
            </a:extLst>
          </p:cNvPr>
          <p:cNvSpPr/>
          <p:nvPr/>
        </p:nvSpPr>
        <p:spPr>
          <a:xfrm>
            <a:off x="2759692" y="990158"/>
            <a:ext cx="1100650" cy="582982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 source DB</a:t>
            </a:r>
          </a:p>
        </p:txBody>
      </p:sp>
      <p:sp>
        <p:nvSpPr>
          <p:cNvPr id="35" name="Flowchart: Magnetic Disk 34">
            <a:extLst>
              <a:ext uri="{FF2B5EF4-FFF2-40B4-BE49-F238E27FC236}">
                <a16:creationId xmlns:a16="http://schemas.microsoft.com/office/drawing/2014/main" id="{A431F45F-2D6F-4DB7-BCFA-7C100B22ACA8}"/>
              </a:ext>
            </a:extLst>
          </p:cNvPr>
          <p:cNvSpPr/>
          <p:nvPr/>
        </p:nvSpPr>
        <p:spPr>
          <a:xfrm>
            <a:off x="2759692" y="2426469"/>
            <a:ext cx="1100650" cy="582982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 CDM DB</a:t>
            </a:r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9A273B65-A145-43CB-A8E2-5B6377248352}"/>
              </a:ext>
            </a:extLst>
          </p:cNvPr>
          <p:cNvSpPr/>
          <p:nvPr/>
        </p:nvSpPr>
        <p:spPr>
          <a:xfrm>
            <a:off x="3172801" y="1597512"/>
            <a:ext cx="274433" cy="80281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423954DB-1F39-4ABA-A826-11F4C8968EC5}"/>
              </a:ext>
            </a:extLst>
          </p:cNvPr>
          <p:cNvSpPr/>
          <p:nvPr/>
        </p:nvSpPr>
        <p:spPr>
          <a:xfrm>
            <a:off x="4371281" y="2465728"/>
            <a:ext cx="1008929" cy="504465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 results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3D463F3-DF0F-4108-823D-2FC77A56C680}"/>
              </a:ext>
            </a:extLst>
          </p:cNvPr>
          <p:cNvSpPr/>
          <p:nvPr/>
        </p:nvSpPr>
        <p:spPr>
          <a:xfrm>
            <a:off x="2885345" y="1694721"/>
            <a:ext cx="849344" cy="5276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Extract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Transform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Load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DC52E89-AE3E-4C04-BF13-BEEFB425B185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rot="5400000">
            <a:off x="449954" y="805590"/>
            <a:ext cx="352120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8A6342B7-5909-4375-9376-55C08F4DE384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rot="5400000">
            <a:off x="981521" y="269470"/>
            <a:ext cx="356672" cy="10676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EE17A42B-630E-434E-9925-81D1D8FCEB27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 rot="16200000" flipH="1">
            <a:off x="502810" y="1339706"/>
            <a:ext cx="24640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B7784A5-B450-45A4-BBFD-2BB65C953BE8}"/>
              </a:ext>
            </a:extLst>
          </p:cNvPr>
          <p:cNvCxnSpPr>
            <a:cxnSpLocks/>
            <a:stCxn id="28" idx="0"/>
            <a:endCxn id="26" idx="2"/>
          </p:cNvCxnSpPr>
          <p:nvPr/>
        </p:nvCxnSpPr>
        <p:spPr>
          <a:xfrm rot="16200000" flipV="1">
            <a:off x="540100" y="2019940"/>
            <a:ext cx="17183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7E193180-39A3-481F-AA35-5C12AF777734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 flipV="1">
            <a:off x="1130479" y="1281650"/>
            <a:ext cx="278136" cy="10764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45E1BB59-8193-42CC-A5F8-E98C915C2AD0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>
            <a:off x="1130479" y="2358089"/>
            <a:ext cx="278136" cy="3598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A960809B-FB0A-4BE8-A393-527C211E010C}"/>
              </a:ext>
            </a:extLst>
          </p:cNvPr>
          <p:cNvCxnSpPr>
            <a:cxnSpLocks/>
            <a:stCxn id="29" idx="3"/>
            <a:endCxn id="34" idx="2"/>
          </p:cNvCxnSpPr>
          <p:nvPr/>
        </p:nvCxnSpPr>
        <p:spPr>
          <a:xfrm flipV="1">
            <a:off x="2527417" y="1281649"/>
            <a:ext cx="23227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6707AD01-7A4D-4D8F-AB45-AF90D5019451}"/>
              </a:ext>
            </a:extLst>
          </p:cNvPr>
          <p:cNvCxnSpPr>
            <a:cxnSpLocks/>
            <a:stCxn id="30" idx="3"/>
            <a:endCxn id="35" idx="2"/>
          </p:cNvCxnSpPr>
          <p:nvPr/>
        </p:nvCxnSpPr>
        <p:spPr>
          <a:xfrm flipV="1">
            <a:off x="2527417" y="2717960"/>
            <a:ext cx="23227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B2F4553D-198B-44B8-88E1-EAE1AC13CD79}"/>
              </a:ext>
            </a:extLst>
          </p:cNvPr>
          <p:cNvCxnSpPr>
            <a:cxnSpLocks/>
            <a:stCxn id="35" idx="4"/>
            <a:endCxn id="40" idx="1"/>
          </p:cNvCxnSpPr>
          <p:nvPr/>
        </p:nvCxnSpPr>
        <p:spPr>
          <a:xfrm>
            <a:off x="3860342" y="2717960"/>
            <a:ext cx="51093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886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Schuemie, Martijn [JRDNL]</dc:creator>
  <cp:lastModifiedBy>Schuemie, Martijn [JRDNL]</cp:lastModifiedBy>
  <cp:revision>6</cp:revision>
  <dcterms:created xsi:type="dcterms:W3CDTF">2019-07-10T10:35:03Z</dcterms:created>
  <dcterms:modified xsi:type="dcterms:W3CDTF">2019-08-08T15:15:28Z</dcterms:modified>
</cp:coreProperties>
</file>