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3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8/6/12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8/6/12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8/6/12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8/6/12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8/6/12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8/6/12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8/6/12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8/6/12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8/6/12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8/6/12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8856D55-EFBE-4F9B-8A5F-09D42CA22A9B}" type="datetime1">
              <a:rPr lang="en-US" smtClean="0"/>
              <a:pPr/>
              <a:t>8/6/12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D1D110F-3F4E-48D9-B8AA-5D0E825AFDBA}" type="datetime1">
              <a:rPr lang="en-US" smtClean="0"/>
              <a:pPr/>
              <a:t>8/6/12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JOGL and Eclipse RCP in fluid dynamics research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Wade Walker</a:t>
            </a:r>
          </a:p>
          <a:p>
            <a:r>
              <a:rPr lang="en-US" dirty="0" smtClean="0"/>
              <a:t>Austin, Texas</a:t>
            </a:r>
          </a:p>
          <a:p>
            <a:endParaRPr lang="en-US" dirty="0"/>
          </a:p>
          <a:p>
            <a:r>
              <a:rPr lang="en-US" dirty="0" smtClean="0"/>
              <a:t>SIGGRAPH 2012 </a:t>
            </a:r>
            <a:r>
              <a:rPr lang="en-US" dirty="0" err="1" smtClean="0"/>
              <a:t>BoF</a:t>
            </a:r>
            <a:r>
              <a:rPr lang="en-US" dirty="0" smtClean="0"/>
              <a:t>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27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Computational fluid dynamics</a:t>
            </a:r>
          </a:p>
          <a:p>
            <a:r>
              <a:rPr lang="en-US" dirty="0" smtClean="0"/>
              <a:t>Computational </a:t>
            </a:r>
            <a:r>
              <a:rPr lang="en-US" dirty="0" err="1" smtClean="0"/>
              <a:t>elastodynamics</a:t>
            </a:r>
            <a:endParaRPr lang="en-US" dirty="0" smtClean="0"/>
          </a:p>
          <a:p>
            <a:r>
              <a:rPr lang="en-US" dirty="0" err="1" smtClean="0"/>
              <a:t>Soliton</a:t>
            </a:r>
            <a:r>
              <a:rPr lang="en-US" dirty="0" smtClean="0"/>
              <a:t> formation and interaction</a:t>
            </a:r>
          </a:p>
          <a:p>
            <a:endParaRPr lang="en-US" dirty="0"/>
          </a:p>
          <a:p>
            <a:r>
              <a:rPr lang="en-US" dirty="0"/>
              <a:t>L</a:t>
            </a:r>
            <a:r>
              <a:rPr lang="en-US" dirty="0" smtClean="0"/>
              <a:t>ots of coding (simulator is ~25KLOC)</a:t>
            </a:r>
          </a:p>
          <a:p>
            <a:r>
              <a:rPr lang="en-US" dirty="0" smtClean="0"/>
              <a:t>Animated graphical display</a:t>
            </a:r>
          </a:p>
          <a:p>
            <a:r>
              <a:rPr lang="en-US" dirty="0" smtClean="0"/>
              <a:t>Requires </a:t>
            </a:r>
            <a:r>
              <a:rPr lang="en-US" dirty="0" smtClean="0"/>
              <a:t>interaction </a:t>
            </a:r>
            <a:r>
              <a:rPr lang="en-US" dirty="0" smtClean="0"/>
              <a:t>with the graphics to help </a:t>
            </a:r>
            <a:r>
              <a:rPr lang="en-US" dirty="0" smtClean="0"/>
              <a:t>invent and refine the </a:t>
            </a:r>
            <a:r>
              <a:rPr lang="en-US" dirty="0" smtClean="0"/>
              <a:t>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697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 p</a:t>
            </a:r>
            <a:r>
              <a:rPr lang="en-US" dirty="0" smtClean="0"/>
              <a:t>ublished </a:t>
            </a:r>
            <a:r>
              <a:rPr lang="en-US" dirty="0" smtClean="0"/>
              <a:t>in </a:t>
            </a:r>
            <a:r>
              <a:rPr lang="en-US" dirty="0" err="1" smtClean="0"/>
              <a:t>PLoS</a:t>
            </a:r>
            <a:r>
              <a:rPr lang="en-US" dirty="0" smtClean="0"/>
              <a:t> ONE</a:t>
            </a:r>
            <a:endParaRPr lang="en-US" dirty="0"/>
          </a:p>
        </p:txBody>
      </p:sp>
      <p:pic>
        <p:nvPicPr>
          <p:cNvPr id="4" name="Picture 3" descr="RRM paper cropp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012" y="1529594"/>
            <a:ext cx="6757977" cy="532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0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vs. production code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Exploratory code, not production code</a:t>
            </a:r>
          </a:p>
          <a:p>
            <a:r>
              <a:rPr lang="en-US" dirty="0" smtClean="0"/>
              <a:t>Constantly changing and trying new things</a:t>
            </a:r>
          </a:p>
          <a:p>
            <a:r>
              <a:rPr lang="en-US" dirty="0" smtClean="0"/>
              <a:t>Need flexibility and interactivity</a:t>
            </a:r>
          </a:p>
          <a:p>
            <a:endParaRPr lang="en-US" dirty="0" smtClean="0"/>
          </a:p>
          <a:p>
            <a:r>
              <a:rPr lang="en-US" dirty="0" smtClean="0"/>
              <a:t>Java provides garbage collection</a:t>
            </a:r>
          </a:p>
          <a:p>
            <a:pPr lvl="1"/>
            <a:r>
              <a:rPr lang="en-US" dirty="0" smtClean="0"/>
              <a:t>Good for apps that are constantly being changed</a:t>
            </a:r>
          </a:p>
          <a:p>
            <a:r>
              <a:rPr lang="en-US" dirty="0" smtClean="0"/>
              <a:t>Eclipse RCP provides app framework</a:t>
            </a:r>
          </a:p>
          <a:p>
            <a:pPr lvl="1"/>
            <a:r>
              <a:rPr lang="en-US" dirty="0" smtClean="0"/>
              <a:t>Good for writing workbench-like GUI apps</a:t>
            </a:r>
          </a:p>
          <a:p>
            <a:r>
              <a:rPr lang="en-US" dirty="0" smtClean="0"/>
              <a:t>But how to render interactive graphics?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08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JOGL?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hardware-accelerated graphics in Java</a:t>
            </a:r>
          </a:p>
          <a:p>
            <a:r>
              <a:rPr lang="en-US" dirty="0" smtClean="0"/>
              <a:t>Cross-platform (my simulator runs unaltered on Windows, Mac, and Linux)</a:t>
            </a:r>
          </a:p>
          <a:p>
            <a:r>
              <a:rPr lang="en-US" dirty="0" smtClean="0"/>
              <a:t>Runs fast, gives good interactivity</a:t>
            </a:r>
          </a:p>
          <a:p>
            <a:r>
              <a:rPr lang="en-US" dirty="0" smtClean="0"/>
              <a:t>Supported by great guys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9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simulator</a:t>
            </a:r>
            <a:endParaRPr lang="en-US" dirty="0"/>
          </a:p>
        </p:txBody>
      </p:sp>
      <p:pic>
        <p:nvPicPr>
          <p:cNvPr id="6" name="Picture 5" descr="FieldSim workben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14" y="1536720"/>
            <a:ext cx="7074573" cy="532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1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632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59</TotalTime>
  <Words>152</Words>
  <Application>Microsoft Macintosh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Module</vt:lpstr>
      <vt:lpstr>Using JOGL and Eclipse RCP in fluid dynamics research</vt:lpstr>
      <vt:lpstr>My research</vt:lpstr>
      <vt:lpstr>Just published in PLoS ONE</vt:lpstr>
      <vt:lpstr>Research vs. production code</vt:lpstr>
      <vt:lpstr>Why JOGL?</vt:lpstr>
      <vt:lpstr>Demo simulator</vt:lpstr>
      <vt:lpstr>Thanks!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JOGL and Eclipse RCP in fluid dynamics research</dc:title>
  <dc:creator>Wade Walker</dc:creator>
  <cp:lastModifiedBy>Wade Walker</cp:lastModifiedBy>
  <cp:revision>8</cp:revision>
  <dcterms:created xsi:type="dcterms:W3CDTF">2012-08-06T21:05:05Z</dcterms:created>
  <dcterms:modified xsi:type="dcterms:W3CDTF">2012-08-06T22:41:15Z</dcterms:modified>
</cp:coreProperties>
</file>