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 id="2147483682" r:id="rId3"/>
    <p:sldMasterId id="2147483683" r:id="rId4"/>
  </p:sldMasterIdLst>
  <p:notesMasterIdLst>
    <p:notesMasterId r:id="rId29"/>
  </p:notesMasterIdLst>
  <p:sldIdLst>
    <p:sldId id="256" r:id="rId5"/>
    <p:sldId id="258" r:id="rId6"/>
    <p:sldId id="259" r:id="rId7"/>
    <p:sldId id="260" r:id="rId8"/>
    <p:sldId id="261" r:id="rId9"/>
    <p:sldId id="262" r:id="rId10"/>
    <p:sldId id="263" r:id="rId11"/>
    <p:sldId id="264"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65" r:id="rId25"/>
    <p:sldId id="266" r:id="rId26"/>
    <p:sldId id="267" r:id="rId27"/>
    <p:sldId id="268" r:id="rId28"/>
  </p:sldIdLst>
  <p:sldSz cx="9144000" cy="5143500" type="screen16x9"/>
  <p:notesSz cx="6858000" cy="9144000"/>
  <p:embeddedFontLst>
    <p:embeddedFont>
      <p:font typeface="Proxima Nova Semibold" panose="020B0604020202020204" charset="0"/>
      <p:regular r:id="rId30"/>
      <p:bold r:id="rId31"/>
      <p:boldItalic r:id="rId32"/>
    </p:embeddedFont>
    <p:embeddedFont>
      <p:font typeface="Proxima Nova"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4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45d3f5aec_0_84:notes"/>
          <p:cNvSpPr>
            <a:spLocks noGrp="1" noRot="1" noChangeAspect="1"/>
          </p:cNvSpPr>
          <p:nvPr>
            <p:ph type="sldImg" idx="2"/>
          </p:nvPr>
        </p:nvSpPr>
        <p:spPr>
          <a:xfrm>
            <a:off x="-952500" y="1371600"/>
            <a:ext cx="12192000" cy="6858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f45d3f5aec_0_84:notes"/>
          <p:cNvSpPr txBox="1">
            <a:spLocks noGrp="1"/>
          </p:cNvSpPr>
          <p:nvPr>
            <p:ph type="body" idx="1"/>
          </p:nvPr>
        </p:nvSpPr>
        <p:spPr>
          <a:xfrm>
            <a:off x="1028700" y="8686800"/>
            <a:ext cx="8229600" cy="8229600"/>
          </a:xfrm>
          <a:prstGeom prst="rect">
            <a:avLst/>
          </a:prstGeom>
          <a:noFill/>
          <a:ln>
            <a:noFill/>
          </a:ln>
        </p:spPr>
        <p:txBody>
          <a:bodyPr spcFirstLastPara="1" wrap="square" lIns="152375" tIns="152375" rIns="152375" bIns="1523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01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9182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247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779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382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246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17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075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47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52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a9e95685d1_2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a9e95685d1_2_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21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a5e79da30_8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13a5e79da30_8_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13a5e79da30_8_8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a9e95685d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a9e95685d1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874089cc04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1874089cc04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1874089cc04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874089cc0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874089cc04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3a5e79da30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13a5e79da30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13a5e79da30_0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3a5e79da3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3a5e79da30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45d3f5aec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f45d3f5aec_0_2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f45d3f5aec_0_2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6ebda427b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26ebda427b_0_5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c8f144e0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g13c8f144e0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3c8f144e0a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c8f14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3c8f144e0a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353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Основной слайд 0">
  <p:cSld name="Основной слайд 0">
    <p:spTree>
      <p:nvGrpSpPr>
        <p:cNvPr id="1" name="Shape 9"/>
        <p:cNvGrpSpPr/>
        <p:nvPr/>
      </p:nvGrpSpPr>
      <p:grpSpPr>
        <a:xfrm>
          <a:off x="0" y="0"/>
          <a:ext cx="0" cy="0"/>
          <a:chOff x="0" y="0"/>
          <a:chExt cx="0" cy="0"/>
        </a:xfrm>
      </p:grpSpPr>
      <p:pic>
        <p:nvPicPr>
          <p:cNvPr id="10" name="Google Shape;10;p2" descr="logo-13.png"/>
          <p:cNvPicPr preferRelativeResize="0"/>
          <p:nvPr/>
        </p:nvPicPr>
        <p:blipFill rotWithShape="1">
          <a:blip r:embed="rId2">
            <a:alphaModFix/>
          </a:blip>
          <a:srcRect/>
          <a:stretch/>
        </p:blipFill>
        <p:spPr>
          <a:xfrm>
            <a:off x="7510711" y="4608594"/>
            <a:ext cx="898646" cy="1905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Чистый">
  <p:cSld name="CUSTOM_2">
    <p:spTree>
      <p:nvGrpSpPr>
        <p:cNvPr id="1" name="Shape 55"/>
        <p:cNvGrpSpPr/>
        <p:nvPr/>
      </p:nvGrpSpPr>
      <p:grpSpPr>
        <a:xfrm>
          <a:off x="0" y="0"/>
          <a:ext cx="0" cy="0"/>
          <a:chOff x="0" y="0"/>
          <a:chExt cx="0" cy="0"/>
        </a:xfrm>
      </p:grpSpPr>
      <p:grpSp>
        <p:nvGrpSpPr>
          <p:cNvPr id="56" name="Google Shape;56;p12"/>
          <p:cNvGrpSpPr/>
          <p:nvPr/>
        </p:nvGrpSpPr>
        <p:grpSpPr>
          <a:xfrm>
            <a:off x="8438389" y="4438715"/>
            <a:ext cx="349005" cy="350984"/>
            <a:chOff x="238125" y="2432825"/>
            <a:chExt cx="779550" cy="781875"/>
          </a:xfrm>
        </p:grpSpPr>
        <p:sp>
          <p:nvSpPr>
            <p:cNvPr id="57" name="Google Shape;57;p12"/>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8" name="Google Shape;58;p12"/>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9" name="Google Shape;59;p12"/>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0" name="Google Shape;60;p12"/>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225">
          <p15:clr>
            <a:srgbClr val="FA7B17"/>
          </p15:clr>
        </p15:guide>
        <p15:guide id="2" orient="horz" pos="385">
          <p15:clr>
            <a:srgbClr val="FA7B17"/>
          </p15:clr>
        </p15:guide>
        <p15:guide id="3" orient="horz" pos="444">
          <p15:clr>
            <a:srgbClr val="FA7B17"/>
          </p15:clr>
        </p15:guide>
        <p15:guide id="4" orient="horz" pos="603">
          <p15:clr>
            <a:srgbClr val="FA7B17"/>
          </p15:clr>
        </p15:guide>
        <p15:guide id="5" orient="horz" pos="664">
          <p15:clr>
            <a:srgbClr val="FA7B17"/>
          </p15:clr>
        </p15:guide>
        <p15:guide id="6" orient="horz" pos="822">
          <p15:clr>
            <a:srgbClr val="FA7B17"/>
          </p15:clr>
        </p15:guide>
        <p15:guide id="7" orient="horz" pos="884">
          <p15:clr>
            <a:srgbClr val="FA7B17"/>
          </p15:clr>
        </p15:guide>
        <p15:guide id="8" orient="horz" pos="1043">
          <p15:clr>
            <a:srgbClr val="FA7B17"/>
          </p15:clr>
        </p15:guide>
        <p15:guide id="9" orient="horz" pos="1101">
          <p15:clr>
            <a:srgbClr val="FA7B17"/>
          </p15:clr>
        </p15:guide>
        <p15:guide id="10" orient="horz" pos="1260">
          <p15:clr>
            <a:srgbClr val="FA7B17"/>
          </p15:clr>
        </p15:guide>
        <p15:guide id="11" orient="horz" pos="1321">
          <p15:clr>
            <a:srgbClr val="FA7B17"/>
          </p15:clr>
        </p15:guide>
        <p15:guide id="12" orient="horz" pos="1480">
          <p15:clr>
            <a:srgbClr val="FA7B17"/>
          </p15:clr>
        </p15:guide>
        <p15:guide id="13" orient="horz" pos="1538">
          <p15:clr>
            <a:srgbClr val="FA7B17"/>
          </p15:clr>
        </p15:guide>
        <p15:guide id="14" orient="horz" pos="1702">
          <p15:clr>
            <a:srgbClr val="FA7B17"/>
          </p15:clr>
        </p15:guide>
        <p15:guide id="15" orient="horz" pos="1760">
          <p15:clr>
            <a:srgbClr val="FA7B17"/>
          </p15:clr>
        </p15:guide>
        <p15:guide id="16" orient="horz" pos="1919">
          <p15:clr>
            <a:srgbClr val="FA7B17"/>
          </p15:clr>
        </p15:guide>
        <p15:guide id="17" orient="horz" pos="1980">
          <p15:clr>
            <a:srgbClr val="FA7B17"/>
          </p15:clr>
        </p15:guide>
        <p15:guide id="18" orient="horz" pos="2139">
          <p15:clr>
            <a:srgbClr val="FA7B17"/>
          </p15:clr>
        </p15:guide>
        <p15:guide id="19" orient="horz" pos="2200">
          <p15:clr>
            <a:srgbClr val="FA7B17"/>
          </p15:clr>
        </p15:guide>
        <p15:guide id="20" orient="horz" pos="2359">
          <p15:clr>
            <a:srgbClr val="FA7B17"/>
          </p15:clr>
        </p15:guide>
        <p15:guide id="21" orient="horz" pos="2418">
          <p15:clr>
            <a:srgbClr val="FA7B17"/>
          </p15:clr>
        </p15:guide>
        <p15:guide id="22" orient="horz" pos="2577">
          <p15:clr>
            <a:srgbClr val="FA7B17"/>
          </p15:clr>
        </p15:guide>
        <p15:guide id="23" orient="horz" pos="2637">
          <p15:clr>
            <a:srgbClr val="FA7B17"/>
          </p15:clr>
        </p15:guide>
        <p15:guide id="24" orient="horz" pos="2796">
          <p15:clr>
            <a:srgbClr val="FA7B17"/>
          </p15:clr>
        </p15:guide>
        <p15:guide id="25" orient="horz" pos="2855">
          <p15:clr>
            <a:srgbClr val="FA7B17"/>
          </p15:clr>
        </p15:guide>
        <p15:guide id="26" orient="horz" pos="3017">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Общий/крупный заголовок">
  <p:cSld name="CUSTOM_2_1">
    <p:spTree>
      <p:nvGrpSpPr>
        <p:cNvPr id="1" name="Shape 61"/>
        <p:cNvGrpSpPr/>
        <p:nvPr/>
      </p:nvGrpSpPr>
      <p:grpSpPr>
        <a:xfrm>
          <a:off x="0" y="0"/>
          <a:ext cx="0" cy="0"/>
          <a:chOff x="0" y="0"/>
          <a:chExt cx="0" cy="0"/>
        </a:xfrm>
      </p:grpSpPr>
      <p:sp>
        <p:nvSpPr>
          <p:cNvPr id="62" name="Google Shape;62;p13"/>
          <p:cNvSpPr txBox="1">
            <a:spLocks noGrp="1"/>
          </p:cNvSpPr>
          <p:nvPr>
            <p:ph type="body" idx="1"/>
          </p:nvPr>
        </p:nvSpPr>
        <p:spPr>
          <a:xfrm>
            <a:off x="274184" y="2072199"/>
            <a:ext cx="7326300" cy="29373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63" name="Google Shape;63;p13"/>
          <p:cNvSpPr txBox="1">
            <a:spLocks noGrp="1"/>
          </p:cNvSpPr>
          <p:nvPr>
            <p:ph type="title"/>
          </p:nvPr>
        </p:nvSpPr>
        <p:spPr>
          <a:xfrm>
            <a:off x="227363" y="513003"/>
            <a:ext cx="7326300" cy="149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None/>
              <a:defRPr sz="5000">
                <a:solidFill>
                  <a:srgbClr val="000000"/>
                </a:solidFill>
                <a:latin typeface="Proxima Nova Semibold"/>
                <a:ea typeface="Proxima Nova Semibold"/>
                <a:cs typeface="Proxima Nova Semibold"/>
                <a:sym typeface="Proxima Nova Semibold"/>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a:endParaRPr/>
          </a:p>
        </p:txBody>
      </p:sp>
      <p:grpSp>
        <p:nvGrpSpPr>
          <p:cNvPr id="64" name="Google Shape;64;p13"/>
          <p:cNvGrpSpPr/>
          <p:nvPr/>
        </p:nvGrpSpPr>
        <p:grpSpPr>
          <a:xfrm>
            <a:off x="8438389" y="4438715"/>
            <a:ext cx="349005" cy="350984"/>
            <a:chOff x="238125" y="2432825"/>
            <a:chExt cx="779550" cy="781875"/>
          </a:xfrm>
        </p:grpSpPr>
        <p:sp>
          <p:nvSpPr>
            <p:cNvPr id="65" name="Google Shape;65;p13"/>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6" name="Google Shape;66;p13"/>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7" name="Google Shape;67;p13"/>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8" name="Google Shape;68;p13"/>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225">
          <p15:clr>
            <a:srgbClr val="FA7B17"/>
          </p15:clr>
        </p15:guide>
        <p15:guide id="2" orient="horz" pos="385">
          <p15:clr>
            <a:srgbClr val="FA7B17"/>
          </p15:clr>
        </p15:guide>
        <p15:guide id="3" orient="horz" pos="444">
          <p15:clr>
            <a:srgbClr val="FA7B17"/>
          </p15:clr>
        </p15:guide>
        <p15:guide id="4" orient="horz" pos="603">
          <p15:clr>
            <a:srgbClr val="FA7B17"/>
          </p15:clr>
        </p15:guide>
        <p15:guide id="5" orient="horz" pos="664">
          <p15:clr>
            <a:srgbClr val="FA7B17"/>
          </p15:clr>
        </p15:guide>
        <p15:guide id="6" orient="horz" pos="822">
          <p15:clr>
            <a:srgbClr val="FA7B17"/>
          </p15:clr>
        </p15:guide>
        <p15:guide id="7" orient="horz" pos="884">
          <p15:clr>
            <a:srgbClr val="FA7B17"/>
          </p15:clr>
        </p15:guide>
        <p15:guide id="8" orient="horz" pos="1043">
          <p15:clr>
            <a:srgbClr val="FA7B17"/>
          </p15:clr>
        </p15:guide>
        <p15:guide id="9" orient="horz" pos="1101">
          <p15:clr>
            <a:srgbClr val="FA7B17"/>
          </p15:clr>
        </p15:guide>
        <p15:guide id="10" orient="horz" pos="1260">
          <p15:clr>
            <a:srgbClr val="FA7B17"/>
          </p15:clr>
        </p15:guide>
        <p15:guide id="11" orient="horz" pos="1321">
          <p15:clr>
            <a:srgbClr val="FA7B17"/>
          </p15:clr>
        </p15:guide>
        <p15:guide id="12" orient="horz" pos="1480">
          <p15:clr>
            <a:srgbClr val="FA7B17"/>
          </p15:clr>
        </p15:guide>
        <p15:guide id="13" orient="horz" pos="1538">
          <p15:clr>
            <a:srgbClr val="FA7B17"/>
          </p15:clr>
        </p15:guide>
        <p15:guide id="14" orient="horz" pos="1702">
          <p15:clr>
            <a:srgbClr val="FA7B17"/>
          </p15:clr>
        </p15:guide>
        <p15:guide id="15" orient="horz" pos="1760">
          <p15:clr>
            <a:srgbClr val="FA7B17"/>
          </p15:clr>
        </p15:guide>
        <p15:guide id="16" orient="horz" pos="1919">
          <p15:clr>
            <a:srgbClr val="FA7B17"/>
          </p15:clr>
        </p15:guide>
        <p15:guide id="17" orient="horz" pos="1980">
          <p15:clr>
            <a:srgbClr val="FA7B17"/>
          </p15:clr>
        </p15:guide>
        <p15:guide id="18" orient="horz" pos="2139">
          <p15:clr>
            <a:srgbClr val="FA7B17"/>
          </p15:clr>
        </p15:guide>
        <p15:guide id="19" orient="horz" pos="2200">
          <p15:clr>
            <a:srgbClr val="FA7B17"/>
          </p15:clr>
        </p15:guide>
        <p15:guide id="20" orient="horz" pos="2359">
          <p15:clr>
            <a:srgbClr val="FA7B17"/>
          </p15:clr>
        </p15:guide>
        <p15:guide id="21" orient="horz" pos="2418">
          <p15:clr>
            <a:srgbClr val="FA7B17"/>
          </p15:clr>
        </p15:guide>
        <p15:guide id="22" orient="horz" pos="2577">
          <p15:clr>
            <a:srgbClr val="FA7B17"/>
          </p15:clr>
        </p15:guide>
        <p15:guide id="23" orient="horz" pos="2637">
          <p15:clr>
            <a:srgbClr val="FA7B17"/>
          </p15:clr>
        </p15:guide>
        <p15:guide id="24" orient="horz" pos="2796">
          <p15:clr>
            <a:srgbClr val="FA7B17"/>
          </p15:clr>
        </p15:guide>
        <p15:guide id="25" orient="horz" pos="2855">
          <p15:clr>
            <a:srgbClr val="FA7B17"/>
          </p15:clr>
        </p15:guide>
        <p15:guide id="26" orient="horz" pos="3017">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Общий/обычный заголовок">
  <p:cSld name="CUSTOM_2_1_1">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285746" y="748649"/>
            <a:ext cx="7326300" cy="2937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4"/>
          <p:cNvSpPr txBox="1">
            <a:spLocks noGrp="1"/>
          </p:cNvSpPr>
          <p:nvPr>
            <p:ph type="title"/>
          </p:nvPr>
        </p:nvSpPr>
        <p:spPr>
          <a:xfrm>
            <a:off x="227363" y="215088"/>
            <a:ext cx="7326300" cy="548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None/>
              <a:defRPr>
                <a:solidFill>
                  <a:srgbClr val="000000"/>
                </a:solidFill>
                <a:latin typeface="Proxima Nova Semibold"/>
                <a:ea typeface="Proxima Nova Semibold"/>
                <a:cs typeface="Proxima Nova Semibold"/>
                <a:sym typeface="Proxima Nova Semibold"/>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a:endParaRPr/>
          </a:p>
        </p:txBody>
      </p:sp>
      <p:grpSp>
        <p:nvGrpSpPr>
          <p:cNvPr id="72" name="Google Shape;72;p14"/>
          <p:cNvGrpSpPr/>
          <p:nvPr/>
        </p:nvGrpSpPr>
        <p:grpSpPr>
          <a:xfrm>
            <a:off x="8438389" y="4438715"/>
            <a:ext cx="349005" cy="350984"/>
            <a:chOff x="238125" y="2432825"/>
            <a:chExt cx="779550" cy="781875"/>
          </a:xfrm>
        </p:grpSpPr>
        <p:sp>
          <p:nvSpPr>
            <p:cNvPr id="73" name="Google Shape;73;p14"/>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74" name="Google Shape;74;p14"/>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75" name="Google Shape;75;p14"/>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76" name="Google Shape;76;p14"/>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225">
          <p15:clr>
            <a:srgbClr val="FA7B17"/>
          </p15:clr>
        </p15:guide>
        <p15:guide id="2" orient="horz" pos="385">
          <p15:clr>
            <a:srgbClr val="FA7B17"/>
          </p15:clr>
        </p15:guide>
        <p15:guide id="3" orient="horz" pos="444">
          <p15:clr>
            <a:srgbClr val="FA7B17"/>
          </p15:clr>
        </p15:guide>
        <p15:guide id="4" orient="horz" pos="603">
          <p15:clr>
            <a:srgbClr val="FA7B17"/>
          </p15:clr>
        </p15:guide>
        <p15:guide id="5" orient="horz" pos="664">
          <p15:clr>
            <a:srgbClr val="FA7B17"/>
          </p15:clr>
        </p15:guide>
        <p15:guide id="6" orient="horz" pos="822">
          <p15:clr>
            <a:srgbClr val="FA7B17"/>
          </p15:clr>
        </p15:guide>
        <p15:guide id="7" orient="horz" pos="884">
          <p15:clr>
            <a:srgbClr val="FA7B17"/>
          </p15:clr>
        </p15:guide>
        <p15:guide id="8" orient="horz" pos="1043">
          <p15:clr>
            <a:srgbClr val="FA7B17"/>
          </p15:clr>
        </p15:guide>
        <p15:guide id="9" orient="horz" pos="1101">
          <p15:clr>
            <a:srgbClr val="FA7B17"/>
          </p15:clr>
        </p15:guide>
        <p15:guide id="10" orient="horz" pos="1260">
          <p15:clr>
            <a:srgbClr val="FA7B17"/>
          </p15:clr>
        </p15:guide>
        <p15:guide id="11" orient="horz" pos="1321">
          <p15:clr>
            <a:srgbClr val="FA7B17"/>
          </p15:clr>
        </p15:guide>
        <p15:guide id="12" orient="horz" pos="1480">
          <p15:clr>
            <a:srgbClr val="FA7B17"/>
          </p15:clr>
        </p15:guide>
        <p15:guide id="13" orient="horz" pos="1538">
          <p15:clr>
            <a:srgbClr val="FA7B17"/>
          </p15:clr>
        </p15:guide>
        <p15:guide id="14" orient="horz" pos="1702">
          <p15:clr>
            <a:srgbClr val="FA7B17"/>
          </p15:clr>
        </p15:guide>
        <p15:guide id="15" orient="horz" pos="1760">
          <p15:clr>
            <a:srgbClr val="FA7B17"/>
          </p15:clr>
        </p15:guide>
        <p15:guide id="16" orient="horz" pos="1919">
          <p15:clr>
            <a:srgbClr val="FA7B17"/>
          </p15:clr>
        </p15:guide>
        <p15:guide id="17" orient="horz" pos="1980">
          <p15:clr>
            <a:srgbClr val="FA7B17"/>
          </p15:clr>
        </p15:guide>
        <p15:guide id="18" orient="horz" pos="2139">
          <p15:clr>
            <a:srgbClr val="FA7B17"/>
          </p15:clr>
        </p15:guide>
        <p15:guide id="19" orient="horz" pos="2200">
          <p15:clr>
            <a:srgbClr val="FA7B17"/>
          </p15:clr>
        </p15:guide>
        <p15:guide id="20" orient="horz" pos="2359">
          <p15:clr>
            <a:srgbClr val="FA7B17"/>
          </p15:clr>
        </p15:guide>
        <p15:guide id="21" orient="horz" pos="2418">
          <p15:clr>
            <a:srgbClr val="FA7B17"/>
          </p15:clr>
        </p15:guide>
        <p15:guide id="22" orient="horz" pos="2577">
          <p15:clr>
            <a:srgbClr val="FA7B17"/>
          </p15:clr>
        </p15:guide>
        <p15:guide id="23" orient="horz" pos="2637">
          <p15:clr>
            <a:srgbClr val="FA7B17"/>
          </p15:clr>
        </p15:guide>
        <p15:guide id="24" orient="horz" pos="2796">
          <p15:clr>
            <a:srgbClr val="FA7B17"/>
          </p15:clr>
        </p15:guide>
        <p15:guide id="25" orient="horz" pos="2855">
          <p15:clr>
            <a:srgbClr val="FA7B17"/>
          </p15:clr>
        </p15:guide>
        <p15:guide id="26" orient="horz" pos="3017">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Титульный слайд">
  <p:cSld name="CUSTOM_1">
    <p:bg>
      <p:bgPr>
        <a:solidFill>
          <a:srgbClr val="4BD0A0"/>
        </a:solidFill>
        <a:effectLst/>
      </p:bgPr>
    </p:bg>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7363" y="513003"/>
            <a:ext cx="7326300" cy="149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None/>
              <a:defRPr sz="5000">
                <a:solidFill>
                  <a:srgbClr val="000000"/>
                </a:solidFill>
                <a:latin typeface="Proxima Nova Semibold"/>
                <a:ea typeface="Proxima Nova Semibold"/>
                <a:cs typeface="Proxima Nova Semibold"/>
                <a:sym typeface="Proxima Nova Semibold"/>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a:endParaRPr/>
          </a:p>
        </p:txBody>
      </p:sp>
      <p:grpSp>
        <p:nvGrpSpPr>
          <p:cNvPr id="79" name="Google Shape;79;p15"/>
          <p:cNvGrpSpPr/>
          <p:nvPr/>
        </p:nvGrpSpPr>
        <p:grpSpPr>
          <a:xfrm>
            <a:off x="7625874" y="4661395"/>
            <a:ext cx="1161157" cy="128060"/>
            <a:chOff x="238125" y="2442125"/>
            <a:chExt cx="7101875" cy="784200"/>
          </a:xfrm>
        </p:grpSpPr>
        <p:sp>
          <p:nvSpPr>
            <p:cNvPr id="80" name="Google Shape;80;p15"/>
            <p:cNvSpPr/>
            <p:nvPr/>
          </p:nvSpPr>
          <p:spPr>
            <a:xfrm>
              <a:off x="1452775" y="2528225"/>
              <a:ext cx="574800" cy="625975"/>
            </a:xfrm>
            <a:custGeom>
              <a:avLst/>
              <a:gdLst/>
              <a:ahLst/>
              <a:cxnLst/>
              <a:rect l="l" t="t" r="r" b="b"/>
              <a:pathLst>
                <a:path w="22992" h="25039" extrusionOk="0">
                  <a:moveTo>
                    <a:pt x="1" y="1"/>
                  </a:moveTo>
                  <a:lnTo>
                    <a:pt x="1" y="25038"/>
                  </a:lnTo>
                  <a:lnTo>
                    <a:pt x="6144" y="25038"/>
                  </a:lnTo>
                  <a:lnTo>
                    <a:pt x="6144" y="14893"/>
                  </a:lnTo>
                  <a:lnTo>
                    <a:pt x="16848" y="14893"/>
                  </a:lnTo>
                  <a:lnTo>
                    <a:pt x="16848" y="25038"/>
                  </a:lnTo>
                  <a:lnTo>
                    <a:pt x="22991" y="25038"/>
                  </a:lnTo>
                  <a:lnTo>
                    <a:pt x="22991" y="1"/>
                  </a:lnTo>
                  <a:lnTo>
                    <a:pt x="16848" y="1"/>
                  </a:lnTo>
                  <a:lnTo>
                    <a:pt x="16848" y="9681"/>
                  </a:lnTo>
                  <a:lnTo>
                    <a:pt x="6144" y="9681"/>
                  </a:lnTo>
                  <a:lnTo>
                    <a:pt x="6144"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1" name="Google Shape;81;p15"/>
            <p:cNvSpPr/>
            <p:nvPr/>
          </p:nvSpPr>
          <p:spPr>
            <a:xfrm>
              <a:off x="2141550" y="2514275"/>
              <a:ext cx="600400" cy="653875"/>
            </a:xfrm>
            <a:custGeom>
              <a:avLst/>
              <a:gdLst/>
              <a:ahLst/>
              <a:cxnLst/>
              <a:rect l="l" t="t" r="r" b="b"/>
              <a:pathLst>
                <a:path w="24016" h="26155" extrusionOk="0">
                  <a:moveTo>
                    <a:pt x="12194" y="5119"/>
                  </a:moveTo>
                  <a:cubicBezTo>
                    <a:pt x="13032" y="5119"/>
                    <a:pt x="13683" y="5212"/>
                    <a:pt x="14428" y="5306"/>
                  </a:cubicBezTo>
                  <a:cubicBezTo>
                    <a:pt x="15080" y="5492"/>
                    <a:pt x="15731" y="5771"/>
                    <a:pt x="16197" y="6143"/>
                  </a:cubicBezTo>
                  <a:cubicBezTo>
                    <a:pt x="16755" y="6609"/>
                    <a:pt x="17127" y="7167"/>
                    <a:pt x="17407" y="7819"/>
                  </a:cubicBezTo>
                  <a:cubicBezTo>
                    <a:pt x="17779" y="8563"/>
                    <a:pt x="17965" y="9401"/>
                    <a:pt x="17965" y="10425"/>
                  </a:cubicBezTo>
                  <a:lnTo>
                    <a:pt x="6330" y="10425"/>
                  </a:lnTo>
                  <a:cubicBezTo>
                    <a:pt x="6330" y="9494"/>
                    <a:pt x="6516" y="8656"/>
                    <a:pt x="6889" y="7912"/>
                  </a:cubicBezTo>
                  <a:cubicBezTo>
                    <a:pt x="7261" y="7260"/>
                    <a:pt x="7633" y="6702"/>
                    <a:pt x="8192" y="6236"/>
                  </a:cubicBezTo>
                  <a:cubicBezTo>
                    <a:pt x="8750" y="5864"/>
                    <a:pt x="9309" y="5585"/>
                    <a:pt x="10053" y="5399"/>
                  </a:cubicBezTo>
                  <a:cubicBezTo>
                    <a:pt x="10798" y="5212"/>
                    <a:pt x="11450" y="5119"/>
                    <a:pt x="12194" y="5119"/>
                  </a:cubicBezTo>
                  <a:close/>
                  <a:moveTo>
                    <a:pt x="12008" y="0"/>
                  </a:moveTo>
                  <a:cubicBezTo>
                    <a:pt x="10333" y="0"/>
                    <a:pt x="8750" y="279"/>
                    <a:pt x="7354" y="838"/>
                  </a:cubicBezTo>
                  <a:cubicBezTo>
                    <a:pt x="5865" y="1303"/>
                    <a:pt x="4562" y="2048"/>
                    <a:pt x="3538" y="3072"/>
                  </a:cubicBezTo>
                  <a:cubicBezTo>
                    <a:pt x="2421" y="4096"/>
                    <a:pt x="1583" y="5399"/>
                    <a:pt x="932" y="6981"/>
                  </a:cubicBezTo>
                  <a:cubicBezTo>
                    <a:pt x="280" y="8470"/>
                    <a:pt x="1" y="10332"/>
                    <a:pt x="1" y="12379"/>
                  </a:cubicBezTo>
                  <a:lnTo>
                    <a:pt x="1" y="13310"/>
                  </a:lnTo>
                  <a:cubicBezTo>
                    <a:pt x="1" y="15544"/>
                    <a:pt x="280" y="17406"/>
                    <a:pt x="932" y="19081"/>
                  </a:cubicBezTo>
                  <a:cubicBezTo>
                    <a:pt x="1583" y="20663"/>
                    <a:pt x="2514" y="21966"/>
                    <a:pt x="3631" y="23083"/>
                  </a:cubicBezTo>
                  <a:cubicBezTo>
                    <a:pt x="4748" y="24107"/>
                    <a:pt x="6051" y="24945"/>
                    <a:pt x="7633" y="25410"/>
                  </a:cubicBezTo>
                  <a:cubicBezTo>
                    <a:pt x="9123" y="25969"/>
                    <a:pt x="10705" y="26155"/>
                    <a:pt x="12473" y="26155"/>
                  </a:cubicBezTo>
                  <a:cubicBezTo>
                    <a:pt x="15359" y="26155"/>
                    <a:pt x="17779" y="25503"/>
                    <a:pt x="19827" y="24200"/>
                  </a:cubicBezTo>
                  <a:cubicBezTo>
                    <a:pt x="21781" y="22897"/>
                    <a:pt x="22991" y="20942"/>
                    <a:pt x="23457" y="18336"/>
                  </a:cubicBezTo>
                  <a:lnTo>
                    <a:pt x="17779" y="18336"/>
                  </a:lnTo>
                  <a:cubicBezTo>
                    <a:pt x="17500" y="19174"/>
                    <a:pt x="16848" y="19919"/>
                    <a:pt x="16103" y="20384"/>
                  </a:cubicBezTo>
                  <a:cubicBezTo>
                    <a:pt x="15266" y="20849"/>
                    <a:pt x="14056" y="21129"/>
                    <a:pt x="12473" y="21129"/>
                  </a:cubicBezTo>
                  <a:cubicBezTo>
                    <a:pt x="11636" y="21129"/>
                    <a:pt x="10891" y="20942"/>
                    <a:pt x="10146" y="20756"/>
                  </a:cubicBezTo>
                  <a:cubicBezTo>
                    <a:pt x="9495" y="20477"/>
                    <a:pt x="8843" y="20105"/>
                    <a:pt x="8285" y="19639"/>
                  </a:cubicBezTo>
                  <a:cubicBezTo>
                    <a:pt x="7726" y="19081"/>
                    <a:pt x="7261" y="18429"/>
                    <a:pt x="6889" y="17685"/>
                  </a:cubicBezTo>
                  <a:cubicBezTo>
                    <a:pt x="6516" y="16847"/>
                    <a:pt x="6330" y="15916"/>
                    <a:pt x="6330" y="14799"/>
                  </a:cubicBezTo>
                  <a:lnTo>
                    <a:pt x="24015" y="14799"/>
                  </a:lnTo>
                  <a:lnTo>
                    <a:pt x="24015" y="12193"/>
                  </a:lnTo>
                  <a:cubicBezTo>
                    <a:pt x="24015" y="8191"/>
                    <a:pt x="22991" y="5212"/>
                    <a:pt x="20944" y="3072"/>
                  </a:cubicBezTo>
                  <a:cubicBezTo>
                    <a:pt x="18896" y="1024"/>
                    <a:pt x="15917" y="0"/>
                    <a:pt x="12008"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2" name="Google Shape;82;p15"/>
            <p:cNvSpPr/>
            <p:nvPr/>
          </p:nvSpPr>
          <p:spPr>
            <a:xfrm>
              <a:off x="2793100" y="2528225"/>
              <a:ext cx="553850" cy="625975"/>
            </a:xfrm>
            <a:custGeom>
              <a:avLst/>
              <a:gdLst/>
              <a:ahLst/>
              <a:cxnLst/>
              <a:rect l="l" t="t" r="r" b="b"/>
              <a:pathLst>
                <a:path w="22154" h="25039" extrusionOk="0">
                  <a:moveTo>
                    <a:pt x="1" y="1"/>
                  </a:moveTo>
                  <a:lnTo>
                    <a:pt x="1" y="5213"/>
                  </a:lnTo>
                  <a:lnTo>
                    <a:pt x="8006" y="5213"/>
                  </a:lnTo>
                  <a:lnTo>
                    <a:pt x="8006" y="25038"/>
                  </a:lnTo>
                  <a:lnTo>
                    <a:pt x="14242" y="25038"/>
                  </a:lnTo>
                  <a:lnTo>
                    <a:pt x="14242" y="5213"/>
                  </a:lnTo>
                  <a:lnTo>
                    <a:pt x="22153" y="5213"/>
                  </a:lnTo>
                  <a:lnTo>
                    <a:pt x="22153"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3" name="Google Shape;83;p15"/>
            <p:cNvSpPr/>
            <p:nvPr/>
          </p:nvSpPr>
          <p:spPr>
            <a:xfrm>
              <a:off x="3400450" y="2514275"/>
              <a:ext cx="623650" cy="653875"/>
            </a:xfrm>
            <a:custGeom>
              <a:avLst/>
              <a:gdLst/>
              <a:ahLst/>
              <a:cxnLst/>
              <a:rect l="l" t="t" r="r" b="b"/>
              <a:pathLst>
                <a:path w="24946" h="26155" extrusionOk="0">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30" y="15916"/>
                    <a:pt x="6330" y="13310"/>
                  </a:cubicBezTo>
                  <a:lnTo>
                    <a:pt x="6330" y="12379"/>
                  </a:lnTo>
                  <a:cubicBezTo>
                    <a:pt x="6330" y="10052"/>
                    <a:pt x="6888" y="8377"/>
                    <a:pt x="8005" y="7167"/>
                  </a:cubicBezTo>
                  <a:cubicBezTo>
                    <a:pt x="9215" y="5864"/>
                    <a:pt x="10704" y="5306"/>
                    <a:pt x="12473" y="5306"/>
                  </a:cubicBezTo>
                  <a:close/>
                  <a:moveTo>
                    <a:pt x="12473" y="0"/>
                  </a:moveTo>
                  <a:cubicBezTo>
                    <a:pt x="10797" y="0"/>
                    <a:pt x="9122" y="279"/>
                    <a:pt x="7633" y="838"/>
                  </a:cubicBezTo>
                  <a:cubicBezTo>
                    <a:pt x="6143" y="1303"/>
                    <a:pt x="4747" y="2048"/>
                    <a:pt x="3630" y="3072"/>
                  </a:cubicBezTo>
                  <a:cubicBezTo>
                    <a:pt x="2513" y="4189"/>
                    <a:pt x="1676" y="5399"/>
                    <a:pt x="931" y="6981"/>
                  </a:cubicBezTo>
                  <a:cubicBezTo>
                    <a:pt x="279" y="8563"/>
                    <a:pt x="0" y="10332"/>
                    <a:pt x="0" y="12379"/>
                  </a:cubicBezTo>
                  <a:lnTo>
                    <a:pt x="0" y="13310"/>
                  </a:lnTo>
                  <a:cubicBezTo>
                    <a:pt x="0" y="15544"/>
                    <a:pt x="279" y="17406"/>
                    <a:pt x="931" y="18988"/>
                  </a:cubicBezTo>
                  <a:cubicBezTo>
                    <a:pt x="1676" y="20570"/>
                    <a:pt x="2513" y="21966"/>
                    <a:pt x="3630" y="22990"/>
                  </a:cubicBezTo>
                  <a:cubicBezTo>
                    <a:pt x="4747" y="24107"/>
                    <a:pt x="6143" y="24945"/>
                    <a:pt x="7633"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4" name="Google Shape;84;p15"/>
            <p:cNvSpPr/>
            <p:nvPr/>
          </p:nvSpPr>
          <p:spPr>
            <a:xfrm>
              <a:off x="4082250" y="2528225"/>
              <a:ext cx="600375" cy="639925"/>
            </a:xfrm>
            <a:custGeom>
              <a:avLst/>
              <a:gdLst/>
              <a:ahLst/>
              <a:cxnLst/>
              <a:rect l="l" t="t" r="r" b="b"/>
              <a:pathLst>
                <a:path w="24015" h="25597" extrusionOk="0">
                  <a:moveTo>
                    <a:pt x="4282" y="1"/>
                  </a:moveTo>
                  <a:lnTo>
                    <a:pt x="4282" y="8471"/>
                  </a:lnTo>
                  <a:cubicBezTo>
                    <a:pt x="4282" y="10704"/>
                    <a:pt x="4189" y="12473"/>
                    <a:pt x="4003" y="13962"/>
                  </a:cubicBezTo>
                  <a:cubicBezTo>
                    <a:pt x="3909" y="15451"/>
                    <a:pt x="3630" y="16661"/>
                    <a:pt x="3351" y="17499"/>
                  </a:cubicBezTo>
                  <a:cubicBezTo>
                    <a:pt x="3072" y="18337"/>
                    <a:pt x="2699" y="18988"/>
                    <a:pt x="2234" y="19361"/>
                  </a:cubicBezTo>
                  <a:cubicBezTo>
                    <a:pt x="1862" y="19733"/>
                    <a:pt x="1303" y="19919"/>
                    <a:pt x="745" y="19919"/>
                  </a:cubicBezTo>
                  <a:cubicBezTo>
                    <a:pt x="372" y="19919"/>
                    <a:pt x="186" y="19919"/>
                    <a:pt x="0" y="19826"/>
                  </a:cubicBezTo>
                  <a:lnTo>
                    <a:pt x="0" y="25504"/>
                  </a:lnTo>
                  <a:cubicBezTo>
                    <a:pt x="279" y="25597"/>
                    <a:pt x="559" y="25597"/>
                    <a:pt x="931" y="25597"/>
                  </a:cubicBezTo>
                  <a:lnTo>
                    <a:pt x="1862" y="25597"/>
                  </a:lnTo>
                  <a:cubicBezTo>
                    <a:pt x="3258" y="25597"/>
                    <a:pt x="4375" y="25411"/>
                    <a:pt x="5399" y="24945"/>
                  </a:cubicBezTo>
                  <a:cubicBezTo>
                    <a:pt x="6423" y="24480"/>
                    <a:pt x="7260" y="23642"/>
                    <a:pt x="8005" y="22432"/>
                  </a:cubicBezTo>
                  <a:cubicBezTo>
                    <a:pt x="8656" y="21222"/>
                    <a:pt x="9122" y="19547"/>
                    <a:pt x="9494" y="17499"/>
                  </a:cubicBezTo>
                  <a:cubicBezTo>
                    <a:pt x="9773" y="15358"/>
                    <a:pt x="9960" y="12752"/>
                    <a:pt x="9960" y="9494"/>
                  </a:cubicBezTo>
                  <a:lnTo>
                    <a:pt x="9960" y="5213"/>
                  </a:lnTo>
                  <a:lnTo>
                    <a:pt x="17778" y="5213"/>
                  </a:lnTo>
                  <a:lnTo>
                    <a:pt x="17778" y="25038"/>
                  </a:lnTo>
                  <a:lnTo>
                    <a:pt x="24014" y="25038"/>
                  </a:lnTo>
                  <a:lnTo>
                    <a:pt x="24014"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5" name="Google Shape;85;p15"/>
            <p:cNvSpPr/>
            <p:nvPr/>
          </p:nvSpPr>
          <p:spPr>
            <a:xfrm>
              <a:off x="4794300" y="2514275"/>
              <a:ext cx="623650" cy="653875"/>
            </a:xfrm>
            <a:custGeom>
              <a:avLst/>
              <a:gdLst/>
              <a:ahLst/>
              <a:cxnLst/>
              <a:rect l="l" t="t" r="r" b="b"/>
              <a:pathLst>
                <a:path w="24946" h="26155" extrusionOk="0">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29" y="15916"/>
                    <a:pt x="6329" y="13310"/>
                  </a:cubicBezTo>
                  <a:lnTo>
                    <a:pt x="6329" y="12379"/>
                  </a:lnTo>
                  <a:cubicBezTo>
                    <a:pt x="6329" y="10052"/>
                    <a:pt x="6888" y="8377"/>
                    <a:pt x="8005" y="7167"/>
                  </a:cubicBezTo>
                  <a:cubicBezTo>
                    <a:pt x="9215" y="5864"/>
                    <a:pt x="10704" y="5306"/>
                    <a:pt x="12473" y="5306"/>
                  </a:cubicBezTo>
                  <a:close/>
                  <a:moveTo>
                    <a:pt x="12473" y="0"/>
                  </a:moveTo>
                  <a:cubicBezTo>
                    <a:pt x="10797" y="0"/>
                    <a:pt x="9122" y="279"/>
                    <a:pt x="7632" y="838"/>
                  </a:cubicBezTo>
                  <a:cubicBezTo>
                    <a:pt x="6143" y="1303"/>
                    <a:pt x="4747" y="2048"/>
                    <a:pt x="3630" y="3072"/>
                  </a:cubicBezTo>
                  <a:cubicBezTo>
                    <a:pt x="2513" y="4189"/>
                    <a:pt x="1582" y="5399"/>
                    <a:pt x="931" y="6981"/>
                  </a:cubicBezTo>
                  <a:cubicBezTo>
                    <a:pt x="279" y="8563"/>
                    <a:pt x="0" y="10332"/>
                    <a:pt x="0" y="12379"/>
                  </a:cubicBezTo>
                  <a:lnTo>
                    <a:pt x="0" y="13310"/>
                  </a:lnTo>
                  <a:cubicBezTo>
                    <a:pt x="0" y="15544"/>
                    <a:pt x="279" y="17406"/>
                    <a:pt x="931" y="18988"/>
                  </a:cubicBezTo>
                  <a:cubicBezTo>
                    <a:pt x="1582" y="20570"/>
                    <a:pt x="2513" y="21966"/>
                    <a:pt x="3630" y="22990"/>
                  </a:cubicBezTo>
                  <a:cubicBezTo>
                    <a:pt x="4747" y="24107"/>
                    <a:pt x="6143" y="24945"/>
                    <a:pt x="7632"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6" name="Google Shape;86;p15"/>
            <p:cNvSpPr/>
            <p:nvPr/>
          </p:nvSpPr>
          <p:spPr>
            <a:xfrm>
              <a:off x="5541250" y="2528225"/>
              <a:ext cx="446800" cy="625975"/>
            </a:xfrm>
            <a:custGeom>
              <a:avLst/>
              <a:gdLst/>
              <a:ahLst/>
              <a:cxnLst/>
              <a:rect l="l" t="t" r="r" b="b"/>
              <a:pathLst>
                <a:path w="17872" h="25039" extrusionOk="0">
                  <a:moveTo>
                    <a:pt x="0" y="1"/>
                  </a:moveTo>
                  <a:lnTo>
                    <a:pt x="0" y="25038"/>
                  </a:lnTo>
                  <a:lnTo>
                    <a:pt x="6143" y="25038"/>
                  </a:lnTo>
                  <a:lnTo>
                    <a:pt x="6143" y="5213"/>
                  </a:lnTo>
                  <a:lnTo>
                    <a:pt x="17871" y="5213"/>
                  </a:lnTo>
                  <a:lnTo>
                    <a:pt x="1787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7" name="Google Shape;87;p15"/>
            <p:cNvSpPr/>
            <p:nvPr/>
          </p:nvSpPr>
          <p:spPr>
            <a:xfrm>
              <a:off x="6081100" y="2528225"/>
              <a:ext cx="577100" cy="625975"/>
            </a:xfrm>
            <a:custGeom>
              <a:avLst/>
              <a:gdLst/>
              <a:ahLst/>
              <a:cxnLst/>
              <a:rect l="l" t="t" r="r" b="b"/>
              <a:pathLst>
                <a:path w="23084" h="25039" extrusionOk="0">
                  <a:moveTo>
                    <a:pt x="0" y="1"/>
                  </a:moveTo>
                  <a:lnTo>
                    <a:pt x="0" y="25038"/>
                  </a:lnTo>
                  <a:lnTo>
                    <a:pt x="5771" y="25038"/>
                  </a:lnTo>
                  <a:lnTo>
                    <a:pt x="16847" y="9029"/>
                  </a:lnTo>
                  <a:lnTo>
                    <a:pt x="16847" y="25038"/>
                  </a:lnTo>
                  <a:lnTo>
                    <a:pt x="23084" y="25038"/>
                  </a:lnTo>
                  <a:lnTo>
                    <a:pt x="23084" y="1"/>
                  </a:lnTo>
                  <a:lnTo>
                    <a:pt x="17313" y="1"/>
                  </a:lnTo>
                  <a:lnTo>
                    <a:pt x="6237" y="16103"/>
                  </a:lnTo>
                  <a:lnTo>
                    <a:pt x="623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8" name="Google Shape;88;p15"/>
            <p:cNvSpPr/>
            <p:nvPr/>
          </p:nvSpPr>
          <p:spPr>
            <a:xfrm>
              <a:off x="6765225" y="2528225"/>
              <a:ext cx="574775" cy="625975"/>
            </a:xfrm>
            <a:custGeom>
              <a:avLst/>
              <a:gdLst/>
              <a:ahLst/>
              <a:cxnLst/>
              <a:rect l="l" t="t" r="r" b="b"/>
              <a:pathLst>
                <a:path w="22991" h="25039" extrusionOk="0">
                  <a:moveTo>
                    <a:pt x="16847" y="5213"/>
                  </a:moveTo>
                  <a:lnTo>
                    <a:pt x="16847" y="11449"/>
                  </a:lnTo>
                  <a:lnTo>
                    <a:pt x="10984" y="11449"/>
                  </a:lnTo>
                  <a:cubicBezTo>
                    <a:pt x="9867" y="11449"/>
                    <a:pt x="8843" y="11263"/>
                    <a:pt x="8098" y="10704"/>
                  </a:cubicBezTo>
                  <a:cubicBezTo>
                    <a:pt x="7447" y="10239"/>
                    <a:pt x="7074" y="9401"/>
                    <a:pt x="7074" y="8378"/>
                  </a:cubicBezTo>
                  <a:cubicBezTo>
                    <a:pt x="7074" y="7261"/>
                    <a:pt x="7447" y="6516"/>
                    <a:pt x="8098" y="6051"/>
                  </a:cubicBezTo>
                  <a:cubicBezTo>
                    <a:pt x="8843" y="5492"/>
                    <a:pt x="9867" y="5213"/>
                    <a:pt x="10984" y="5213"/>
                  </a:cubicBezTo>
                  <a:close/>
                  <a:moveTo>
                    <a:pt x="11263" y="1"/>
                  </a:moveTo>
                  <a:cubicBezTo>
                    <a:pt x="9494" y="1"/>
                    <a:pt x="7912" y="187"/>
                    <a:pt x="6609" y="652"/>
                  </a:cubicBezTo>
                  <a:cubicBezTo>
                    <a:pt x="5306" y="1024"/>
                    <a:pt x="4282" y="1583"/>
                    <a:pt x="3444" y="2328"/>
                  </a:cubicBezTo>
                  <a:cubicBezTo>
                    <a:pt x="2606" y="3072"/>
                    <a:pt x="1955" y="4003"/>
                    <a:pt x="1490" y="5027"/>
                  </a:cubicBezTo>
                  <a:cubicBezTo>
                    <a:pt x="1117" y="6051"/>
                    <a:pt x="931" y="7168"/>
                    <a:pt x="931" y="8378"/>
                  </a:cubicBezTo>
                  <a:cubicBezTo>
                    <a:pt x="931" y="10053"/>
                    <a:pt x="1303" y="11542"/>
                    <a:pt x="2234" y="12845"/>
                  </a:cubicBezTo>
                  <a:cubicBezTo>
                    <a:pt x="3072" y="14055"/>
                    <a:pt x="4468" y="14986"/>
                    <a:pt x="6423" y="15638"/>
                  </a:cubicBezTo>
                  <a:lnTo>
                    <a:pt x="0" y="25038"/>
                  </a:lnTo>
                  <a:lnTo>
                    <a:pt x="6888" y="25038"/>
                  </a:lnTo>
                  <a:lnTo>
                    <a:pt x="12380" y="16382"/>
                  </a:lnTo>
                  <a:lnTo>
                    <a:pt x="16847" y="16382"/>
                  </a:lnTo>
                  <a:lnTo>
                    <a:pt x="16847" y="25038"/>
                  </a:lnTo>
                  <a:lnTo>
                    <a:pt x="22991" y="25038"/>
                  </a:lnTo>
                  <a:lnTo>
                    <a:pt x="2299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9" name="Google Shape;89;p15"/>
            <p:cNvSpPr/>
            <p:nvPr/>
          </p:nvSpPr>
          <p:spPr>
            <a:xfrm>
              <a:off x="238125" y="2851675"/>
              <a:ext cx="372325" cy="374650"/>
            </a:xfrm>
            <a:custGeom>
              <a:avLst/>
              <a:gdLst/>
              <a:ahLst/>
              <a:cxnLst/>
              <a:rect l="l" t="t" r="r" b="b"/>
              <a:pathLst>
                <a:path w="14893" h="14986" extrusionOk="0">
                  <a:moveTo>
                    <a:pt x="8005" y="93"/>
                  </a:moveTo>
                  <a:cubicBezTo>
                    <a:pt x="7819" y="0"/>
                    <a:pt x="7632" y="0"/>
                    <a:pt x="7446" y="0"/>
                  </a:cubicBezTo>
                  <a:cubicBezTo>
                    <a:pt x="3351" y="0"/>
                    <a:pt x="0" y="3351"/>
                    <a:pt x="0" y="7540"/>
                  </a:cubicBezTo>
                  <a:cubicBezTo>
                    <a:pt x="0" y="11635"/>
                    <a:pt x="3351" y="14986"/>
                    <a:pt x="7446" y="14986"/>
                  </a:cubicBezTo>
                  <a:cubicBezTo>
                    <a:pt x="11542" y="14986"/>
                    <a:pt x="14893" y="11635"/>
                    <a:pt x="14893" y="7540"/>
                  </a:cubicBezTo>
                  <a:cubicBezTo>
                    <a:pt x="14893" y="7167"/>
                    <a:pt x="14799" y="6888"/>
                    <a:pt x="14799" y="6609"/>
                  </a:cubicBezTo>
                  <a:cubicBezTo>
                    <a:pt x="11262" y="6330"/>
                    <a:pt x="8470" y="3537"/>
                    <a:pt x="8005" y="93"/>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90" name="Google Shape;90;p15"/>
            <p:cNvSpPr/>
            <p:nvPr/>
          </p:nvSpPr>
          <p:spPr>
            <a:xfrm>
              <a:off x="238125" y="2442125"/>
              <a:ext cx="372325" cy="374675"/>
            </a:xfrm>
            <a:custGeom>
              <a:avLst/>
              <a:gdLst/>
              <a:ahLst/>
              <a:cxnLst/>
              <a:rect l="l" t="t" r="r" b="b"/>
              <a:pathLst>
                <a:path w="14893" h="14987" extrusionOk="0">
                  <a:moveTo>
                    <a:pt x="14893" y="7540"/>
                  </a:moveTo>
                  <a:cubicBezTo>
                    <a:pt x="14893" y="3352"/>
                    <a:pt x="11542" y="1"/>
                    <a:pt x="7446" y="1"/>
                  </a:cubicBezTo>
                  <a:cubicBezTo>
                    <a:pt x="3351" y="1"/>
                    <a:pt x="0" y="3352"/>
                    <a:pt x="0" y="7540"/>
                  </a:cubicBezTo>
                  <a:cubicBezTo>
                    <a:pt x="0" y="11635"/>
                    <a:pt x="3351" y="14986"/>
                    <a:pt x="7446" y="14986"/>
                  </a:cubicBezTo>
                  <a:cubicBezTo>
                    <a:pt x="7632" y="14986"/>
                    <a:pt x="7819" y="14986"/>
                    <a:pt x="8005" y="14986"/>
                  </a:cubicBezTo>
                  <a:cubicBezTo>
                    <a:pt x="8284" y="11263"/>
                    <a:pt x="11169" y="8378"/>
                    <a:pt x="14799" y="8098"/>
                  </a:cubicBezTo>
                  <a:cubicBezTo>
                    <a:pt x="14893" y="7912"/>
                    <a:pt x="14893" y="7726"/>
                    <a:pt x="14893" y="754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91" name="Google Shape;91;p15"/>
            <p:cNvSpPr/>
            <p:nvPr/>
          </p:nvSpPr>
          <p:spPr>
            <a:xfrm>
              <a:off x="645325" y="2442125"/>
              <a:ext cx="372350" cy="374675"/>
            </a:xfrm>
            <a:custGeom>
              <a:avLst/>
              <a:gdLst/>
              <a:ahLst/>
              <a:cxnLst/>
              <a:rect l="l" t="t" r="r" b="b"/>
              <a:pathLst>
                <a:path w="14894" h="14987" extrusionOk="0">
                  <a:moveTo>
                    <a:pt x="6516" y="14893"/>
                  </a:moveTo>
                  <a:cubicBezTo>
                    <a:pt x="6795" y="14986"/>
                    <a:pt x="7168" y="14986"/>
                    <a:pt x="7447" y="14986"/>
                  </a:cubicBezTo>
                  <a:cubicBezTo>
                    <a:pt x="11542" y="14986"/>
                    <a:pt x="14893" y="11635"/>
                    <a:pt x="14893" y="7540"/>
                  </a:cubicBezTo>
                  <a:cubicBezTo>
                    <a:pt x="14893" y="3352"/>
                    <a:pt x="11542" y="1"/>
                    <a:pt x="7447" y="1"/>
                  </a:cubicBezTo>
                  <a:cubicBezTo>
                    <a:pt x="3351" y="1"/>
                    <a:pt x="1" y="3352"/>
                    <a:pt x="1" y="7540"/>
                  </a:cubicBezTo>
                  <a:cubicBezTo>
                    <a:pt x="1" y="7726"/>
                    <a:pt x="1" y="7912"/>
                    <a:pt x="1" y="8098"/>
                  </a:cubicBezTo>
                  <a:cubicBezTo>
                    <a:pt x="3538" y="8564"/>
                    <a:pt x="6237" y="11356"/>
                    <a:pt x="6516" y="14893"/>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92" name="Google Shape;92;p15"/>
            <p:cNvSpPr/>
            <p:nvPr/>
          </p:nvSpPr>
          <p:spPr>
            <a:xfrm>
              <a:off x="645325" y="2851675"/>
              <a:ext cx="372350" cy="374650"/>
            </a:xfrm>
            <a:custGeom>
              <a:avLst/>
              <a:gdLst/>
              <a:ahLst/>
              <a:cxnLst/>
              <a:rect l="l" t="t" r="r" b="b"/>
              <a:pathLst>
                <a:path w="14894" h="14986" extrusionOk="0">
                  <a:moveTo>
                    <a:pt x="94" y="6516"/>
                  </a:moveTo>
                  <a:cubicBezTo>
                    <a:pt x="1" y="6888"/>
                    <a:pt x="1" y="7167"/>
                    <a:pt x="1" y="7540"/>
                  </a:cubicBezTo>
                  <a:cubicBezTo>
                    <a:pt x="1" y="11635"/>
                    <a:pt x="3351" y="14986"/>
                    <a:pt x="7447" y="14986"/>
                  </a:cubicBezTo>
                  <a:cubicBezTo>
                    <a:pt x="11542" y="14986"/>
                    <a:pt x="14893" y="11635"/>
                    <a:pt x="14893" y="7540"/>
                  </a:cubicBezTo>
                  <a:cubicBezTo>
                    <a:pt x="14893" y="3351"/>
                    <a:pt x="11542" y="0"/>
                    <a:pt x="7447" y="0"/>
                  </a:cubicBezTo>
                  <a:cubicBezTo>
                    <a:pt x="7168" y="0"/>
                    <a:pt x="6795" y="93"/>
                    <a:pt x="6516" y="93"/>
                  </a:cubicBezTo>
                  <a:cubicBezTo>
                    <a:pt x="6051" y="3444"/>
                    <a:pt x="3445" y="6050"/>
                    <a:pt x="94" y="6516"/>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93" name="Google Shape;93;p15"/>
          <p:cNvSpPr txBox="1">
            <a:spLocks noGrp="1"/>
          </p:cNvSpPr>
          <p:nvPr>
            <p:ph type="subTitle" idx="1"/>
          </p:nvPr>
        </p:nvSpPr>
        <p:spPr>
          <a:xfrm>
            <a:off x="240675" y="1947488"/>
            <a:ext cx="6121800" cy="7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800">
                <a:solidFill>
                  <a:srgbClr val="FFFFFF"/>
                </a:solidFill>
                <a:latin typeface="Proxima Nova Semibold"/>
                <a:ea typeface="Proxima Nova Semibold"/>
                <a:cs typeface="Proxima Nova Semibold"/>
                <a:sym typeface="Proxima Nova Semibold"/>
              </a:defRPr>
            </a:lvl1pPr>
            <a:lvl2pPr lvl="1" rtl="0">
              <a:spcBef>
                <a:spcPts val="1600"/>
              </a:spcBef>
              <a:spcAft>
                <a:spcPts val="0"/>
              </a:spcAft>
              <a:buNone/>
              <a:defRPr sz="2100">
                <a:solidFill>
                  <a:srgbClr val="FFFFFF"/>
                </a:solidFill>
                <a:latin typeface="Proxima Nova Semibold"/>
                <a:ea typeface="Proxima Nova Semibold"/>
                <a:cs typeface="Proxima Nova Semibold"/>
                <a:sym typeface="Proxima Nova Semibold"/>
              </a:defRPr>
            </a:lvl2pPr>
            <a:lvl3pPr lvl="2" rtl="0">
              <a:spcBef>
                <a:spcPts val="1600"/>
              </a:spcBef>
              <a:spcAft>
                <a:spcPts val="0"/>
              </a:spcAft>
              <a:buNone/>
              <a:defRPr sz="2100">
                <a:solidFill>
                  <a:srgbClr val="FFFFFF"/>
                </a:solidFill>
                <a:latin typeface="Proxima Nova Semibold"/>
                <a:ea typeface="Proxima Nova Semibold"/>
                <a:cs typeface="Proxima Nova Semibold"/>
                <a:sym typeface="Proxima Nova Semibold"/>
              </a:defRPr>
            </a:lvl3pPr>
            <a:lvl4pPr lvl="3" rtl="0">
              <a:spcBef>
                <a:spcPts val="1600"/>
              </a:spcBef>
              <a:spcAft>
                <a:spcPts val="0"/>
              </a:spcAft>
              <a:buNone/>
              <a:defRPr sz="2100">
                <a:solidFill>
                  <a:srgbClr val="FFFFFF"/>
                </a:solidFill>
                <a:latin typeface="Proxima Nova Semibold"/>
                <a:ea typeface="Proxima Nova Semibold"/>
                <a:cs typeface="Proxima Nova Semibold"/>
                <a:sym typeface="Proxima Nova Semibold"/>
              </a:defRPr>
            </a:lvl4pPr>
            <a:lvl5pPr lvl="4" rtl="0">
              <a:spcBef>
                <a:spcPts val="1600"/>
              </a:spcBef>
              <a:spcAft>
                <a:spcPts val="0"/>
              </a:spcAft>
              <a:buNone/>
              <a:defRPr sz="2100">
                <a:solidFill>
                  <a:srgbClr val="FFFFFF"/>
                </a:solidFill>
                <a:latin typeface="Proxima Nova Semibold"/>
                <a:ea typeface="Proxima Nova Semibold"/>
                <a:cs typeface="Proxima Nova Semibold"/>
                <a:sym typeface="Proxima Nova Semibold"/>
              </a:defRPr>
            </a:lvl5pPr>
            <a:lvl6pPr lvl="5" rtl="0">
              <a:spcBef>
                <a:spcPts val="1600"/>
              </a:spcBef>
              <a:spcAft>
                <a:spcPts val="0"/>
              </a:spcAft>
              <a:buNone/>
              <a:defRPr sz="2100">
                <a:solidFill>
                  <a:srgbClr val="FFFFFF"/>
                </a:solidFill>
                <a:latin typeface="Proxima Nova Semibold"/>
                <a:ea typeface="Proxima Nova Semibold"/>
                <a:cs typeface="Proxima Nova Semibold"/>
                <a:sym typeface="Proxima Nova Semibold"/>
              </a:defRPr>
            </a:lvl6pPr>
            <a:lvl7pPr lvl="6" rtl="0">
              <a:spcBef>
                <a:spcPts val="1600"/>
              </a:spcBef>
              <a:spcAft>
                <a:spcPts val="0"/>
              </a:spcAft>
              <a:buNone/>
              <a:defRPr sz="2100">
                <a:solidFill>
                  <a:srgbClr val="FFFFFF"/>
                </a:solidFill>
                <a:latin typeface="Proxima Nova Semibold"/>
                <a:ea typeface="Proxima Nova Semibold"/>
                <a:cs typeface="Proxima Nova Semibold"/>
                <a:sym typeface="Proxima Nova Semibold"/>
              </a:defRPr>
            </a:lvl7pPr>
            <a:lvl8pPr lvl="7" rtl="0">
              <a:spcBef>
                <a:spcPts val="1600"/>
              </a:spcBef>
              <a:spcAft>
                <a:spcPts val="0"/>
              </a:spcAft>
              <a:buNone/>
              <a:defRPr sz="2100">
                <a:solidFill>
                  <a:srgbClr val="FFFFFF"/>
                </a:solidFill>
                <a:latin typeface="Proxima Nova Semibold"/>
                <a:ea typeface="Proxima Nova Semibold"/>
                <a:cs typeface="Proxima Nova Semibold"/>
                <a:sym typeface="Proxima Nova Semibold"/>
              </a:defRPr>
            </a:lvl8pPr>
            <a:lvl9pPr lvl="8" rtl="0">
              <a:spcBef>
                <a:spcPts val="1600"/>
              </a:spcBef>
              <a:spcAft>
                <a:spcPts val="1600"/>
              </a:spcAft>
              <a:buNone/>
              <a:defRPr sz="2100">
                <a:solidFill>
                  <a:srgbClr val="FFFFFF"/>
                </a:solidFill>
                <a:latin typeface="Proxima Nova Semibold"/>
                <a:ea typeface="Proxima Nova Semibold"/>
                <a:cs typeface="Proxima Nova Semibold"/>
                <a:sym typeface="Proxima Nova Semibold"/>
              </a:defRPr>
            </a:lvl9pPr>
          </a:lstStyle>
          <a:p>
            <a:endParaRPr/>
          </a:p>
        </p:txBody>
      </p:sp>
      <p:sp>
        <p:nvSpPr>
          <p:cNvPr id="94" name="Google Shape;94;p15"/>
          <p:cNvSpPr txBox="1">
            <a:spLocks noGrp="1"/>
          </p:cNvSpPr>
          <p:nvPr>
            <p:ph type="body" idx="2"/>
          </p:nvPr>
        </p:nvSpPr>
        <p:spPr>
          <a:xfrm>
            <a:off x="282438" y="3588038"/>
            <a:ext cx="7326300" cy="2937300"/>
          </a:xfrm>
          <a:prstGeom prst="rect">
            <a:avLst/>
          </a:prstGeom>
        </p:spPr>
        <p:txBody>
          <a:bodyPr spcFirstLastPara="1" wrap="square" lIns="91425" tIns="91425" rIns="91425" bIns="91425" anchor="t" anchorCtr="0">
            <a:noAutofit/>
          </a:bodyPr>
          <a:lstStyle>
            <a:lvl1pPr marL="457200" lvl="0" indent="-361950" rtl="0">
              <a:spcBef>
                <a:spcPts val="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1pPr>
            <a:lvl2pPr marL="914400" lvl="1" indent="-361950" rtl="0">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2pPr>
            <a:lvl3pPr marL="1371600" lvl="2" indent="-361950" rtl="0">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3pPr>
            <a:lvl4pPr marL="1828800" lvl="3" indent="-361950" rtl="0">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4pPr>
            <a:lvl5pPr marL="2286000" lvl="4" indent="-361950" rtl="0">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5pPr>
            <a:lvl6pPr marL="2743200" lvl="5" indent="-361950" rtl="0">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6pPr>
            <a:lvl7pPr marL="3200400" lvl="6" indent="-361950" rtl="0">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7pPr>
            <a:lvl8pPr marL="3657600" lvl="7" indent="-361950" rtl="0">
              <a:spcBef>
                <a:spcPts val="1600"/>
              </a:spcBef>
              <a:spcAft>
                <a:spcPts val="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8pPr>
            <a:lvl9pPr marL="4114800" lvl="8" indent="-361950" rtl="0">
              <a:spcBef>
                <a:spcPts val="1600"/>
              </a:spcBef>
              <a:spcAft>
                <a:spcPts val="1600"/>
              </a:spcAft>
              <a:buClr>
                <a:srgbClr val="FFFFFF"/>
              </a:buClr>
              <a:buSzPts val="2100"/>
              <a:buFont typeface="Proxima Nova Semibold"/>
              <a:buChar char="■"/>
              <a:defRPr sz="2100">
                <a:solidFill>
                  <a:srgbClr val="FFFFFF"/>
                </a:solidFill>
                <a:latin typeface="Proxima Nova Semibold"/>
                <a:ea typeface="Proxima Nova Semibold"/>
                <a:cs typeface="Proxima Nova Semibold"/>
                <a:sym typeface="Proxima Nova Semibol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Слайд раздел">
  <p:cSld name="CUSTOM_1_1">
    <p:bg>
      <p:bgPr>
        <a:solidFill>
          <a:srgbClr val="4BD0A0"/>
        </a:solidFill>
        <a:effectLst/>
      </p:bgPr>
    </p:bg>
    <p:spTree>
      <p:nvGrpSpPr>
        <p:cNvPr id="1" name="Shape 95"/>
        <p:cNvGrpSpPr/>
        <p:nvPr/>
      </p:nvGrpSpPr>
      <p:grpSpPr>
        <a:xfrm>
          <a:off x="0" y="0"/>
          <a:ext cx="0" cy="0"/>
          <a:chOff x="0" y="0"/>
          <a:chExt cx="0" cy="0"/>
        </a:xfrm>
      </p:grpSpPr>
      <p:sp>
        <p:nvSpPr>
          <p:cNvPr id="96" name="Google Shape;96;p16"/>
          <p:cNvSpPr txBox="1">
            <a:spLocks noGrp="1"/>
          </p:cNvSpPr>
          <p:nvPr>
            <p:ph type="body" idx="1"/>
          </p:nvPr>
        </p:nvSpPr>
        <p:spPr>
          <a:xfrm>
            <a:off x="295995" y="4361890"/>
            <a:ext cx="3094800" cy="576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1600"/>
              </a:spcBef>
              <a:spcAft>
                <a:spcPts val="0"/>
              </a:spcAft>
              <a:buSzPts val="1200"/>
              <a:buChar char="○"/>
              <a:defRPr sz="1200"/>
            </a:lvl2pPr>
            <a:lvl3pPr marL="1371600" lvl="2" indent="-304800" rtl="0">
              <a:lnSpc>
                <a:spcPct val="100000"/>
              </a:lnSpc>
              <a:spcBef>
                <a:spcPts val="1600"/>
              </a:spcBef>
              <a:spcAft>
                <a:spcPts val="0"/>
              </a:spcAft>
              <a:buSzPts val="1200"/>
              <a:buChar char="■"/>
              <a:defRPr sz="1200"/>
            </a:lvl3pPr>
            <a:lvl4pPr marL="1828800" lvl="3" indent="-304800" rtl="0">
              <a:lnSpc>
                <a:spcPct val="100000"/>
              </a:lnSpc>
              <a:spcBef>
                <a:spcPts val="1600"/>
              </a:spcBef>
              <a:spcAft>
                <a:spcPts val="0"/>
              </a:spcAft>
              <a:buSzPts val="1200"/>
              <a:buChar char="●"/>
              <a:defRPr sz="1200"/>
            </a:lvl4pPr>
            <a:lvl5pPr marL="2286000" lvl="4" indent="-304800" rtl="0">
              <a:lnSpc>
                <a:spcPct val="100000"/>
              </a:lnSpc>
              <a:spcBef>
                <a:spcPts val="1600"/>
              </a:spcBef>
              <a:spcAft>
                <a:spcPts val="0"/>
              </a:spcAft>
              <a:buSzPts val="1200"/>
              <a:buChar char="○"/>
              <a:defRPr sz="1200"/>
            </a:lvl5pPr>
            <a:lvl6pPr marL="2743200" lvl="5" indent="-304800" rtl="0">
              <a:lnSpc>
                <a:spcPct val="100000"/>
              </a:lnSpc>
              <a:spcBef>
                <a:spcPts val="1600"/>
              </a:spcBef>
              <a:spcAft>
                <a:spcPts val="0"/>
              </a:spcAft>
              <a:buSzPts val="1200"/>
              <a:buChar char="■"/>
              <a:defRPr sz="1200"/>
            </a:lvl6pPr>
            <a:lvl7pPr marL="3200400" lvl="6" indent="-304800" rtl="0">
              <a:lnSpc>
                <a:spcPct val="100000"/>
              </a:lnSpc>
              <a:spcBef>
                <a:spcPts val="1600"/>
              </a:spcBef>
              <a:spcAft>
                <a:spcPts val="0"/>
              </a:spcAft>
              <a:buSzPts val="1200"/>
              <a:buChar char="●"/>
              <a:defRPr sz="1200"/>
            </a:lvl7pPr>
            <a:lvl8pPr marL="3657600" lvl="7" indent="-304800" rtl="0">
              <a:lnSpc>
                <a:spcPct val="100000"/>
              </a:lnSpc>
              <a:spcBef>
                <a:spcPts val="1600"/>
              </a:spcBef>
              <a:spcAft>
                <a:spcPts val="0"/>
              </a:spcAft>
              <a:buSzPts val="1200"/>
              <a:buChar char="○"/>
              <a:defRPr sz="1200"/>
            </a:lvl8pPr>
            <a:lvl9pPr marL="4114800" lvl="8" indent="-304800" rtl="0">
              <a:lnSpc>
                <a:spcPct val="100000"/>
              </a:lnSpc>
              <a:spcBef>
                <a:spcPts val="1600"/>
              </a:spcBef>
              <a:spcAft>
                <a:spcPts val="1600"/>
              </a:spcAft>
              <a:buSzPts val="1200"/>
              <a:buChar char="■"/>
              <a:defRPr sz="1200"/>
            </a:lvl9pPr>
          </a:lstStyle>
          <a:p>
            <a:endParaRPr/>
          </a:p>
        </p:txBody>
      </p:sp>
      <p:sp>
        <p:nvSpPr>
          <p:cNvPr id="97" name="Google Shape;97;p16"/>
          <p:cNvSpPr txBox="1">
            <a:spLocks noGrp="1"/>
          </p:cNvSpPr>
          <p:nvPr>
            <p:ph type="title"/>
          </p:nvPr>
        </p:nvSpPr>
        <p:spPr>
          <a:xfrm>
            <a:off x="272913" y="546963"/>
            <a:ext cx="4146600" cy="1148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None/>
              <a:defRPr sz="3800">
                <a:solidFill>
                  <a:srgbClr val="000000"/>
                </a:solidFill>
                <a:latin typeface="Proxima Nova Semibold"/>
                <a:ea typeface="Proxima Nova Semibold"/>
                <a:cs typeface="Proxima Nova Semibold"/>
                <a:sym typeface="Proxima Nova Semibold"/>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a:endParaRPr/>
          </a:p>
        </p:txBody>
      </p:sp>
      <p:grpSp>
        <p:nvGrpSpPr>
          <p:cNvPr id="98" name="Google Shape;98;p16"/>
          <p:cNvGrpSpPr/>
          <p:nvPr/>
        </p:nvGrpSpPr>
        <p:grpSpPr>
          <a:xfrm>
            <a:off x="7625874" y="4661395"/>
            <a:ext cx="1161157" cy="128060"/>
            <a:chOff x="238125" y="2442125"/>
            <a:chExt cx="7101875" cy="784200"/>
          </a:xfrm>
        </p:grpSpPr>
        <p:sp>
          <p:nvSpPr>
            <p:cNvPr id="99" name="Google Shape;99;p16"/>
            <p:cNvSpPr/>
            <p:nvPr/>
          </p:nvSpPr>
          <p:spPr>
            <a:xfrm>
              <a:off x="1452775" y="2528225"/>
              <a:ext cx="574800" cy="625975"/>
            </a:xfrm>
            <a:custGeom>
              <a:avLst/>
              <a:gdLst/>
              <a:ahLst/>
              <a:cxnLst/>
              <a:rect l="l" t="t" r="r" b="b"/>
              <a:pathLst>
                <a:path w="22992" h="25039" extrusionOk="0">
                  <a:moveTo>
                    <a:pt x="1" y="1"/>
                  </a:moveTo>
                  <a:lnTo>
                    <a:pt x="1" y="25038"/>
                  </a:lnTo>
                  <a:lnTo>
                    <a:pt x="6144" y="25038"/>
                  </a:lnTo>
                  <a:lnTo>
                    <a:pt x="6144" y="14893"/>
                  </a:lnTo>
                  <a:lnTo>
                    <a:pt x="16848" y="14893"/>
                  </a:lnTo>
                  <a:lnTo>
                    <a:pt x="16848" y="25038"/>
                  </a:lnTo>
                  <a:lnTo>
                    <a:pt x="22991" y="25038"/>
                  </a:lnTo>
                  <a:lnTo>
                    <a:pt x="22991" y="1"/>
                  </a:lnTo>
                  <a:lnTo>
                    <a:pt x="16848" y="1"/>
                  </a:lnTo>
                  <a:lnTo>
                    <a:pt x="16848" y="9681"/>
                  </a:lnTo>
                  <a:lnTo>
                    <a:pt x="6144" y="9681"/>
                  </a:lnTo>
                  <a:lnTo>
                    <a:pt x="6144"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0" name="Google Shape;100;p16"/>
            <p:cNvSpPr/>
            <p:nvPr/>
          </p:nvSpPr>
          <p:spPr>
            <a:xfrm>
              <a:off x="2141550" y="2514275"/>
              <a:ext cx="600400" cy="653875"/>
            </a:xfrm>
            <a:custGeom>
              <a:avLst/>
              <a:gdLst/>
              <a:ahLst/>
              <a:cxnLst/>
              <a:rect l="l" t="t" r="r" b="b"/>
              <a:pathLst>
                <a:path w="24016" h="26155" extrusionOk="0">
                  <a:moveTo>
                    <a:pt x="12194" y="5119"/>
                  </a:moveTo>
                  <a:cubicBezTo>
                    <a:pt x="13032" y="5119"/>
                    <a:pt x="13683" y="5212"/>
                    <a:pt x="14428" y="5306"/>
                  </a:cubicBezTo>
                  <a:cubicBezTo>
                    <a:pt x="15080" y="5492"/>
                    <a:pt x="15731" y="5771"/>
                    <a:pt x="16197" y="6143"/>
                  </a:cubicBezTo>
                  <a:cubicBezTo>
                    <a:pt x="16755" y="6609"/>
                    <a:pt x="17127" y="7167"/>
                    <a:pt x="17407" y="7819"/>
                  </a:cubicBezTo>
                  <a:cubicBezTo>
                    <a:pt x="17779" y="8563"/>
                    <a:pt x="17965" y="9401"/>
                    <a:pt x="17965" y="10425"/>
                  </a:cubicBezTo>
                  <a:lnTo>
                    <a:pt x="6330" y="10425"/>
                  </a:lnTo>
                  <a:cubicBezTo>
                    <a:pt x="6330" y="9494"/>
                    <a:pt x="6516" y="8656"/>
                    <a:pt x="6889" y="7912"/>
                  </a:cubicBezTo>
                  <a:cubicBezTo>
                    <a:pt x="7261" y="7260"/>
                    <a:pt x="7633" y="6702"/>
                    <a:pt x="8192" y="6236"/>
                  </a:cubicBezTo>
                  <a:cubicBezTo>
                    <a:pt x="8750" y="5864"/>
                    <a:pt x="9309" y="5585"/>
                    <a:pt x="10053" y="5399"/>
                  </a:cubicBezTo>
                  <a:cubicBezTo>
                    <a:pt x="10798" y="5212"/>
                    <a:pt x="11450" y="5119"/>
                    <a:pt x="12194" y="5119"/>
                  </a:cubicBezTo>
                  <a:close/>
                  <a:moveTo>
                    <a:pt x="12008" y="0"/>
                  </a:moveTo>
                  <a:cubicBezTo>
                    <a:pt x="10333" y="0"/>
                    <a:pt x="8750" y="279"/>
                    <a:pt x="7354" y="838"/>
                  </a:cubicBezTo>
                  <a:cubicBezTo>
                    <a:pt x="5865" y="1303"/>
                    <a:pt x="4562" y="2048"/>
                    <a:pt x="3538" y="3072"/>
                  </a:cubicBezTo>
                  <a:cubicBezTo>
                    <a:pt x="2421" y="4096"/>
                    <a:pt x="1583" y="5399"/>
                    <a:pt x="932" y="6981"/>
                  </a:cubicBezTo>
                  <a:cubicBezTo>
                    <a:pt x="280" y="8470"/>
                    <a:pt x="1" y="10332"/>
                    <a:pt x="1" y="12379"/>
                  </a:cubicBezTo>
                  <a:lnTo>
                    <a:pt x="1" y="13310"/>
                  </a:lnTo>
                  <a:cubicBezTo>
                    <a:pt x="1" y="15544"/>
                    <a:pt x="280" y="17406"/>
                    <a:pt x="932" y="19081"/>
                  </a:cubicBezTo>
                  <a:cubicBezTo>
                    <a:pt x="1583" y="20663"/>
                    <a:pt x="2514" y="21966"/>
                    <a:pt x="3631" y="23083"/>
                  </a:cubicBezTo>
                  <a:cubicBezTo>
                    <a:pt x="4748" y="24107"/>
                    <a:pt x="6051" y="24945"/>
                    <a:pt x="7633" y="25410"/>
                  </a:cubicBezTo>
                  <a:cubicBezTo>
                    <a:pt x="9123" y="25969"/>
                    <a:pt x="10705" y="26155"/>
                    <a:pt x="12473" y="26155"/>
                  </a:cubicBezTo>
                  <a:cubicBezTo>
                    <a:pt x="15359" y="26155"/>
                    <a:pt x="17779" y="25503"/>
                    <a:pt x="19827" y="24200"/>
                  </a:cubicBezTo>
                  <a:cubicBezTo>
                    <a:pt x="21781" y="22897"/>
                    <a:pt x="22991" y="20942"/>
                    <a:pt x="23457" y="18336"/>
                  </a:cubicBezTo>
                  <a:lnTo>
                    <a:pt x="17779" y="18336"/>
                  </a:lnTo>
                  <a:cubicBezTo>
                    <a:pt x="17500" y="19174"/>
                    <a:pt x="16848" y="19919"/>
                    <a:pt x="16103" y="20384"/>
                  </a:cubicBezTo>
                  <a:cubicBezTo>
                    <a:pt x="15266" y="20849"/>
                    <a:pt x="14056" y="21129"/>
                    <a:pt x="12473" y="21129"/>
                  </a:cubicBezTo>
                  <a:cubicBezTo>
                    <a:pt x="11636" y="21129"/>
                    <a:pt x="10891" y="20942"/>
                    <a:pt x="10146" y="20756"/>
                  </a:cubicBezTo>
                  <a:cubicBezTo>
                    <a:pt x="9495" y="20477"/>
                    <a:pt x="8843" y="20105"/>
                    <a:pt x="8285" y="19639"/>
                  </a:cubicBezTo>
                  <a:cubicBezTo>
                    <a:pt x="7726" y="19081"/>
                    <a:pt x="7261" y="18429"/>
                    <a:pt x="6889" y="17685"/>
                  </a:cubicBezTo>
                  <a:cubicBezTo>
                    <a:pt x="6516" y="16847"/>
                    <a:pt x="6330" y="15916"/>
                    <a:pt x="6330" y="14799"/>
                  </a:cubicBezTo>
                  <a:lnTo>
                    <a:pt x="24015" y="14799"/>
                  </a:lnTo>
                  <a:lnTo>
                    <a:pt x="24015" y="12193"/>
                  </a:lnTo>
                  <a:cubicBezTo>
                    <a:pt x="24015" y="8191"/>
                    <a:pt x="22991" y="5212"/>
                    <a:pt x="20944" y="3072"/>
                  </a:cubicBezTo>
                  <a:cubicBezTo>
                    <a:pt x="18896" y="1024"/>
                    <a:pt x="15917" y="0"/>
                    <a:pt x="12008"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1" name="Google Shape;101;p16"/>
            <p:cNvSpPr/>
            <p:nvPr/>
          </p:nvSpPr>
          <p:spPr>
            <a:xfrm>
              <a:off x="2793100" y="2528225"/>
              <a:ext cx="553850" cy="625975"/>
            </a:xfrm>
            <a:custGeom>
              <a:avLst/>
              <a:gdLst/>
              <a:ahLst/>
              <a:cxnLst/>
              <a:rect l="l" t="t" r="r" b="b"/>
              <a:pathLst>
                <a:path w="22154" h="25039" extrusionOk="0">
                  <a:moveTo>
                    <a:pt x="1" y="1"/>
                  </a:moveTo>
                  <a:lnTo>
                    <a:pt x="1" y="5213"/>
                  </a:lnTo>
                  <a:lnTo>
                    <a:pt x="8006" y="5213"/>
                  </a:lnTo>
                  <a:lnTo>
                    <a:pt x="8006" y="25038"/>
                  </a:lnTo>
                  <a:lnTo>
                    <a:pt x="14242" y="25038"/>
                  </a:lnTo>
                  <a:lnTo>
                    <a:pt x="14242" y="5213"/>
                  </a:lnTo>
                  <a:lnTo>
                    <a:pt x="22153" y="5213"/>
                  </a:lnTo>
                  <a:lnTo>
                    <a:pt x="22153"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2" name="Google Shape;102;p16"/>
            <p:cNvSpPr/>
            <p:nvPr/>
          </p:nvSpPr>
          <p:spPr>
            <a:xfrm>
              <a:off x="3400450" y="2514275"/>
              <a:ext cx="623650" cy="653875"/>
            </a:xfrm>
            <a:custGeom>
              <a:avLst/>
              <a:gdLst/>
              <a:ahLst/>
              <a:cxnLst/>
              <a:rect l="l" t="t" r="r" b="b"/>
              <a:pathLst>
                <a:path w="24946" h="26155" extrusionOk="0">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30" y="15916"/>
                    <a:pt x="6330" y="13310"/>
                  </a:cubicBezTo>
                  <a:lnTo>
                    <a:pt x="6330" y="12379"/>
                  </a:lnTo>
                  <a:cubicBezTo>
                    <a:pt x="6330" y="10052"/>
                    <a:pt x="6888" y="8377"/>
                    <a:pt x="8005" y="7167"/>
                  </a:cubicBezTo>
                  <a:cubicBezTo>
                    <a:pt x="9215" y="5864"/>
                    <a:pt x="10704" y="5306"/>
                    <a:pt x="12473" y="5306"/>
                  </a:cubicBezTo>
                  <a:close/>
                  <a:moveTo>
                    <a:pt x="12473" y="0"/>
                  </a:moveTo>
                  <a:cubicBezTo>
                    <a:pt x="10797" y="0"/>
                    <a:pt x="9122" y="279"/>
                    <a:pt x="7633" y="838"/>
                  </a:cubicBezTo>
                  <a:cubicBezTo>
                    <a:pt x="6143" y="1303"/>
                    <a:pt x="4747" y="2048"/>
                    <a:pt x="3630" y="3072"/>
                  </a:cubicBezTo>
                  <a:cubicBezTo>
                    <a:pt x="2513" y="4189"/>
                    <a:pt x="1676" y="5399"/>
                    <a:pt x="931" y="6981"/>
                  </a:cubicBezTo>
                  <a:cubicBezTo>
                    <a:pt x="279" y="8563"/>
                    <a:pt x="0" y="10332"/>
                    <a:pt x="0" y="12379"/>
                  </a:cubicBezTo>
                  <a:lnTo>
                    <a:pt x="0" y="13310"/>
                  </a:lnTo>
                  <a:cubicBezTo>
                    <a:pt x="0" y="15544"/>
                    <a:pt x="279" y="17406"/>
                    <a:pt x="931" y="18988"/>
                  </a:cubicBezTo>
                  <a:cubicBezTo>
                    <a:pt x="1676" y="20570"/>
                    <a:pt x="2513" y="21966"/>
                    <a:pt x="3630" y="22990"/>
                  </a:cubicBezTo>
                  <a:cubicBezTo>
                    <a:pt x="4747" y="24107"/>
                    <a:pt x="6143" y="24945"/>
                    <a:pt x="7633"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3" name="Google Shape;103;p16"/>
            <p:cNvSpPr/>
            <p:nvPr/>
          </p:nvSpPr>
          <p:spPr>
            <a:xfrm>
              <a:off x="4082250" y="2528225"/>
              <a:ext cx="600375" cy="639925"/>
            </a:xfrm>
            <a:custGeom>
              <a:avLst/>
              <a:gdLst/>
              <a:ahLst/>
              <a:cxnLst/>
              <a:rect l="l" t="t" r="r" b="b"/>
              <a:pathLst>
                <a:path w="24015" h="25597" extrusionOk="0">
                  <a:moveTo>
                    <a:pt x="4282" y="1"/>
                  </a:moveTo>
                  <a:lnTo>
                    <a:pt x="4282" y="8471"/>
                  </a:lnTo>
                  <a:cubicBezTo>
                    <a:pt x="4282" y="10704"/>
                    <a:pt x="4189" y="12473"/>
                    <a:pt x="4003" y="13962"/>
                  </a:cubicBezTo>
                  <a:cubicBezTo>
                    <a:pt x="3909" y="15451"/>
                    <a:pt x="3630" y="16661"/>
                    <a:pt x="3351" y="17499"/>
                  </a:cubicBezTo>
                  <a:cubicBezTo>
                    <a:pt x="3072" y="18337"/>
                    <a:pt x="2699" y="18988"/>
                    <a:pt x="2234" y="19361"/>
                  </a:cubicBezTo>
                  <a:cubicBezTo>
                    <a:pt x="1862" y="19733"/>
                    <a:pt x="1303" y="19919"/>
                    <a:pt x="745" y="19919"/>
                  </a:cubicBezTo>
                  <a:cubicBezTo>
                    <a:pt x="372" y="19919"/>
                    <a:pt x="186" y="19919"/>
                    <a:pt x="0" y="19826"/>
                  </a:cubicBezTo>
                  <a:lnTo>
                    <a:pt x="0" y="25504"/>
                  </a:lnTo>
                  <a:cubicBezTo>
                    <a:pt x="279" y="25597"/>
                    <a:pt x="559" y="25597"/>
                    <a:pt x="931" y="25597"/>
                  </a:cubicBezTo>
                  <a:lnTo>
                    <a:pt x="1862" y="25597"/>
                  </a:lnTo>
                  <a:cubicBezTo>
                    <a:pt x="3258" y="25597"/>
                    <a:pt x="4375" y="25411"/>
                    <a:pt x="5399" y="24945"/>
                  </a:cubicBezTo>
                  <a:cubicBezTo>
                    <a:pt x="6423" y="24480"/>
                    <a:pt x="7260" y="23642"/>
                    <a:pt x="8005" y="22432"/>
                  </a:cubicBezTo>
                  <a:cubicBezTo>
                    <a:pt x="8656" y="21222"/>
                    <a:pt x="9122" y="19547"/>
                    <a:pt x="9494" y="17499"/>
                  </a:cubicBezTo>
                  <a:cubicBezTo>
                    <a:pt x="9773" y="15358"/>
                    <a:pt x="9960" y="12752"/>
                    <a:pt x="9960" y="9494"/>
                  </a:cubicBezTo>
                  <a:lnTo>
                    <a:pt x="9960" y="5213"/>
                  </a:lnTo>
                  <a:lnTo>
                    <a:pt x="17778" y="5213"/>
                  </a:lnTo>
                  <a:lnTo>
                    <a:pt x="17778" y="25038"/>
                  </a:lnTo>
                  <a:lnTo>
                    <a:pt x="24014" y="25038"/>
                  </a:lnTo>
                  <a:lnTo>
                    <a:pt x="24014"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4" name="Google Shape;104;p16"/>
            <p:cNvSpPr/>
            <p:nvPr/>
          </p:nvSpPr>
          <p:spPr>
            <a:xfrm>
              <a:off x="4794300" y="2514275"/>
              <a:ext cx="623650" cy="653875"/>
            </a:xfrm>
            <a:custGeom>
              <a:avLst/>
              <a:gdLst/>
              <a:ahLst/>
              <a:cxnLst/>
              <a:rect l="l" t="t" r="r" b="b"/>
              <a:pathLst>
                <a:path w="24946" h="26155" extrusionOk="0">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29" y="15916"/>
                    <a:pt x="6329" y="13310"/>
                  </a:cubicBezTo>
                  <a:lnTo>
                    <a:pt x="6329" y="12379"/>
                  </a:lnTo>
                  <a:cubicBezTo>
                    <a:pt x="6329" y="10052"/>
                    <a:pt x="6888" y="8377"/>
                    <a:pt x="8005" y="7167"/>
                  </a:cubicBezTo>
                  <a:cubicBezTo>
                    <a:pt x="9215" y="5864"/>
                    <a:pt x="10704" y="5306"/>
                    <a:pt x="12473" y="5306"/>
                  </a:cubicBezTo>
                  <a:close/>
                  <a:moveTo>
                    <a:pt x="12473" y="0"/>
                  </a:moveTo>
                  <a:cubicBezTo>
                    <a:pt x="10797" y="0"/>
                    <a:pt x="9122" y="279"/>
                    <a:pt x="7632" y="838"/>
                  </a:cubicBezTo>
                  <a:cubicBezTo>
                    <a:pt x="6143" y="1303"/>
                    <a:pt x="4747" y="2048"/>
                    <a:pt x="3630" y="3072"/>
                  </a:cubicBezTo>
                  <a:cubicBezTo>
                    <a:pt x="2513" y="4189"/>
                    <a:pt x="1582" y="5399"/>
                    <a:pt x="931" y="6981"/>
                  </a:cubicBezTo>
                  <a:cubicBezTo>
                    <a:pt x="279" y="8563"/>
                    <a:pt x="0" y="10332"/>
                    <a:pt x="0" y="12379"/>
                  </a:cubicBezTo>
                  <a:lnTo>
                    <a:pt x="0" y="13310"/>
                  </a:lnTo>
                  <a:cubicBezTo>
                    <a:pt x="0" y="15544"/>
                    <a:pt x="279" y="17406"/>
                    <a:pt x="931" y="18988"/>
                  </a:cubicBezTo>
                  <a:cubicBezTo>
                    <a:pt x="1582" y="20570"/>
                    <a:pt x="2513" y="21966"/>
                    <a:pt x="3630" y="22990"/>
                  </a:cubicBezTo>
                  <a:cubicBezTo>
                    <a:pt x="4747" y="24107"/>
                    <a:pt x="6143" y="24945"/>
                    <a:pt x="7632"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5" name="Google Shape;105;p16"/>
            <p:cNvSpPr/>
            <p:nvPr/>
          </p:nvSpPr>
          <p:spPr>
            <a:xfrm>
              <a:off x="5541250" y="2528225"/>
              <a:ext cx="446800" cy="625975"/>
            </a:xfrm>
            <a:custGeom>
              <a:avLst/>
              <a:gdLst/>
              <a:ahLst/>
              <a:cxnLst/>
              <a:rect l="l" t="t" r="r" b="b"/>
              <a:pathLst>
                <a:path w="17872" h="25039" extrusionOk="0">
                  <a:moveTo>
                    <a:pt x="0" y="1"/>
                  </a:moveTo>
                  <a:lnTo>
                    <a:pt x="0" y="25038"/>
                  </a:lnTo>
                  <a:lnTo>
                    <a:pt x="6143" y="25038"/>
                  </a:lnTo>
                  <a:lnTo>
                    <a:pt x="6143" y="5213"/>
                  </a:lnTo>
                  <a:lnTo>
                    <a:pt x="17871" y="5213"/>
                  </a:lnTo>
                  <a:lnTo>
                    <a:pt x="1787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6" name="Google Shape;106;p16"/>
            <p:cNvSpPr/>
            <p:nvPr/>
          </p:nvSpPr>
          <p:spPr>
            <a:xfrm>
              <a:off x="6081100" y="2528225"/>
              <a:ext cx="577100" cy="625975"/>
            </a:xfrm>
            <a:custGeom>
              <a:avLst/>
              <a:gdLst/>
              <a:ahLst/>
              <a:cxnLst/>
              <a:rect l="l" t="t" r="r" b="b"/>
              <a:pathLst>
                <a:path w="23084" h="25039" extrusionOk="0">
                  <a:moveTo>
                    <a:pt x="0" y="1"/>
                  </a:moveTo>
                  <a:lnTo>
                    <a:pt x="0" y="25038"/>
                  </a:lnTo>
                  <a:lnTo>
                    <a:pt x="5771" y="25038"/>
                  </a:lnTo>
                  <a:lnTo>
                    <a:pt x="16847" y="9029"/>
                  </a:lnTo>
                  <a:lnTo>
                    <a:pt x="16847" y="25038"/>
                  </a:lnTo>
                  <a:lnTo>
                    <a:pt x="23084" y="25038"/>
                  </a:lnTo>
                  <a:lnTo>
                    <a:pt x="23084" y="1"/>
                  </a:lnTo>
                  <a:lnTo>
                    <a:pt x="17313" y="1"/>
                  </a:lnTo>
                  <a:lnTo>
                    <a:pt x="6237" y="16103"/>
                  </a:lnTo>
                  <a:lnTo>
                    <a:pt x="623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7" name="Google Shape;107;p16"/>
            <p:cNvSpPr/>
            <p:nvPr/>
          </p:nvSpPr>
          <p:spPr>
            <a:xfrm>
              <a:off x="6765225" y="2528225"/>
              <a:ext cx="574775" cy="625975"/>
            </a:xfrm>
            <a:custGeom>
              <a:avLst/>
              <a:gdLst/>
              <a:ahLst/>
              <a:cxnLst/>
              <a:rect l="l" t="t" r="r" b="b"/>
              <a:pathLst>
                <a:path w="22991" h="25039" extrusionOk="0">
                  <a:moveTo>
                    <a:pt x="16847" y="5213"/>
                  </a:moveTo>
                  <a:lnTo>
                    <a:pt x="16847" y="11449"/>
                  </a:lnTo>
                  <a:lnTo>
                    <a:pt x="10984" y="11449"/>
                  </a:lnTo>
                  <a:cubicBezTo>
                    <a:pt x="9867" y="11449"/>
                    <a:pt x="8843" y="11263"/>
                    <a:pt x="8098" y="10704"/>
                  </a:cubicBezTo>
                  <a:cubicBezTo>
                    <a:pt x="7447" y="10239"/>
                    <a:pt x="7074" y="9401"/>
                    <a:pt x="7074" y="8378"/>
                  </a:cubicBezTo>
                  <a:cubicBezTo>
                    <a:pt x="7074" y="7261"/>
                    <a:pt x="7447" y="6516"/>
                    <a:pt x="8098" y="6051"/>
                  </a:cubicBezTo>
                  <a:cubicBezTo>
                    <a:pt x="8843" y="5492"/>
                    <a:pt x="9867" y="5213"/>
                    <a:pt x="10984" y="5213"/>
                  </a:cubicBezTo>
                  <a:close/>
                  <a:moveTo>
                    <a:pt x="11263" y="1"/>
                  </a:moveTo>
                  <a:cubicBezTo>
                    <a:pt x="9494" y="1"/>
                    <a:pt x="7912" y="187"/>
                    <a:pt x="6609" y="652"/>
                  </a:cubicBezTo>
                  <a:cubicBezTo>
                    <a:pt x="5306" y="1024"/>
                    <a:pt x="4282" y="1583"/>
                    <a:pt x="3444" y="2328"/>
                  </a:cubicBezTo>
                  <a:cubicBezTo>
                    <a:pt x="2606" y="3072"/>
                    <a:pt x="1955" y="4003"/>
                    <a:pt x="1490" y="5027"/>
                  </a:cubicBezTo>
                  <a:cubicBezTo>
                    <a:pt x="1117" y="6051"/>
                    <a:pt x="931" y="7168"/>
                    <a:pt x="931" y="8378"/>
                  </a:cubicBezTo>
                  <a:cubicBezTo>
                    <a:pt x="931" y="10053"/>
                    <a:pt x="1303" y="11542"/>
                    <a:pt x="2234" y="12845"/>
                  </a:cubicBezTo>
                  <a:cubicBezTo>
                    <a:pt x="3072" y="14055"/>
                    <a:pt x="4468" y="14986"/>
                    <a:pt x="6423" y="15638"/>
                  </a:cubicBezTo>
                  <a:lnTo>
                    <a:pt x="0" y="25038"/>
                  </a:lnTo>
                  <a:lnTo>
                    <a:pt x="6888" y="25038"/>
                  </a:lnTo>
                  <a:lnTo>
                    <a:pt x="12380" y="16382"/>
                  </a:lnTo>
                  <a:lnTo>
                    <a:pt x="16847" y="16382"/>
                  </a:lnTo>
                  <a:lnTo>
                    <a:pt x="16847" y="25038"/>
                  </a:lnTo>
                  <a:lnTo>
                    <a:pt x="22991" y="25038"/>
                  </a:lnTo>
                  <a:lnTo>
                    <a:pt x="2299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8" name="Google Shape;108;p16"/>
            <p:cNvSpPr/>
            <p:nvPr/>
          </p:nvSpPr>
          <p:spPr>
            <a:xfrm>
              <a:off x="238125" y="2851675"/>
              <a:ext cx="372325" cy="374650"/>
            </a:xfrm>
            <a:custGeom>
              <a:avLst/>
              <a:gdLst/>
              <a:ahLst/>
              <a:cxnLst/>
              <a:rect l="l" t="t" r="r" b="b"/>
              <a:pathLst>
                <a:path w="14893" h="14986" extrusionOk="0">
                  <a:moveTo>
                    <a:pt x="8005" y="93"/>
                  </a:moveTo>
                  <a:cubicBezTo>
                    <a:pt x="7819" y="0"/>
                    <a:pt x="7632" y="0"/>
                    <a:pt x="7446" y="0"/>
                  </a:cubicBezTo>
                  <a:cubicBezTo>
                    <a:pt x="3351" y="0"/>
                    <a:pt x="0" y="3351"/>
                    <a:pt x="0" y="7540"/>
                  </a:cubicBezTo>
                  <a:cubicBezTo>
                    <a:pt x="0" y="11635"/>
                    <a:pt x="3351" y="14986"/>
                    <a:pt x="7446" y="14986"/>
                  </a:cubicBezTo>
                  <a:cubicBezTo>
                    <a:pt x="11542" y="14986"/>
                    <a:pt x="14893" y="11635"/>
                    <a:pt x="14893" y="7540"/>
                  </a:cubicBezTo>
                  <a:cubicBezTo>
                    <a:pt x="14893" y="7167"/>
                    <a:pt x="14799" y="6888"/>
                    <a:pt x="14799" y="6609"/>
                  </a:cubicBezTo>
                  <a:cubicBezTo>
                    <a:pt x="11262" y="6330"/>
                    <a:pt x="8470" y="3537"/>
                    <a:pt x="8005" y="93"/>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9" name="Google Shape;109;p16"/>
            <p:cNvSpPr/>
            <p:nvPr/>
          </p:nvSpPr>
          <p:spPr>
            <a:xfrm>
              <a:off x="238125" y="2442125"/>
              <a:ext cx="372325" cy="374675"/>
            </a:xfrm>
            <a:custGeom>
              <a:avLst/>
              <a:gdLst/>
              <a:ahLst/>
              <a:cxnLst/>
              <a:rect l="l" t="t" r="r" b="b"/>
              <a:pathLst>
                <a:path w="14893" h="14987" extrusionOk="0">
                  <a:moveTo>
                    <a:pt x="14893" y="7540"/>
                  </a:moveTo>
                  <a:cubicBezTo>
                    <a:pt x="14893" y="3352"/>
                    <a:pt x="11542" y="1"/>
                    <a:pt x="7446" y="1"/>
                  </a:cubicBezTo>
                  <a:cubicBezTo>
                    <a:pt x="3351" y="1"/>
                    <a:pt x="0" y="3352"/>
                    <a:pt x="0" y="7540"/>
                  </a:cubicBezTo>
                  <a:cubicBezTo>
                    <a:pt x="0" y="11635"/>
                    <a:pt x="3351" y="14986"/>
                    <a:pt x="7446" y="14986"/>
                  </a:cubicBezTo>
                  <a:cubicBezTo>
                    <a:pt x="7632" y="14986"/>
                    <a:pt x="7819" y="14986"/>
                    <a:pt x="8005" y="14986"/>
                  </a:cubicBezTo>
                  <a:cubicBezTo>
                    <a:pt x="8284" y="11263"/>
                    <a:pt x="11169" y="8378"/>
                    <a:pt x="14799" y="8098"/>
                  </a:cubicBezTo>
                  <a:cubicBezTo>
                    <a:pt x="14893" y="7912"/>
                    <a:pt x="14893" y="7726"/>
                    <a:pt x="14893" y="754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0" name="Google Shape;110;p16"/>
            <p:cNvSpPr/>
            <p:nvPr/>
          </p:nvSpPr>
          <p:spPr>
            <a:xfrm>
              <a:off x="645325" y="2442125"/>
              <a:ext cx="372350" cy="374675"/>
            </a:xfrm>
            <a:custGeom>
              <a:avLst/>
              <a:gdLst/>
              <a:ahLst/>
              <a:cxnLst/>
              <a:rect l="l" t="t" r="r" b="b"/>
              <a:pathLst>
                <a:path w="14894" h="14987" extrusionOk="0">
                  <a:moveTo>
                    <a:pt x="6516" y="14893"/>
                  </a:moveTo>
                  <a:cubicBezTo>
                    <a:pt x="6795" y="14986"/>
                    <a:pt x="7168" y="14986"/>
                    <a:pt x="7447" y="14986"/>
                  </a:cubicBezTo>
                  <a:cubicBezTo>
                    <a:pt x="11542" y="14986"/>
                    <a:pt x="14893" y="11635"/>
                    <a:pt x="14893" y="7540"/>
                  </a:cubicBezTo>
                  <a:cubicBezTo>
                    <a:pt x="14893" y="3352"/>
                    <a:pt x="11542" y="1"/>
                    <a:pt x="7447" y="1"/>
                  </a:cubicBezTo>
                  <a:cubicBezTo>
                    <a:pt x="3351" y="1"/>
                    <a:pt x="1" y="3352"/>
                    <a:pt x="1" y="7540"/>
                  </a:cubicBezTo>
                  <a:cubicBezTo>
                    <a:pt x="1" y="7726"/>
                    <a:pt x="1" y="7912"/>
                    <a:pt x="1" y="8098"/>
                  </a:cubicBezTo>
                  <a:cubicBezTo>
                    <a:pt x="3538" y="8564"/>
                    <a:pt x="6237" y="11356"/>
                    <a:pt x="6516" y="14893"/>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1" name="Google Shape;111;p16"/>
            <p:cNvSpPr/>
            <p:nvPr/>
          </p:nvSpPr>
          <p:spPr>
            <a:xfrm>
              <a:off x="645325" y="2851675"/>
              <a:ext cx="372350" cy="374650"/>
            </a:xfrm>
            <a:custGeom>
              <a:avLst/>
              <a:gdLst/>
              <a:ahLst/>
              <a:cxnLst/>
              <a:rect l="l" t="t" r="r" b="b"/>
              <a:pathLst>
                <a:path w="14894" h="14986" extrusionOk="0">
                  <a:moveTo>
                    <a:pt x="94" y="6516"/>
                  </a:moveTo>
                  <a:cubicBezTo>
                    <a:pt x="1" y="6888"/>
                    <a:pt x="1" y="7167"/>
                    <a:pt x="1" y="7540"/>
                  </a:cubicBezTo>
                  <a:cubicBezTo>
                    <a:pt x="1" y="11635"/>
                    <a:pt x="3351" y="14986"/>
                    <a:pt x="7447" y="14986"/>
                  </a:cubicBezTo>
                  <a:cubicBezTo>
                    <a:pt x="11542" y="14986"/>
                    <a:pt x="14893" y="11635"/>
                    <a:pt x="14893" y="7540"/>
                  </a:cubicBezTo>
                  <a:cubicBezTo>
                    <a:pt x="14893" y="3351"/>
                    <a:pt x="11542" y="0"/>
                    <a:pt x="7447" y="0"/>
                  </a:cubicBezTo>
                  <a:cubicBezTo>
                    <a:pt x="7168" y="0"/>
                    <a:pt x="6795" y="93"/>
                    <a:pt x="6516" y="93"/>
                  </a:cubicBezTo>
                  <a:cubicBezTo>
                    <a:pt x="6051" y="3444"/>
                    <a:pt x="3445" y="6050"/>
                    <a:pt x="94" y="6516"/>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subTitle" idx="2"/>
          </p:nvPr>
        </p:nvSpPr>
        <p:spPr>
          <a:xfrm>
            <a:off x="259137" y="1644513"/>
            <a:ext cx="5428500" cy="7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800">
                <a:solidFill>
                  <a:srgbClr val="FFFFFF"/>
                </a:solidFill>
                <a:latin typeface="Proxima Nova Semibold"/>
                <a:ea typeface="Proxima Nova Semibold"/>
                <a:cs typeface="Proxima Nova Semibold"/>
                <a:sym typeface="Proxima Nova Semibold"/>
              </a:defRPr>
            </a:lvl1pPr>
            <a:lvl2pPr lvl="1" rtl="0">
              <a:spcBef>
                <a:spcPts val="1600"/>
              </a:spcBef>
              <a:spcAft>
                <a:spcPts val="0"/>
              </a:spcAft>
              <a:buNone/>
              <a:defRPr sz="2100">
                <a:latin typeface="Proxima Nova Semibold"/>
                <a:ea typeface="Proxima Nova Semibold"/>
                <a:cs typeface="Proxima Nova Semibold"/>
                <a:sym typeface="Proxima Nova Semibold"/>
              </a:defRPr>
            </a:lvl2pPr>
            <a:lvl3pPr lvl="2" rtl="0">
              <a:spcBef>
                <a:spcPts val="1600"/>
              </a:spcBef>
              <a:spcAft>
                <a:spcPts val="0"/>
              </a:spcAft>
              <a:buNone/>
              <a:defRPr sz="2100">
                <a:latin typeface="Proxima Nova Semibold"/>
                <a:ea typeface="Proxima Nova Semibold"/>
                <a:cs typeface="Proxima Nova Semibold"/>
                <a:sym typeface="Proxima Nova Semibold"/>
              </a:defRPr>
            </a:lvl3pPr>
            <a:lvl4pPr lvl="3" rtl="0">
              <a:spcBef>
                <a:spcPts val="1600"/>
              </a:spcBef>
              <a:spcAft>
                <a:spcPts val="0"/>
              </a:spcAft>
              <a:buNone/>
              <a:defRPr sz="2100">
                <a:latin typeface="Proxima Nova Semibold"/>
                <a:ea typeface="Proxima Nova Semibold"/>
                <a:cs typeface="Proxima Nova Semibold"/>
                <a:sym typeface="Proxima Nova Semibold"/>
              </a:defRPr>
            </a:lvl4pPr>
            <a:lvl5pPr lvl="4" rtl="0">
              <a:spcBef>
                <a:spcPts val="1600"/>
              </a:spcBef>
              <a:spcAft>
                <a:spcPts val="0"/>
              </a:spcAft>
              <a:buNone/>
              <a:defRPr sz="2100">
                <a:latin typeface="Proxima Nova Semibold"/>
                <a:ea typeface="Proxima Nova Semibold"/>
                <a:cs typeface="Proxima Nova Semibold"/>
                <a:sym typeface="Proxima Nova Semibold"/>
              </a:defRPr>
            </a:lvl5pPr>
            <a:lvl6pPr lvl="5" rtl="0">
              <a:spcBef>
                <a:spcPts val="1600"/>
              </a:spcBef>
              <a:spcAft>
                <a:spcPts val="0"/>
              </a:spcAft>
              <a:buNone/>
              <a:defRPr sz="2100">
                <a:latin typeface="Proxima Nova Semibold"/>
                <a:ea typeface="Proxima Nova Semibold"/>
                <a:cs typeface="Proxima Nova Semibold"/>
                <a:sym typeface="Proxima Nova Semibold"/>
              </a:defRPr>
            </a:lvl6pPr>
            <a:lvl7pPr lvl="6" rtl="0">
              <a:spcBef>
                <a:spcPts val="1600"/>
              </a:spcBef>
              <a:spcAft>
                <a:spcPts val="0"/>
              </a:spcAft>
              <a:buNone/>
              <a:defRPr sz="2100">
                <a:latin typeface="Proxima Nova Semibold"/>
                <a:ea typeface="Proxima Nova Semibold"/>
                <a:cs typeface="Proxima Nova Semibold"/>
                <a:sym typeface="Proxima Nova Semibold"/>
              </a:defRPr>
            </a:lvl7pPr>
            <a:lvl8pPr lvl="7" rtl="0">
              <a:spcBef>
                <a:spcPts val="1600"/>
              </a:spcBef>
              <a:spcAft>
                <a:spcPts val="0"/>
              </a:spcAft>
              <a:buNone/>
              <a:defRPr sz="2100">
                <a:latin typeface="Proxima Nova Semibold"/>
                <a:ea typeface="Proxima Nova Semibold"/>
                <a:cs typeface="Proxima Nova Semibold"/>
                <a:sym typeface="Proxima Nova Semibold"/>
              </a:defRPr>
            </a:lvl8pPr>
            <a:lvl9pPr lvl="8" rtl="0">
              <a:spcBef>
                <a:spcPts val="1600"/>
              </a:spcBef>
              <a:spcAft>
                <a:spcPts val="1600"/>
              </a:spcAft>
              <a:buNone/>
              <a:defRPr sz="2100">
                <a:latin typeface="Proxima Nova Semibold"/>
                <a:ea typeface="Proxima Nova Semibold"/>
                <a:cs typeface="Proxima Nova Semibold"/>
                <a:sym typeface="Proxima Nova Semibold"/>
              </a:defRPr>
            </a:lvl9pPr>
          </a:lstStyle>
          <a:p>
            <a:endParaRPr/>
          </a:p>
        </p:txBody>
      </p:sp>
      <p:sp>
        <p:nvSpPr>
          <p:cNvPr id="113" name="Google Shape;113;p16"/>
          <p:cNvSpPr txBox="1">
            <a:spLocks noGrp="1"/>
          </p:cNvSpPr>
          <p:nvPr>
            <p:ph type="body" idx="3"/>
          </p:nvPr>
        </p:nvSpPr>
        <p:spPr>
          <a:xfrm>
            <a:off x="282438" y="2406938"/>
            <a:ext cx="7326300" cy="29373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1pPr>
            <a:lvl2pPr marL="914400" lvl="1" indent="-330200" rtl="0">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2pPr>
            <a:lvl3pPr marL="1371600" lvl="2" indent="-330200" rtl="0">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3pPr>
            <a:lvl4pPr marL="1828800" lvl="3" indent="-330200" rtl="0">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4pPr>
            <a:lvl5pPr marL="2286000" lvl="4" indent="-330200" rtl="0">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5pPr>
            <a:lvl6pPr marL="2743200" lvl="5" indent="-330200" rtl="0">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6pPr>
            <a:lvl7pPr marL="3200400" lvl="6" indent="-330200" rtl="0">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7pPr>
            <a:lvl8pPr marL="3657600" lvl="7" indent="-330200" rtl="0">
              <a:spcBef>
                <a:spcPts val="1600"/>
              </a:spcBef>
              <a:spcAft>
                <a:spcPts val="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8pPr>
            <a:lvl9pPr marL="4114800" lvl="8" indent="-330200" rtl="0">
              <a:spcBef>
                <a:spcPts val="1600"/>
              </a:spcBef>
              <a:spcAft>
                <a:spcPts val="1600"/>
              </a:spcAft>
              <a:buClr>
                <a:srgbClr val="FFFFFF"/>
              </a:buClr>
              <a:buSzPts val="1600"/>
              <a:buFont typeface="Proxima Nova Semibold"/>
              <a:buChar char="■"/>
              <a:defRPr sz="1600">
                <a:solidFill>
                  <a:srgbClr val="FFFFFF"/>
                </a:solidFill>
                <a:latin typeface="Proxima Nova Semibold"/>
                <a:ea typeface="Proxima Nova Semibold"/>
                <a:cs typeface="Proxima Nova Semibold"/>
                <a:sym typeface="Proxima Nova Semibol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Финальный слайд">
  <p:cSld name="CUSTOM_1_1_1">
    <p:bg>
      <p:bgPr>
        <a:solidFill>
          <a:srgbClr val="4BD0A0"/>
        </a:solidFill>
        <a:effectLst/>
      </p:bgPr>
    </p:bg>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227363" y="2570403"/>
            <a:ext cx="7326300" cy="149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None/>
              <a:defRPr sz="5000">
                <a:solidFill>
                  <a:srgbClr val="000000"/>
                </a:solidFill>
                <a:latin typeface="Proxima Nova Semibold"/>
                <a:ea typeface="Proxima Nova Semibold"/>
                <a:cs typeface="Proxima Nova Semibold"/>
                <a:sym typeface="Proxima Nova Semibold"/>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a:endParaRPr/>
          </a:p>
        </p:txBody>
      </p:sp>
      <p:sp>
        <p:nvSpPr>
          <p:cNvPr id="116" name="Google Shape;116;p17"/>
          <p:cNvSpPr txBox="1">
            <a:spLocks noGrp="1"/>
          </p:cNvSpPr>
          <p:nvPr>
            <p:ph type="body" idx="1"/>
          </p:nvPr>
        </p:nvSpPr>
        <p:spPr>
          <a:xfrm>
            <a:off x="295995" y="4361890"/>
            <a:ext cx="3094800" cy="576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1600"/>
              </a:spcBef>
              <a:spcAft>
                <a:spcPts val="0"/>
              </a:spcAft>
              <a:buSzPts val="1200"/>
              <a:buChar char="○"/>
              <a:defRPr sz="1200"/>
            </a:lvl2pPr>
            <a:lvl3pPr marL="1371600" lvl="2" indent="-304800" rtl="0">
              <a:lnSpc>
                <a:spcPct val="100000"/>
              </a:lnSpc>
              <a:spcBef>
                <a:spcPts val="1600"/>
              </a:spcBef>
              <a:spcAft>
                <a:spcPts val="0"/>
              </a:spcAft>
              <a:buSzPts val="1200"/>
              <a:buChar char="■"/>
              <a:defRPr sz="1200"/>
            </a:lvl3pPr>
            <a:lvl4pPr marL="1828800" lvl="3" indent="-304800" rtl="0">
              <a:lnSpc>
                <a:spcPct val="100000"/>
              </a:lnSpc>
              <a:spcBef>
                <a:spcPts val="1600"/>
              </a:spcBef>
              <a:spcAft>
                <a:spcPts val="0"/>
              </a:spcAft>
              <a:buSzPts val="1200"/>
              <a:buChar char="●"/>
              <a:defRPr sz="1200"/>
            </a:lvl4pPr>
            <a:lvl5pPr marL="2286000" lvl="4" indent="-304800" rtl="0">
              <a:lnSpc>
                <a:spcPct val="100000"/>
              </a:lnSpc>
              <a:spcBef>
                <a:spcPts val="1600"/>
              </a:spcBef>
              <a:spcAft>
                <a:spcPts val="0"/>
              </a:spcAft>
              <a:buSzPts val="1200"/>
              <a:buChar char="○"/>
              <a:defRPr sz="1200"/>
            </a:lvl5pPr>
            <a:lvl6pPr marL="2743200" lvl="5" indent="-304800" rtl="0">
              <a:lnSpc>
                <a:spcPct val="100000"/>
              </a:lnSpc>
              <a:spcBef>
                <a:spcPts val="1600"/>
              </a:spcBef>
              <a:spcAft>
                <a:spcPts val="0"/>
              </a:spcAft>
              <a:buSzPts val="1200"/>
              <a:buChar char="■"/>
              <a:defRPr sz="1200"/>
            </a:lvl6pPr>
            <a:lvl7pPr marL="3200400" lvl="6" indent="-304800" rtl="0">
              <a:lnSpc>
                <a:spcPct val="100000"/>
              </a:lnSpc>
              <a:spcBef>
                <a:spcPts val="1600"/>
              </a:spcBef>
              <a:spcAft>
                <a:spcPts val="0"/>
              </a:spcAft>
              <a:buSzPts val="1200"/>
              <a:buChar char="●"/>
              <a:defRPr sz="1200"/>
            </a:lvl7pPr>
            <a:lvl8pPr marL="3657600" lvl="7" indent="-304800" rtl="0">
              <a:lnSpc>
                <a:spcPct val="100000"/>
              </a:lnSpc>
              <a:spcBef>
                <a:spcPts val="1600"/>
              </a:spcBef>
              <a:spcAft>
                <a:spcPts val="0"/>
              </a:spcAft>
              <a:buSzPts val="1200"/>
              <a:buChar char="○"/>
              <a:defRPr sz="1200"/>
            </a:lvl8pPr>
            <a:lvl9pPr marL="4114800" lvl="8" indent="-304800" rtl="0">
              <a:lnSpc>
                <a:spcPct val="100000"/>
              </a:lnSpc>
              <a:spcBef>
                <a:spcPts val="1600"/>
              </a:spcBef>
              <a:spcAft>
                <a:spcPts val="1600"/>
              </a:spcAft>
              <a:buSzPts val="1200"/>
              <a:buChar char="■"/>
              <a:defRPr sz="1200"/>
            </a:lvl9pPr>
          </a:lstStyle>
          <a:p>
            <a:endParaRPr/>
          </a:p>
        </p:txBody>
      </p:sp>
      <p:grpSp>
        <p:nvGrpSpPr>
          <p:cNvPr id="117" name="Google Shape;117;p17"/>
          <p:cNvGrpSpPr/>
          <p:nvPr/>
        </p:nvGrpSpPr>
        <p:grpSpPr>
          <a:xfrm>
            <a:off x="7625874" y="4661395"/>
            <a:ext cx="1161157" cy="128060"/>
            <a:chOff x="238125" y="2442125"/>
            <a:chExt cx="7101875" cy="784200"/>
          </a:xfrm>
        </p:grpSpPr>
        <p:sp>
          <p:nvSpPr>
            <p:cNvPr id="118" name="Google Shape;118;p17"/>
            <p:cNvSpPr/>
            <p:nvPr/>
          </p:nvSpPr>
          <p:spPr>
            <a:xfrm>
              <a:off x="1452775" y="2528225"/>
              <a:ext cx="574800" cy="625975"/>
            </a:xfrm>
            <a:custGeom>
              <a:avLst/>
              <a:gdLst/>
              <a:ahLst/>
              <a:cxnLst/>
              <a:rect l="l" t="t" r="r" b="b"/>
              <a:pathLst>
                <a:path w="22992" h="25039" extrusionOk="0">
                  <a:moveTo>
                    <a:pt x="1" y="1"/>
                  </a:moveTo>
                  <a:lnTo>
                    <a:pt x="1" y="25038"/>
                  </a:lnTo>
                  <a:lnTo>
                    <a:pt x="6144" y="25038"/>
                  </a:lnTo>
                  <a:lnTo>
                    <a:pt x="6144" y="14893"/>
                  </a:lnTo>
                  <a:lnTo>
                    <a:pt x="16848" y="14893"/>
                  </a:lnTo>
                  <a:lnTo>
                    <a:pt x="16848" y="25038"/>
                  </a:lnTo>
                  <a:lnTo>
                    <a:pt x="22991" y="25038"/>
                  </a:lnTo>
                  <a:lnTo>
                    <a:pt x="22991" y="1"/>
                  </a:lnTo>
                  <a:lnTo>
                    <a:pt x="16848" y="1"/>
                  </a:lnTo>
                  <a:lnTo>
                    <a:pt x="16848" y="9681"/>
                  </a:lnTo>
                  <a:lnTo>
                    <a:pt x="6144" y="9681"/>
                  </a:lnTo>
                  <a:lnTo>
                    <a:pt x="6144"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9" name="Google Shape;119;p17"/>
            <p:cNvSpPr/>
            <p:nvPr/>
          </p:nvSpPr>
          <p:spPr>
            <a:xfrm>
              <a:off x="2141550" y="2514275"/>
              <a:ext cx="600400" cy="653875"/>
            </a:xfrm>
            <a:custGeom>
              <a:avLst/>
              <a:gdLst/>
              <a:ahLst/>
              <a:cxnLst/>
              <a:rect l="l" t="t" r="r" b="b"/>
              <a:pathLst>
                <a:path w="24016" h="26155" extrusionOk="0">
                  <a:moveTo>
                    <a:pt x="12194" y="5119"/>
                  </a:moveTo>
                  <a:cubicBezTo>
                    <a:pt x="13032" y="5119"/>
                    <a:pt x="13683" y="5212"/>
                    <a:pt x="14428" y="5306"/>
                  </a:cubicBezTo>
                  <a:cubicBezTo>
                    <a:pt x="15080" y="5492"/>
                    <a:pt x="15731" y="5771"/>
                    <a:pt x="16197" y="6143"/>
                  </a:cubicBezTo>
                  <a:cubicBezTo>
                    <a:pt x="16755" y="6609"/>
                    <a:pt x="17127" y="7167"/>
                    <a:pt x="17407" y="7819"/>
                  </a:cubicBezTo>
                  <a:cubicBezTo>
                    <a:pt x="17779" y="8563"/>
                    <a:pt x="17965" y="9401"/>
                    <a:pt x="17965" y="10425"/>
                  </a:cubicBezTo>
                  <a:lnTo>
                    <a:pt x="6330" y="10425"/>
                  </a:lnTo>
                  <a:cubicBezTo>
                    <a:pt x="6330" y="9494"/>
                    <a:pt x="6516" y="8656"/>
                    <a:pt x="6889" y="7912"/>
                  </a:cubicBezTo>
                  <a:cubicBezTo>
                    <a:pt x="7261" y="7260"/>
                    <a:pt x="7633" y="6702"/>
                    <a:pt x="8192" y="6236"/>
                  </a:cubicBezTo>
                  <a:cubicBezTo>
                    <a:pt x="8750" y="5864"/>
                    <a:pt x="9309" y="5585"/>
                    <a:pt x="10053" y="5399"/>
                  </a:cubicBezTo>
                  <a:cubicBezTo>
                    <a:pt x="10798" y="5212"/>
                    <a:pt x="11450" y="5119"/>
                    <a:pt x="12194" y="5119"/>
                  </a:cubicBezTo>
                  <a:close/>
                  <a:moveTo>
                    <a:pt x="12008" y="0"/>
                  </a:moveTo>
                  <a:cubicBezTo>
                    <a:pt x="10333" y="0"/>
                    <a:pt x="8750" y="279"/>
                    <a:pt x="7354" y="838"/>
                  </a:cubicBezTo>
                  <a:cubicBezTo>
                    <a:pt x="5865" y="1303"/>
                    <a:pt x="4562" y="2048"/>
                    <a:pt x="3538" y="3072"/>
                  </a:cubicBezTo>
                  <a:cubicBezTo>
                    <a:pt x="2421" y="4096"/>
                    <a:pt x="1583" y="5399"/>
                    <a:pt x="932" y="6981"/>
                  </a:cubicBezTo>
                  <a:cubicBezTo>
                    <a:pt x="280" y="8470"/>
                    <a:pt x="1" y="10332"/>
                    <a:pt x="1" y="12379"/>
                  </a:cubicBezTo>
                  <a:lnTo>
                    <a:pt x="1" y="13310"/>
                  </a:lnTo>
                  <a:cubicBezTo>
                    <a:pt x="1" y="15544"/>
                    <a:pt x="280" y="17406"/>
                    <a:pt x="932" y="19081"/>
                  </a:cubicBezTo>
                  <a:cubicBezTo>
                    <a:pt x="1583" y="20663"/>
                    <a:pt x="2514" y="21966"/>
                    <a:pt x="3631" y="23083"/>
                  </a:cubicBezTo>
                  <a:cubicBezTo>
                    <a:pt x="4748" y="24107"/>
                    <a:pt x="6051" y="24945"/>
                    <a:pt x="7633" y="25410"/>
                  </a:cubicBezTo>
                  <a:cubicBezTo>
                    <a:pt x="9123" y="25969"/>
                    <a:pt x="10705" y="26155"/>
                    <a:pt x="12473" y="26155"/>
                  </a:cubicBezTo>
                  <a:cubicBezTo>
                    <a:pt x="15359" y="26155"/>
                    <a:pt x="17779" y="25503"/>
                    <a:pt x="19827" y="24200"/>
                  </a:cubicBezTo>
                  <a:cubicBezTo>
                    <a:pt x="21781" y="22897"/>
                    <a:pt x="22991" y="20942"/>
                    <a:pt x="23457" y="18336"/>
                  </a:cubicBezTo>
                  <a:lnTo>
                    <a:pt x="17779" y="18336"/>
                  </a:lnTo>
                  <a:cubicBezTo>
                    <a:pt x="17500" y="19174"/>
                    <a:pt x="16848" y="19919"/>
                    <a:pt x="16103" y="20384"/>
                  </a:cubicBezTo>
                  <a:cubicBezTo>
                    <a:pt x="15266" y="20849"/>
                    <a:pt x="14056" y="21129"/>
                    <a:pt x="12473" y="21129"/>
                  </a:cubicBezTo>
                  <a:cubicBezTo>
                    <a:pt x="11636" y="21129"/>
                    <a:pt x="10891" y="20942"/>
                    <a:pt x="10146" y="20756"/>
                  </a:cubicBezTo>
                  <a:cubicBezTo>
                    <a:pt x="9495" y="20477"/>
                    <a:pt x="8843" y="20105"/>
                    <a:pt x="8285" y="19639"/>
                  </a:cubicBezTo>
                  <a:cubicBezTo>
                    <a:pt x="7726" y="19081"/>
                    <a:pt x="7261" y="18429"/>
                    <a:pt x="6889" y="17685"/>
                  </a:cubicBezTo>
                  <a:cubicBezTo>
                    <a:pt x="6516" y="16847"/>
                    <a:pt x="6330" y="15916"/>
                    <a:pt x="6330" y="14799"/>
                  </a:cubicBezTo>
                  <a:lnTo>
                    <a:pt x="24015" y="14799"/>
                  </a:lnTo>
                  <a:lnTo>
                    <a:pt x="24015" y="12193"/>
                  </a:lnTo>
                  <a:cubicBezTo>
                    <a:pt x="24015" y="8191"/>
                    <a:pt x="22991" y="5212"/>
                    <a:pt x="20944" y="3072"/>
                  </a:cubicBezTo>
                  <a:cubicBezTo>
                    <a:pt x="18896" y="1024"/>
                    <a:pt x="15917" y="0"/>
                    <a:pt x="12008"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0" name="Google Shape;120;p17"/>
            <p:cNvSpPr/>
            <p:nvPr/>
          </p:nvSpPr>
          <p:spPr>
            <a:xfrm>
              <a:off x="2793100" y="2528225"/>
              <a:ext cx="553850" cy="625975"/>
            </a:xfrm>
            <a:custGeom>
              <a:avLst/>
              <a:gdLst/>
              <a:ahLst/>
              <a:cxnLst/>
              <a:rect l="l" t="t" r="r" b="b"/>
              <a:pathLst>
                <a:path w="22154" h="25039" extrusionOk="0">
                  <a:moveTo>
                    <a:pt x="1" y="1"/>
                  </a:moveTo>
                  <a:lnTo>
                    <a:pt x="1" y="5213"/>
                  </a:lnTo>
                  <a:lnTo>
                    <a:pt x="8006" y="5213"/>
                  </a:lnTo>
                  <a:lnTo>
                    <a:pt x="8006" y="25038"/>
                  </a:lnTo>
                  <a:lnTo>
                    <a:pt x="14242" y="25038"/>
                  </a:lnTo>
                  <a:lnTo>
                    <a:pt x="14242" y="5213"/>
                  </a:lnTo>
                  <a:lnTo>
                    <a:pt x="22153" y="5213"/>
                  </a:lnTo>
                  <a:lnTo>
                    <a:pt x="22153"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 name="Google Shape;121;p17"/>
            <p:cNvSpPr/>
            <p:nvPr/>
          </p:nvSpPr>
          <p:spPr>
            <a:xfrm>
              <a:off x="3400450" y="2514275"/>
              <a:ext cx="623650" cy="653875"/>
            </a:xfrm>
            <a:custGeom>
              <a:avLst/>
              <a:gdLst/>
              <a:ahLst/>
              <a:cxnLst/>
              <a:rect l="l" t="t" r="r" b="b"/>
              <a:pathLst>
                <a:path w="24946" h="26155" extrusionOk="0">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30" y="15916"/>
                    <a:pt x="6330" y="13310"/>
                  </a:cubicBezTo>
                  <a:lnTo>
                    <a:pt x="6330" y="12379"/>
                  </a:lnTo>
                  <a:cubicBezTo>
                    <a:pt x="6330" y="10052"/>
                    <a:pt x="6888" y="8377"/>
                    <a:pt x="8005" y="7167"/>
                  </a:cubicBezTo>
                  <a:cubicBezTo>
                    <a:pt x="9215" y="5864"/>
                    <a:pt x="10704" y="5306"/>
                    <a:pt x="12473" y="5306"/>
                  </a:cubicBezTo>
                  <a:close/>
                  <a:moveTo>
                    <a:pt x="12473" y="0"/>
                  </a:moveTo>
                  <a:cubicBezTo>
                    <a:pt x="10797" y="0"/>
                    <a:pt x="9122" y="279"/>
                    <a:pt x="7633" y="838"/>
                  </a:cubicBezTo>
                  <a:cubicBezTo>
                    <a:pt x="6143" y="1303"/>
                    <a:pt x="4747" y="2048"/>
                    <a:pt x="3630" y="3072"/>
                  </a:cubicBezTo>
                  <a:cubicBezTo>
                    <a:pt x="2513" y="4189"/>
                    <a:pt x="1676" y="5399"/>
                    <a:pt x="931" y="6981"/>
                  </a:cubicBezTo>
                  <a:cubicBezTo>
                    <a:pt x="279" y="8563"/>
                    <a:pt x="0" y="10332"/>
                    <a:pt x="0" y="12379"/>
                  </a:cubicBezTo>
                  <a:lnTo>
                    <a:pt x="0" y="13310"/>
                  </a:lnTo>
                  <a:cubicBezTo>
                    <a:pt x="0" y="15544"/>
                    <a:pt x="279" y="17406"/>
                    <a:pt x="931" y="18988"/>
                  </a:cubicBezTo>
                  <a:cubicBezTo>
                    <a:pt x="1676" y="20570"/>
                    <a:pt x="2513" y="21966"/>
                    <a:pt x="3630" y="22990"/>
                  </a:cubicBezTo>
                  <a:cubicBezTo>
                    <a:pt x="4747" y="24107"/>
                    <a:pt x="6143" y="24945"/>
                    <a:pt x="7633"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 name="Google Shape;122;p17"/>
            <p:cNvSpPr/>
            <p:nvPr/>
          </p:nvSpPr>
          <p:spPr>
            <a:xfrm>
              <a:off x="4082250" y="2528225"/>
              <a:ext cx="600375" cy="639925"/>
            </a:xfrm>
            <a:custGeom>
              <a:avLst/>
              <a:gdLst/>
              <a:ahLst/>
              <a:cxnLst/>
              <a:rect l="l" t="t" r="r" b="b"/>
              <a:pathLst>
                <a:path w="24015" h="25597" extrusionOk="0">
                  <a:moveTo>
                    <a:pt x="4282" y="1"/>
                  </a:moveTo>
                  <a:lnTo>
                    <a:pt x="4282" y="8471"/>
                  </a:lnTo>
                  <a:cubicBezTo>
                    <a:pt x="4282" y="10704"/>
                    <a:pt x="4189" y="12473"/>
                    <a:pt x="4003" y="13962"/>
                  </a:cubicBezTo>
                  <a:cubicBezTo>
                    <a:pt x="3909" y="15451"/>
                    <a:pt x="3630" y="16661"/>
                    <a:pt x="3351" y="17499"/>
                  </a:cubicBezTo>
                  <a:cubicBezTo>
                    <a:pt x="3072" y="18337"/>
                    <a:pt x="2699" y="18988"/>
                    <a:pt x="2234" y="19361"/>
                  </a:cubicBezTo>
                  <a:cubicBezTo>
                    <a:pt x="1862" y="19733"/>
                    <a:pt x="1303" y="19919"/>
                    <a:pt x="745" y="19919"/>
                  </a:cubicBezTo>
                  <a:cubicBezTo>
                    <a:pt x="372" y="19919"/>
                    <a:pt x="186" y="19919"/>
                    <a:pt x="0" y="19826"/>
                  </a:cubicBezTo>
                  <a:lnTo>
                    <a:pt x="0" y="25504"/>
                  </a:lnTo>
                  <a:cubicBezTo>
                    <a:pt x="279" y="25597"/>
                    <a:pt x="559" y="25597"/>
                    <a:pt x="931" y="25597"/>
                  </a:cubicBezTo>
                  <a:lnTo>
                    <a:pt x="1862" y="25597"/>
                  </a:lnTo>
                  <a:cubicBezTo>
                    <a:pt x="3258" y="25597"/>
                    <a:pt x="4375" y="25411"/>
                    <a:pt x="5399" y="24945"/>
                  </a:cubicBezTo>
                  <a:cubicBezTo>
                    <a:pt x="6423" y="24480"/>
                    <a:pt x="7260" y="23642"/>
                    <a:pt x="8005" y="22432"/>
                  </a:cubicBezTo>
                  <a:cubicBezTo>
                    <a:pt x="8656" y="21222"/>
                    <a:pt x="9122" y="19547"/>
                    <a:pt x="9494" y="17499"/>
                  </a:cubicBezTo>
                  <a:cubicBezTo>
                    <a:pt x="9773" y="15358"/>
                    <a:pt x="9960" y="12752"/>
                    <a:pt x="9960" y="9494"/>
                  </a:cubicBezTo>
                  <a:lnTo>
                    <a:pt x="9960" y="5213"/>
                  </a:lnTo>
                  <a:lnTo>
                    <a:pt x="17778" y="5213"/>
                  </a:lnTo>
                  <a:lnTo>
                    <a:pt x="17778" y="25038"/>
                  </a:lnTo>
                  <a:lnTo>
                    <a:pt x="24014" y="25038"/>
                  </a:lnTo>
                  <a:lnTo>
                    <a:pt x="24014"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 name="Google Shape;123;p17"/>
            <p:cNvSpPr/>
            <p:nvPr/>
          </p:nvSpPr>
          <p:spPr>
            <a:xfrm>
              <a:off x="4794300" y="2514275"/>
              <a:ext cx="623650" cy="653875"/>
            </a:xfrm>
            <a:custGeom>
              <a:avLst/>
              <a:gdLst/>
              <a:ahLst/>
              <a:cxnLst/>
              <a:rect l="l" t="t" r="r" b="b"/>
              <a:pathLst>
                <a:path w="24946" h="26155" extrusionOk="0">
                  <a:moveTo>
                    <a:pt x="12473" y="5306"/>
                  </a:moveTo>
                  <a:cubicBezTo>
                    <a:pt x="14241" y="5306"/>
                    <a:pt x="15637" y="5864"/>
                    <a:pt x="16847" y="7167"/>
                  </a:cubicBezTo>
                  <a:cubicBezTo>
                    <a:pt x="18057" y="8377"/>
                    <a:pt x="18616" y="10052"/>
                    <a:pt x="18616" y="12379"/>
                  </a:cubicBezTo>
                  <a:lnTo>
                    <a:pt x="18616" y="13310"/>
                  </a:lnTo>
                  <a:cubicBezTo>
                    <a:pt x="18616" y="15823"/>
                    <a:pt x="18057" y="17778"/>
                    <a:pt x="16847" y="18988"/>
                  </a:cubicBezTo>
                  <a:cubicBezTo>
                    <a:pt x="15637" y="20291"/>
                    <a:pt x="14241" y="20942"/>
                    <a:pt x="12473" y="20942"/>
                  </a:cubicBezTo>
                  <a:cubicBezTo>
                    <a:pt x="10704" y="20942"/>
                    <a:pt x="9215" y="20291"/>
                    <a:pt x="8005" y="19081"/>
                  </a:cubicBezTo>
                  <a:cubicBezTo>
                    <a:pt x="6888" y="17778"/>
                    <a:pt x="6329" y="15916"/>
                    <a:pt x="6329" y="13310"/>
                  </a:cubicBezTo>
                  <a:lnTo>
                    <a:pt x="6329" y="12379"/>
                  </a:lnTo>
                  <a:cubicBezTo>
                    <a:pt x="6329" y="10052"/>
                    <a:pt x="6888" y="8377"/>
                    <a:pt x="8005" y="7167"/>
                  </a:cubicBezTo>
                  <a:cubicBezTo>
                    <a:pt x="9215" y="5864"/>
                    <a:pt x="10704" y="5306"/>
                    <a:pt x="12473" y="5306"/>
                  </a:cubicBezTo>
                  <a:close/>
                  <a:moveTo>
                    <a:pt x="12473" y="0"/>
                  </a:moveTo>
                  <a:cubicBezTo>
                    <a:pt x="10797" y="0"/>
                    <a:pt x="9122" y="279"/>
                    <a:pt x="7632" y="838"/>
                  </a:cubicBezTo>
                  <a:cubicBezTo>
                    <a:pt x="6143" y="1303"/>
                    <a:pt x="4747" y="2048"/>
                    <a:pt x="3630" y="3072"/>
                  </a:cubicBezTo>
                  <a:cubicBezTo>
                    <a:pt x="2513" y="4189"/>
                    <a:pt x="1582" y="5399"/>
                    <a:pt x="931" y="6981"/>
                  </a:cubicBezTo>
                  <a:cubicBezTo>
                    <a:pt x="279" y="8563"/>
                    <a:pt x="0" y="10332"/>
                    <a:pt x="0" y="12379"/>
                  </a:cubicBezTo>
                  <a:lnTo>
                    <a:pt x="0" y="13310"/>
                  </a:lnTo>
                  <a:cubicBezTo>
                    <a:pt x="0" y="15544"/>
                    <a:pt x="279" y="17406"/>
                    <a:pt x="931" y="18988"/>
                  </a:cubicBezTo>
                  <a:cubicBezTo>
                    <a:pt x="1582" y="20570"/>
                    <a:pt x="2513" y="21966"/>
                    <a:pt x="3630" y="22990"/>
                  </a:cubicBezTo>
                  <a:cubicBezTo>
                    <a:pt x="4747" y="24107"/>
                    <a:pt x="6143" y="24945"/>
                    <a:pt x="7632" y="25410"/>
                  </a:cubicBezTo>
                  <a:cubicBezTo>
                    <a:pt x="9122" y="25969"/>
                    <a:pt x="10797" y="26155"/>
                    <a:pt x="12473" y="26155"/>
                  </a:cubicBezTo>
                  <a:cubicBezTo>
                    <a:pt x="14148" y="26155"/>
                    <a:pt x="15730" y="25969"/>
                    <a:pt x="17220" y="25410"/>
                  </a:cubicBezTo>
                  <a:cubicBezTo>
                    <a:pt x="18802" y="24852"/>
                    <a:pt x="20105" y="24014"/>
                    <a:pt x="21222" y="22990"/>
                  </a:cubicBezTo>
                  <a:cubicBezTo>
                    <a:pt x="22339" y="21873"/>
                    <a:pt x="23270" y="20570"/>
                    <a:pt x="23921" y="18988"/>
                  </a:cubicBezTo>
                  <a:cubicBezTo>
                    <a:pt x="24573" y="17312"/>
                    <a:pt x="24945" y="15451"/>
                    <a:pt x="24945" y="13310"/>
                  </a:cubicBezTo>
                  <a:lnTo>
                    <a:pt x="24945" y="12379"/>
                  </a:lnTo>
                  <a:cubicBezTo>
                    <a:pt x="24945" y="10332"/>
                    <a:pt x="24573" y="8563"/>
                    <a:pt x="23921" y="6981"/>
                  </a:cubicBezTo>
                  <a:cubicBezTo>
                    <a:pt x="23270" y="5399"/>
                    <a:pt x="22339" y="4189"/>
                    <a:pt x="21222" y="3072"/>
                  </a:cubicBezTo>
                  <a:cubicBezTo>
                    <a:pt x="20105" y="2048"/>
                    <a:pt x="18802" y="1303"/>
                    <a:pt x="17220" y="838"/>
                  </a:cubicBezTo>
                  <a:cubicBezTo>
                    <a:pt x="15730" y="279"/>
                    <a:pt x="14148" y="0"/>
                    <a:pt x="1247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 name="Google Shape;124;p17"/>
            <p:cNvSpPr/>
            <p:nvPr/>
          </p:nvSpPr>
          <p:spPr>
            <a:xfrm>
              <a:off x="5541250" y="2528225"/>
              <a:ext cx="446800" cy="625975"/>
            </a:xfrm>
            <a:custGeom>
              <a:avLst/>
              <a:gdLst/>
              <a:ahLst/>
              <a:cxnLst/>
              <a:rect l="l" t="t" r="r" b="b"/>
              <a:pathLst>
                <a:path w="17872" h="25039" extrusionOk="0">
                  <a:moveTo>
                    <a:pt x="0" y="1"/>
                  </a:moveTo>
                  <a:lnTo>
                    <a:pt x="0" y="25038"/>
                  </a:lnTo>
                  <a:lnTo>
                    <a:pt x="6143" y="25038"/>
                  </a:lnTo>
                  <a:lnTo>
                    <a:pt x="6143" y="5213"/>
                  </a:lnTo>
                  <a:lnTo>
                    <a:pt x="17871" y="5213"/>
                  </a:lnTo>
                  <a:lnTo>
                    <a:pt x="1787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 name="Google Shape;125;p17"/>
            <p:cNvSpPr/>
            <p:nvPr/>
          </p:nvSpPr>
          <p:spPr>
            <a:xfrm>
              <a:off x="6081100" y="2528225"/>
              <a:ext cx="577100" cy="625975"/>
            </a:xfrm>
            <a:custGeom>
              <a:avLst/>
              <a:gdLst/>
              <a:ahLst/>
              <a:cxnLst/>
              <a:rect l="l" t="t" r="r" b="b"/>
              <a:pathLst>
                <a:path w="23084" h="25039" extrusionOk="0">
                  <a:moveTo>
                    <a:pt x="0" y="1"/>
                  </a:moveTo>
                  <a:lnTo>
                    <a:pt x="0" y="25038"/>
                  </a:lnTo>
                  <a:lnTo>
                    <a:pt x="5771" y="25038"/>
                  </a:lnTo>
                  <a:lnTo>
                    <a:pt x="16847" y="9029"/>
                  </a:lnTo>
                  <a:lnTo>
                    <a:pt x="16847" y="25038"/>
                  </a:lnTo>
                  <a:lnTo>
                    <a:pt x="23084" y="25038"/>
                  </a:lnTo>
                  <a:lnTo>
                    <a:pt x="23084" y="1"/>
                  </a:lnTo>
                  <a:lnTo>
                    <a:pt x="17313" y="1"/>
                  </a:lnTo>
                  <a:lnTo>
                    <a:pt x="6237" y="16103"/>
                  </a:lnTo>
                  <a:lnTo>
                    <a:pt x="623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 name="Google Shape;126;p17"/>
            <p:cNvSpPr/>
            <p:nvPr/>
          </p:nvSpPr>
          <p:spPr>
            <a:xfrm>
              <a:off x="6765225" y="2528225"/>
              <a:ext cx="574775" cy="625975"/>
            </a:xfrm>
            <a:custGeom>
              <a:avLst/>
              <a:gdLst/>
              <a:ahLst/>
              <a:cxnLst/>
              <a:rect l="l" t="t" r="r" b="b"/>
              <a:pathLst>
                <a:path w="22991" h="25039" extrusionOk="0">
                  <a:moveTo>
                    <a:pt x="16847" y="5213"/>
                  </a:moveTo>
                  <a:lnTo>
                    <a:pt x="16847" y="11449"/>
                  </a:lnTo>
                  <a:lnTo>
                    <a:pt x="10984" y="11449"/>
                  </a:lnTo>
                  <a:cubicBezTo>
                    <a:pt x="9867" y="11449"/>
                    <a:pt x="8843" y="11263"/>
                    <a:pt x="8098" y="10704"/>
                  </a:cubicBezTo>
                  <a:cubicBezTo>
                    <a:pt x="7447" y="10239"/>
                    <a:pt x="7074" y="9401"/>
                    <a:pt x="7074" y="8378"/>
                  </a:cubicBezTo>
                  <a:cubicBezTo>
                    <a:pt x="7074" y="7261"/>
                    <a:pt x="7447" y="6516"/>
                    <a:pt x="8098" y="6051"/>
                  </a:cubicBezTo>
                  <a:cubicBezTo>
                    <a:pt x="8843" y="5492"/>
                    <a:pt x="9867" y="5213"/>
                    <a:pt x="10984" y="5213"/>
                  </a:cubicBezTo>
                  <a:close/>
                  <a:moveTo>
                    <a:pt x="11263" y="1"/>
                  </a:moveTo>
                  <a:cubicBezTo>
                    <a:pt x="9494" y="1"/>
                    <a:pt x="7912" y="187"/>
                    <a:pt x="6609" y="652"/>
                  </a:cubicBezTo>
                  <a:cubicBezTo>
                    <a:pt x="5306" y="1024"/>
                    <a:pt x="4282" y="1583"/>
                    <a:pt x="3444" y="2328"/>
                  </a:cubicBezTo>
                  <a:cubicBezTo>
                    <a:pt x="2606" y="3072"/>
                    <a:pt x="1955" y="4003"/>
                    <a:pt x="1490" y="5027"/>
                  </a:cubicBezTo>
                  <a:cubicBezTo>
                    <a:pt x="1117" y="6051"/>
                    <a:pt x="931" y="7168"/>
                    <a:pt x="931" y="8378"/>
                  </a:cubicBezTo>
                  <a:cubicBezTo>
                    <a:pt x="931" y="10053"/>
                    <a:pt x="1303" y="11542"/>
                    <a:pt x="2234" y="12845"/>
                  </a:cubicBezTo>
                  <a:cubicBezTo>
                    <a:pt x="3072" y="14055"/>
                    <a:pt x="4468" y="14986"/>
                    <a:pt x="6423" y="15638"/>
                  </a:cubicBezTo>
                  <a:lnTo>
                    <a:pt x="0" y="25038"/>
                  </a:lnTo>
                  <a:lnTo>
                    <a:pt x="6888" y="25038"/>
                  </a:lnTo>
                  <a:lnTo>
                    <a:pt x="12380" y="16382"/>
                  </a:lnTo>
                  <a:lnTo>
                    <a:pt x="16847" y="16382"/>
                  </a:lnTo>
                  <a:lnTo>
                    <a:pt x="16847" y="25038"/>
                  </a:lnTo>
                  <a:lnTo>
                    <a:pt x="22991" y="25038"/>
                  </a:lnTo>
                  <a:lnTo>
                    <a:pt x="2299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 name="Google Shape;127;p17"/>
            <p:cNvSpPr/>
            <p:nvPr/>
          </p:nvSpPr>
          <p:spPr>
            <a:xfrm>
              <a:off x="238125" y="2851675"/>
              <a:ext cx="372325" cy="374650"/>
            </a:xfrm>
            <a:custGeom>
              <a:avLst/>
              <a:gdLst/>
              <a:ahLst/>
              <a:cxnLst/>
              <a:rect l="l" t="t" r="r" b="b"/>
              <a:pathLst>
                <a:path w="14893" h="14986" extrusionOk="0">
                  <a:moveTo>
                    <a:pt x="8005" y="93"/>
                  </a:moveTo>
                  <a:cubicBezTo>
                    <a:pt x="7819" y="0"/>
                    <a:pt x="7632" y="0"/>
                    <a:pt x="7446" y="0"/>
                  </a:cubicBezTo>
                  <a:cubicBezTo>
                    <a:pt x="3351" y="0"/>
                    <a:pt x="0" y="3351"/>
                    <a:pt x="0" y="7540"/>
                  </a:cubicBezTo>
                  <a:cubicBezTo>
                    <a:pt x="0" y="11635"/>
                    <a:pt x="3351" y="14986"/>
                    <a:pt x="7446" y="14986"/>
                  </a:cubicBezTo>
                  <a:cubicBezTo>
                    <a:pt x="11542" y="14986"/>
                    <a:pt x="14893" y="11635"/>
                    <a:pt x="14893" y="7540"/>
                  </a:cubicBezTo>
                  <a:cubicBezTo>
                    <a:pt x="14893" y="7167"/>
                    <a:pt x="14799" y="6888"/>
                    <a:pt x="14799" y="6609"/>
                  </a:cubicBezTo>
                  <a:cubicBezTo>
                    <a:pt x="11262" y="6330"/>
                    <a:pt x="8470" y="3537"/>
                    <a:pt x="8005" y="93"/>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 name="Google Shape;128;p17"/>
            <p:cNvSpPr/>
            <p:nvPr/>
          </p:nvSpPr>
          <p:spPr>
            <a:xfrm>
              <a:off x="238125" y="2442125"/>
              <a:ext cx="372325" cy="374675"/>
            </a:xfrm>
            <a:custGeom>
              <a:avLst/>
              <a:gdLst/>
              <a:ahLst/>
              <a:cxnLst/>
              <a:rect l="l" t="t" r="r" b="b"/>
              <a:pathLst>
                <a:path w="14893" h="14987" extrusionOk="0">
                  <a:moveTo>
                    <a:pt x="14893" y="7540"/>
                  </a:moveTo>
                  <a:cubicBezTo>
                    <a:pt x="14893" y="3352"/>
                    <a:pt x="11542" y="1"/>
                    <a:pt x="7446" y="1"/>
                  </a:cubicBezTo>
                  <a:cubicBezTo>
                    <a:pt x="3351" y="1"/>
                    <a:pt x="0" y="3352"/>
                    <a:pt x="0" y="7540"/>
                  </a:cubicBezTo>
                  <a:cubicBezTo>
                    <a:pt x="0" y="11635"/>
                    <a:pt x="3351" y="14986"/>
                    <a:pt x="7446" y="14986"/>
                  </a:cubicBezTo>
                  <a:cubicBezTo>
                    <a:pt x="7632" y="14986"/>
                    <a:pt x="7819" y="14986"/>
                    <a:pt x="8005" y="14986"/>
                  </a:cubicBezTo>
                  <a:cubicBezTo>
                    <a:pt x="8284" y="11263"/>
                    <a:pt x="11169" y="8378"/>
                    <a:pt x="14799" y="8098"/>
                  </a:cubicBezTo>
                  <a:cubicBezTo>
                    <a:pt x="14893" y="7912"/>
                    <a:pt x="14893" y="7726"/>
                    <a:pt x="14893" y="754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9" name="Google Shape;129;p17"/>
            <p:cNvSpPr/>
            <p:nvPr/>
          </p:nvSpPr>
          <p:spPr>
            <a:xfrm>
              <a:off x="645325" y="2442125"/>
              <a:ext cx="372350" cy="374675"/>
            </a:xfrm>
            <a:custGeom>
              <a:avLst/>
              <a:gdLst/>
              <a:ahLst/>
              <a:cxnLst/>
              <a:rect l="l" t="t" r="r" b="b"/>
              <a:pathLst>
                <a:path w="14894" h="14987" extrusionOk="0">
                  <a:moveTo>
                    <a:pt x="6516" y="14893"/>
                  </a:moveTo>
                  <a:cubicBezTo>
                    <a:pt x="6795" y="14986"/>
                    <a:pt x="7168" y="14986"/>
                    <a:pt x="7447" y="14986"/>
                  </a:cubicBezTo>
                  <a:cubicBezTo>
                    <a:pt x="11542" y="14986"/>
                    <a:pt x="14893" y="11635"/>
                    <a:pt x="14893" y="7540"/>
                  </a:cubicBezTo>
                  <a:cubicBezTo>
                    <a:pt x="14893" y="3352"/>
                    <a:pt x="11542" y="1"/>
                    <a:pt x="7447" y="1"/>
                  </a:cubicBezTo>
                  <a:cubicBezTo>
                    <a:pt x="3351" y="1"/>
                    <a:pt x="1" y="3352"/>
                    <a:pt x="1" y="7540"/>
                  </a:cubicBezTo>
                  <a:cubicBezTo>
                    <a:pt x="1" y="7726"/>
                    <a:pt x="1" y="7912"/>
                    <a:pt x="1" y="8098"/>
                  </a:cubicBezTo>
                  <a:cubicBezTo>
                    <a:pt x="3538" y="8564"/>
                    <a:pt x="6237" y="11356"/>
                    <a:pt x="6516" y="14893"/>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0" name="Google Shape;130;p17"/>
            <p:cNvSpPr/>
            <p:nvPr/>
          </p:nvSpPr>
          <p:spPr>
            <a:xfrm>
              <a:off x="645325" y="2851675"/>
              <a:ext cx="372350" cy="374650"/>
            </a:xfrm>
            <a:custGeom>
              <a:avLst/>
              <a:gdLst/>
              <a:ahLst/>
              <a:cxnLst/>
              <a:rect l="l" t="t" r="r" b="b"/>
              <a:pathLst>
                <a:path w="14894" h="14986" extrusionOk="0">
                  <a:moveTo>
                    <a:pt x="94" y="6516"/>
                  </a:moveTo>
                  <a:cubicBezTo>
                    <a:pt x="1" y="6888"/>
                    <a:pt x="1" y="7167"/>
                    <a:pt x="1" y="7540"/>
                  </a:cubicBezTo>
                  <a:cubicBezTo>
                    <a:pt x="1" y="11635"/>
                    <a:pt x="3351" y="14986"/>
                    <a:pt x="7447" y="14986"/>
                  </a:cubicBezTo>
                  <a:cubicBezTo>
                    <a:pt x="11542" y="14986"/>
                    <a:pt x="14893" y="11635"/>
                    <a:pt x="14893" y="7540"/>
                  </a:cubicBezTo>
                  <a:cubicBezTo>
                    <a:pt x="14893" y="3351"/>
                    <a:pt x="11542" y="0"/>
                    <a:pt x="7447" y="0"/>
                  </a:cubicBezTo>
                  <a:cubicBezTo>
                    <a:pt x="7168" y="0"/>
                    <a:pt x="6795" y="93"/>
                    <a:pt x="6516" y="93"/>
                  </a:cubicBezTo>
                  <a:cubicBezTo>
                    <a:pt x="6051" y="3444"/>
                    <a:pt x="3445" y="6050"/>
                    <a:pt x="94" y="6516"/>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 Фон dark">
  <p:cSld name="11. Фон dark">
    <p:bg>
      <p:bgPr>
        <a:solidFill>
          <a:schemeClr val="lt2"/>
        </a:solidFill>
        <a:effectLst/>
      </p:bgPr>
    </p:bg>
    <p:spTree>
      <p:nvGrpSpPr>
        <p:cNvPr id="1" name="Shape 133"/>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15:clr>
            <a:srgbClr val="383838"/>
          </p15:clr>
        </p15:guide>
        <p15:guide id="2" pos="5760">
          <p15:clr>
            <a:srgbClr val="383838"/>
          </p15:clr>
        </p15:guide>
        <p15:guide id="3" pos="224">
          <p15:clr>
            <a:srgbClr val="999999"/>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999999"/>
          </p15:clr>
        </p15:guide>
        <p15:guide id="89" orient="horz">
          <p15:clr>
            <a:srgbClr val="383838"/>
          </p15:clr>
        </p15:guide>
        <p15:guide id="90" orient="horz" pos="3240">
          <p15:clr>
            <a:srgbClr val="383838"/>
          </p15:clr>
        </p15:guide>
        <p15:guide id="91" orient="horz" pos="224">
          <p15:clr>
            <a:srgbClr val="999999"/>
          </p15:clr>
        </p15:guide>
        <p15:guide id="92" orient="horz" pos="288">
          <p15:clr>
            <a:srgbClr val="383838"/>
          </p15:clr>
        </p15:guide>
        <p15:guide id="93" orient="horz" pos="353">
          <p15:clr>
            <a:srgbClr val="999999"/>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999999"/>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999999"/>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57">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999999"/>
          </p15:clr>
        </p15:guide>
        <p15:guide id="135" orient="horz" pos="1620">
          <p15:clr>
            <a:srgbClr val="666666"/>
          </p15:clr>
        </p15:guide>
        <p15:guide id="136" pos="2880">
          <p15:clr>
            <a:srgbClr val="666666"/>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 Титульник neo">
  <p:cSld name="12. Титульник neo">
    <p:bg>
      <p:bgPr>
        <a:solidFill>
          <a:schemeClr val="accent2"/>
        </a:solidFill>
        <a:effectLst/>
      </p:bgPr>
    </p:bg>
    <p:spTree>
      <p:nvGrpSpPr>
        <p:cNvPr id="1" name="Shape 134"/>
        <p:cNvGrpSpPr/>
        <p:nvPr/>
      </p:nvGrpSpPr>
      <p:grpSpPr>
        <a:xfrm>
          <a:off x="0" y="0"/>
          <a:ext cx="0" cy="0"/>
          <a:chOff x="0" y="0"/>
          <a:chExt cx="0" cy="0"/>
        </a:xfrm>
      </p:grpSpPr>
      <p:sp>
        <p:nvSpPr>
          <p:cNvPr id="135" name="Google Shape;135;p21"/>
          <p:cNvSpPr/>
          <p:nvPr/>
        </p:nvSpPr>
        <p:spPr>
          <a:xfrm>
            <a:off x="6531775" y="0"/>
            <a:ext cx="5214900" cy="51435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36" name="Google Shape;136;p21"/>
          <p:cNvSpPr/>
          <p:nvPr/>
        </p:nvSpPr>
        <p:spPr>
          <a:xfrm>
            <a:off x="1331509" y="18000"/>
            <a:ext cx="5200200" cy="5129400"/>
          </a:xfrm>
          <a:prstGeom prst="ellipse">
            <a:avLst/>
          </a:prstGeom>
          <a:no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nvGrpSpPr>
          <p:cNvPr id="137" name="Google Shape;137;p21"/>
          <p:cNvGrpSpPr/>
          <p:nvPr/>
        </p:nvGrpSpPr>
        <p:grpSpPr>
          <a:xfrm>
            <a:off x="8569715" y="4505200"/>
            <a:ext cx="258577" cy="265368"/>
            <a:chOff x="238125" y="2432825"/>
            <a:chExt cx="779550" cy="781875"/>
          </a:xfrm>
        </p:grpSpPr>
        <p:sp>
          <p:nvSpPr>
            <p:cNvPr id="138" name="Google Shape;138;p21"/>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39" name="Google Shape;139;p21"/>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40" name="Google Shape;140;p21"/>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41" name="Google Shape;141;p21"/>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Определение">
  <p:cSld name="2.Определение">
    <p:bg>
      <p:bgPr>
        <a:solidFill>
          <a:schemeClr val="lt1"/>
        </a:solidFill>
        <a:effectLst/>
      </p:bgPr>
    </p:bg>
    <p:spTree>
      <p:nvGrpSpPr>
        <p:cNvPr id="1" name="Shape 142"/>
        <p:cNvGrpSpPr/>
        <p:nvPr/>
      </p:nvGrpSpPr>
      <p:grpSpPr>
        <a:xfrm>
          <a:off x="0" y="0"/>
          <a:ext cx="0" cy="0"/>
          <a:chOff x="0" y="0"/>
          <a:chExt cx="0" cy="0"/>
        </a:xfrm>
      </p:grpSpPr>
      <p:sp>
        <p:nvSpPr>
          <p:cNvPr id="143" name="Google Shape;143;p22"/>
          <p:cNvSpPr/>
          <p:nvPr/>
        </p:nvSpPr>
        <p:spPr>
          <a:xfrm>
            <a:off x="7143750" y="0"/>
            <a:ext cx="5143500" cy="5143500"/>
          </a:xfrm>
          <a:prstGeom prst="ellipse">
            <a:avLst/>
          </a:prstGeom>
          <a:noFill/>
          <a:ln w="19050" cap="flat" cmpd="sng">
            <a:solidFill>
              <a:srgbClr val="F2F2F2"/>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44" name="Google Shape;144;p22"/>
          <p:cNvSpPr/>
          <p:nvPr/>
        </p:nvSpPr>
        <p:spPr>
          <a:xfrm>
            <a:off x="-3143250" y="0"/>
            <a:ext cx="5143500" cy="5143500"/>
          </a:xfrm>
          <a:prstGeom prst="ellipse">
            <a:avLst/>
          </a:prstGeom>
          <a:noFill/>
          <a:ln w="19050" cap="flat" cmpd="sng">
            <a:solidFill>
              <a:srgbClr val="F2F2F2"/>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45" name="Google Shape;145;p22"/>
          <p:cNvSpPr/>
          <p:nvPr/>
        </p:nvSpPr>
        <p:spPr>
          <a:xfrm>
            <a:off x="2000250" y="0"/>
            <a:ext cx="5143500" cy="5143500"/>
          </a:xfrm>
          <a:prstGeom prst="ellipse">
            <a:avLst/>
          </a:prstGeom>
          <a:noFill/>
          <a:ln w="25400" cap="flat" cmpd="sng">
            <a:solidFill>
              <a:srgbClr val="EAEAEA"/>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15:clr>
            <a:srgbClr val="E8E8E8"/>
          </p15:clr>
        </p15:guide>
        <p15:guide id="2" pos="5760">
          <p15:clr>
            <a:srgbClr val="E8E8E8"/>
          </p15:clr>
        </p15:guide>
        <p15:guide id="3" pos="224">
          <p15:clr>
            <a:srgbClr val="E8E8E8"/>
          </p15:clr>
        </p15:guide>
        <p15:guide id="4" pos="286">
          <p15:clr>
            <a:srgbClr val="E8E8E8"/>
          </p15:clr>
        </p15:guide>
        <p15:guide id="5" pos="348">
          <p15:clr>
            <a:srgbClr val="E8E8E8"/>
          </p15:clr>
        </p15:guide>
        <p15:guide id="6" pos="411">
          <p15:clr>
            <a:srgbClr val="E8E8E8"/>
          </p15:clr>
        </p15:guide>
        <p15:guide id="7" pos="473">
          <p15:clr>
            <a:srgbClr val="E8E8E8"/>
          </p15:clr>
        </p15:guide>
        <p15:guide id="8" pos="536">
          <p15:clr>
            <a:srgbClr val="E8E8E8"/>
          </p15:clr>
        </p15:guide>
        <p15:guide id="9" pos="598">
          <p15:clr>
            <a:srgbClr val="E8E8E8"/>
          </p15:clr>
        </p15:guide>
        <p15:guide id="10" pos="661">
          <p15:clr>
            <a:srgbClr val="E8E8E8"/>
          </p15:clr>
        </p15:guide>
        <p15:guide id="11" pos="723">
          <p15:clr>
            <a:srgbClr val="E8E8E8"/>
          </p15:clr>
        </p15:guide>
        <p15:guide id="12" pos="786">
          <p15:clr>
            <a:srgbClr val="E8E8E8"/>
          </p15:clr>
        </p15:guide>
        <p15:guide id="13" pos="848">
          <p15:clr>
            <a:srgbClr val="E8E8E8"/>
          </p15:clr>
        </p15:guide>
        <p15:guide id="14" pos="911">
          <p15:clr>
            <a:srgbClr val="E8E8E8"/>
          </p15:clr>
        </p15:guide>
        <p15:guide id="15" pos="973">
          <p15:clr>
            <a:srgbClr val="E8E8E8"/>
          </p15:clr>
        </p15:guide>
        <p15:guide id="16" pos="1036">
          <p15:clr>
            <a:srgbClr val="E8E8E8"/>
          </p15:clr>
        </p15:guide>
        <p15:guide id="17" pos="1098">
          <p15:clr>
            <a:srgbClr val="E8E8E8"/>
          </p15:clr>
        </p15:guide>
        <p15:guide id="18" pos="1161">
          <p15:clr>
            <a:srgbClr val="E8E8E8"/>
          </p15:clr>
        </p15:guide>
        <p15:guide id="19" pos="1223">
          <p15:clr>
            <a:srgbClr val="E8E8E8"/>
          </p15:clr>
        </p15:guide>
        <p15:guide id="20" pos="1286">
          <p15:clr>
            <a:srgbClr val="E8E8E8"/>
          </p15:clr>
        </p15:guide>
        <p15:guide id="21" pos="1348">
          <p15:clr>
            <a:srgbClr val="E8E8E8"/>
          </p15:clr>
        </p15:guide>
        <p15:guide id="22" pos="1411">
          <p15:clr>
            <a:srgbClr val="E8E8E8"/>
          </p15:clr>
        </p15:guide>
        <p15:guide id="23" pos="1473">
          <p15:clr>
            <a:srgbClr val="E8E8E8"/>
          </p15:clr>
        </p15:guide>
        <p15:guide id="24" pos="1536">
          <p15:clr>
            <a:srgbClr val="E8E8E8"/>
          </p15:clr>
        </p15:guide>
        <p15:guide id="25" pos="1598">
          <p15:clr>
            <a:srgbClr val="E8E8E8"/>
          </p15:clr>
        </p15:guide>
        <p15:guide id="26" pos="1661">
          <p15:clr>
            <a:srgbClr val="E8E8E8"/>
          </p15:clr>
        </p15:guide>
        <p15:guide id="27" pos="1723">
          <p15:clr>
            <a:srgbClr val="E8E8E8"/>
          </p15:clr>
        </p15:guide>
        <p15:guide id="28" pos="1786">
          <p15:clr>
            <a:srgbClr val="E8E8E8"/>
          </p15:clr>
        </p15:guide>
        <p15:guide id="29" pos="1848">
          <p15:clr>
            <a:srgbClr val="E8E8E8"/>
          </p15:clr>
        </p15:guide>
        <p15:guide id="30" pos="1911">
          <p15:clr>
            <a:srgbClr val="E8E8E8"/>
          </p15:clr>
        </p15:guide>
        <p15:guide id="31" pos="1973">
          <p15:clr>
            <a:srgbClr val="E8E8E8"/>
          </p15:clr>
        </p15:guide>
        <p15:guide id="32" pos="2036">
          <p15:clr>
            <a:srgbClr val="E8E8E8"/>
          </p15:clr>
        </p15:guide>
        <p15:guide id="33" pos="2098">
          <p15:clr>
            <a:srgbClr val="E8E8E8"/>
          </p15:clr>
        </p15:guide>
        <p15:guide id="34" pos="2161">
          <p15:clr>
            <a:srgbClr val="E8E8E8"/>
          </p15:clr>
        </p15:guide>
        <p15:guide id="35" pos="2223">
          <p15:clr>
            <a:srgbClr val="E8E8E8"/>
          </p15:clr>
        </p15:guide>
        <p15:guide id="36" pos="2286">
          <p15:clr>
            <a:srgbClr val="E8E8E8"/>
          </p15:clr>
        </p15:guide>
        <p15:guide id="37" pos="2348">
          <p15:clr>
            <a:srgbClr val="E8E8E8"/>
          </p15:clr>
        </p15:guide>
        <p15:guide id="38" pos="2411">
          <p15:clr>
            <a:srgbClr val="E8E8E8"/>
          </p15:clr>
        </p15:guide>
        <p15:guide id="39" pos="2473">
          <p15:clr>
            <a:srgbClr val="E8E8E8"/>
          </p15:clr>
        </p15:guide>
        <p15:guide id="40" pos="2536">
          <p15:clr>
            <a:srgbClr val="E8E8E8"/>
          </p15:clr>
        </p15:guide>
        <p15:guide id="41" pos="2598">
          <p15:clr>
            <a:srgbClr val="E8E8E8"/>
          </p15:clr>
        </p15:guide>
        <p15:guide id="42" pos="2661">
          <p15:clr>
            <a:srgbClr val="E8E8E8"/>
          </p15:clr>
        </p15:guide>
        <p15:guide id="43" pos="2723">
          <p15:clr>
            <a:srgbClr val="E8E8E8"/>
          </p15:clr>
        </p15:guide>
        <p15:guide id="44" pos="2786">
          <p15:clr>
            <a:srgbClr val="E8E8E8"/>
          </p15:clr>
        </p15:guide>
        <p15:guide id="45" pos="2848">
          <p15:clr>
            <a:srgbClr val="E8E8E8"/>
          </p15:clr>
        </p15:guide>
        <p15:guide id="46" pos="2911">
          <p15:clr>
            <a:srgbClr val="E8E8E8"/>
          </p15:clr>
        </p15:guide>
        <p15:guide id="47" pos="2973">
          <p15:clr>
            <a:srgbClr val="E8E8E8"/>
          </p15:clr>
        </p15:guide>
        <p15:guide id="48" pos="3036">
          <p15:clr>
            <a:srgbClr val="E8E8E8"/>
          </p15:clr>
        </p15:guide>
        <p15:guide id="49" pos="3098">
          <p15:clr>
            <a:srgbClr val="E8E8E8"/>
          </p15:clr>
        </p15:guide>
        <p15:guide id="50" pos="3161">
          <p15:clr>
            <a:srgbClr val="E8E8E8"/>
          </p15:clr>
        </p15:guide>
        <p15:guide id="51" pos="3223">
          <p15:clr>
            <a:srgbClr val="E8E8E8"/>
          </p15:clr>
        </p15:guide>
        <p15:guide id="52" pos="3286">
          <p15:clr>
            <a:srgbClr val="E8E8E8"/>
          </p15:clr>
        </p15:guide>
        <p15:guide id="53" pos="3348">
          <p15:clr>
            <a:srgbClr val="E8E8E8"/>
          </p15:clr>
        </p15:guide>
        <p15:guide id="54" pos="3411">
          <p15:clr>
            <a:srgbClr val="E8E8E8"/>
          </p15:clr>
        </p15:guide>
        <p15:guide id="55" pos="3473">
          <p15:clr>
            <a:srgbClr val="E8E8E8"/>
          </p15:clr>
        </p15:guide>
        <p15:guide id="56" pos="3536">
          <p15:clr>
            <a:srgbClr val="E8E8E8"/>
          </p15:clr>
        </p15:guide>
        <p15:guide id="57" pos="3598">
          <p15:clr>
            <a:srgbClr val="E8E8E8"/>
          </p15:clr>
        </p15:guide>
        <p15:guide id="58" pos="3661">
          <p15:clr>
            <a:srgbClr val="E8E8E8"/>
          </p15:clr>
        </p15:guide>
        <p15:guide id="59" pos="3723">
          <p15:clr>
            <a:srgbClr val="E8E8E8"/>
          </p15:clr>
        </p15:guide>
        <p15:guide id="60" pos="3786">
          <p15:clr>
            <a:srgbClr val="E8E8E8"/>
          </p15:clr>
        </p15:guide>
        <p15:guide id="61" pos="3848">
          <p15:clr>
            <a:srgbClr val="E8E8E8"/>
          </p15:clr>
        </p15:guide>
        <p15:guide id="62" pos="3911">
          <p15:clr>
            <a:srgbClr val="E8E8E8"/>
          </p15:clr>
        </p15:guide>
        <p15:guide id="63" pos="3973">
          <p15:clr>
            <a:srgbClr val="E8E8E8"/>
          </p15:clr>
        </p15:guide>
        <p15:guide id="64" pos="4036">
          <p15:clr>
            <a:srgbClr val="E8E8E8"/>
          </p15:clr>
        </p15:guide>
        <p15:guide id="65" pos="4098">
          <p15:clr>
            <a:srgbClr val="E8E8E8"/>
          </p15:clr>
        </p15:guide>
        <p15:guide id="66" pos="4161">
          <p15:clr>
            <a:srgbClr val="E8E8E8"/>
          </p15:clr>
        </p15:guide>
        <p15:guide id="67" pos="4223">
          <p15:clr>
            <a:srgbClr val="E8E8E8"/>
          </p15:clr>
        </p15:guide>
        <p15:guide id="68" pos="4286">
          <p15:clr>
            <a:srgbClr val="E8E8E8"/>
          </p15:clr>
        </p15:guide>
        <p15:guide id="69" pos="4348">
          <p15:clr>
            <a:srgbClr val="E8E8E8"/>
          </p15:clr>
        </p15:guide>
        <p15:guide id="70" pos="4411">
          <p15:clr>
            <a:srgbClr val="E8E8E8"/>
          </p15:clr>
        </p15:guide>
        <p15:guide id="71" pos="4473">
          <p15:clr>
            <a:srgbClr val="E8E8E8"/>
          </p15:clr>
        </p15:guide>
        <p15:guide id="72" pos="4536">
          <p15:clr>
            <a:srgbClr val="E8E8E8"/>
          </p15:clr>
        </p15:guide>
        <p15:guide id="73" pos="4598">
          <p15:clr>
            <a:srgbClr val="E8E8E8"/>
          </p15:clr>
        </p15:guide>
        <p15:guide id="74" pos="4661">
          <p15:clr>
            <a:srgbClr val="E8E8E8"/>
          </p15:clr>
        </p15:guide>
        <p15:guide id="75" pos="4723">
          <p15:clr>
            <a:srgbClr val="E8E8E8"/>
          </p15:clr>
        </p15:guide>
        <p15:guide id="76" pos="4786">
          <p15:clr>
            <a:srgbClr val="E8E8E8"/>
          </p15:clr>
        </p15:guide>
        <p15:guide id="77" pos="4848">
          <p15:clr>
            <a:srgbClr val="E8E8E8"/>
          </p15:clr>
        </p15:guide>
        <p15:guide id="78" pos="4911">
          <p15:clr>
            <a:srgbClr val="E8E8E8"/>
          </p15:clr>
        </p15:guide>
        <p15:guide id="79" pos="4973">
          <p15:clr>
            <a:srgbClr val="E8E8E8"/>
          </p15:clr>
        </p15:guide>
        <p15:guide id="80" pos="5036">
          <p15:clr>
            <a:srgbClr val="E8E8E8"/>
          </p15:clr>
        </p15:guide>
        <p15:guide id="81" pos="5098">
          <p15:clr>
            <a:srgbClr val="E8E8E8"/>
          </p15:clr>
        </p15:guide>
        <p15:guide id="82" pos="5161">
          <p15:clr>
            <a:srgbClr val="E8E8E8"/>
          </p15:clr>
        </p15:guide>
        <p15:guide id="83" pos="5223">
          <p15:clr>
            <a:srgbClr val="E8E8E8"/>
          </p15:clr>
        </p15:guide>
        <p15:guide id="84" pos="5286">
          <p15:clr>
            <a:srgbClr val="E8E8E8"/>
          </p15:clr>
        </p15:guide>
        <p15:guide id="85" pos="5348">
          <p15:clr>
            <a:srgbClr val="E8E8E8"/>
          </p15:clr>
        </p15:guide>
        <p15:guide id="86" pos="5411">
          <p15:clr>
            <a:srgbClr val="E8E8E8"/>
          </p15:clr>
        </p15:guide>
        <p15:guide id="87" pos="5473">
          <p15:clr>
            <a:srgbClr val="E8E8E8"/>
          </p15:clr>
        </p15:guide>
        <p15:guide id="88" pos="5536">
          <p15:clr>
            <a:srgbClr val="E8E8E8"/>
          </p15:clr>
        </p15:guide>
        <p15:guide id="89" orient="horz">
          <p15:clr>
            <a:srgbClr val="E8E8E8"/>
          </p15:clr>
        </p15:guide>
        <p15:guide id="90" orient="horz" pos="3240">
          <p15:clr>
            <a:srgbClr val="E8E8E8"/>
          </p15:clr>
        </p15:guide>
        <p15:guide id="91" orient="horz" pos="224">
          <p15:clr>
            <a:srgbClr val="E8E8E8"/>
          </p15:clr>
        </p15:guide>
        <p15:guide id="92" orient="horz" pos="288">
          <p15:clr>
            <a:srgbClr val="E8E8E8"/>
          </p15:clr>
        </p15:guide>
        <p15:guide id="93" orient="horz" pos="353">
          <p15:clr>
            <a:srgbClr val="E8E8E8"/>
          </p15:clr>
        </p15:guide>
        <p15:guide id="94" orient="horz" pos="418">
          <p15:clr>
            <a:srgbClr val="E8E8E8"/>
          </p15:clr>
        </p15:guide>
        <p15:guide id="95" orient="horz" pos="483">
          <p15:clr>
            <a:srgbClr val="E8E8E8"/>
          </p15:clr>
        </p15:guide>
        <p15:guide id="96" orient="horz" pos="548">
          <p15:clr>
            <a:srgbClr val="E8E8E8"/>
          </p15:clr>
        </p15:guide>
        <p15:guide id="97" orient="horz" pos="613">
          <p15:clr>
            <a:srgbClr val="E8E8E8"/>
          </p15:clr>
        </p15:guide>
        <p15:guide id="98" orient="horz" pos="678">
          <p15:clr>
            <a:srgbClr val="E8E8E8"/>
          </p15:clr>
        </p15:guide>
        <p15:guide id="99" orient="horz" pos="743">
          <p15:clr>
            <a:srgbClr val="E8E8E8"/>
          </p15:clr>
        </p15:guide>
        <p15:guide id="100" orient="horz" pos="808">
          <p15:clr>
            <a:srgbClr val="E8E8E8"/>
          </p15:clr>
        </p15:guide>
        <p15:guide id="101" orient="horz" pos="873">
          <p15:clr>
            <a:srgbClr val="E8E8E8"/>
          </p15:clr>
        </p15:guide>
        <p15:guide id="102" orient="horz" pos="938">
          <p15:clr>
            <a:srgbClr val="E8E8E8"/>
          </p15:clr>
        </p15:guide>
        <p15:guide id="103" orient="horz" pos="1003">
          <p15:clr>
            <a:srgbClr val="E8E8E8"/>
          </p15:clr>
        </p15:guide>
        <p15:guide id="104" orient="horz" pos="1068">
          <p15:clr>
            <a:srgbClr val="E8E8E8"/>
          </p15:clr>
        </p15:guide>
        <p15:guide id="105" orient="horz" pos="1133">
          <p15:clr>
            <a:srgbClr val="E8E8E8"/>
          </p15:clr>
        </p15:guide>
        <p15:guide id="106" orient="horz" pos="1197">
          <p15:clr>
            <a:srgbClr val="E8E8E8"/>
          </p15:clr>
        </p15:guide>
        <p15:guide id="107" orient="horz" pos="1262">
          <p15:clr>
            <a:srgbClr val="E8E8E8"/>
          </p15:clr>
        </p15:guide>
        <p15:guide id="108" orient="horz" pos="1327">
          <p15:clr>
            <a:srgbClr val="E8E8E8"/>
          </p15:clr>
        </p15:guide>
        <p15:guide id="109" orient="horz" pos="1392">
          <p15:clr>
            <a:srgbClr val="E8E8E8"/>
          </p15:clr>
        </p15:guide>
        <p15:guide id="110" orient="horz" pos="1457">
          <p15:clr>
            <a:srgbClr val="E8E8E8"/>
          </p15:clr>
        </p15:guide>
        <p15:guide id="111" orient="horz" pos="1522">
          <p15:clr>
            <a:srgbClr val="E8E8E8"/>
          </p15:clr>
        </p15:guide>
        <p15:guide id="112" orient="horz" pos="1587">
          <p15:clr>
            <a:srgbClr val="E8E8E8"/>
          </p15:clr>
        </p15:guide>
        <p15:guide id="113" orient="horz" pos="1652">
          <p15:clr>
            <a:srgbClr val="E8E8E8"/>
          </p15:clr>
        </p15:guide>
        <p15:guide id="114" orient="horz" pos="1717">
          <p15:clr>
            <a:srgbClr val="E8E8E8"/>
          </p15:clr>
        </p15:guide>
        <p15:guide id="115" orient="horz" pos="1782">
          <p15:clr>
            <a:srgbClr val="E8E8E8"/>
          </p15:clr>
        </p15:guide>
        <p15:guide id="116" orient="horz" pos="1847">
          <p15:clr>
            <a:srgbClr val="E8E8E8"/>
          </p15:clr>
        </p15:guide>
        <p15:guide id="117" orient="horz" pos="1912">
          <p15:clr>
            <a:srgbClr val="E8E8E8"/>
          </p15:clr>
        </p15:guide>
        <p15:guide id="118" orient="horz" pos="1977">
          <p15:clr>
            <a:srgbClr val="E8E8E8"/>
          </p15:clr>
        </p15:guide>
        <p15:guide id="119" orient="horz" pos="2042">
          <p15:clr>
            <a:srgbClr val="E8E8E8"/>
          </p15:clr>
        </p15:guide>
        <p15:guide id="120" orient="horz" pos="2106">
          <p15:clr>
            <a:srgbClr val="E8E8E8"/>
          </p15:clr>
        </p15:guide>
        <p15:guide id="121" orient="horz" pos="2171">
          <p15:clr>
            <a:srgbClr val="E8E8E8"/>
          </p15:clr>
        </p15:guide>
        <p15:guide id="122" orient="horz" pos="2236">
          <p15:clr>
            <a:srgbClr val="E8E8E8"/>
          </p15:clr>
        </p15:guide>
        <p15:guide id="123" orient="horz" pos="2301">
          <p15:clr>
            <a:srgbClr val="E8E8E8"/>
          </p15:clr>
        </p15:guide>
        <p15:guide id="124" orient="horz" pos="2366">
          <p15:clr>
            <a:srgbClr val="E8E8E8"/>
          </p15:clr>
        </p15:guide>
        <p15:guide id="125" orient="horz" pos="2431">
          <p15:clr>
            <a:srgbClr val="E8E8E8"/>
          </p15:clr>
        </p15:guide>
        <p15:guide id="126" orient="horz" pos="2496">
          <p15:clr>
            <a:srgbClr val="E8E8E8"/>
          </p15:clr>
        </p15:guide>
        <p15:guide id="127" orient="horz" pos="2561">
          <p15:clr>
            <a:srgbClr val="E8E8E8"/>
          </p15:clr>
        </p15:guide>
        <p15:guide id="128" orient="horz" pos="2626">
          <p15:clr>
            <a:srgbClr val="E8E8E8"/>
          </p15:clr>
        </p15:guide>
        <p15:guide id="129" orient="horz" pos="2691">
          <p15:clr>
            <a:srgbClr val="E8E8E8"/>
          </p15:clr>
        </p15:guide>
        <p15:guide id="130" orient="horz" pos="2756">
          <p15:clr>
            <a:srgbClr val="E8E8E8"/>
          </p15:clr>
        </p15:guide>
        <p15:guide id="131" orient="horz" pos="2821">
          <p15:clr>
            <a:srgbClr val="E8E8E8"/>
          </p15:clr>
        </p15:guide>
        <p15:guide id="132" orient="horz" pos="2886">
          <p15:clr>
            <a:srgbClr val="E8E8E8"/>
          </p15:clr>
        </p15:guide>
        <p15:guide id="133" orient="horz" pos="2951">
          <p15:clr>
            <a:srgbClr val="E8E8E8"/>
          </p15:clr>
        </p15:guide>
        <p15:guide id="134" orient="horz" pos="3015">
          <p15:clr>
            <a:srgbClr val="E8E8E8"/>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4. Определение neo">
  <p:cSld name="14. Определение neo">
    <p:bg>
      <p:bgPr>
        <a:solidFill>
          <a:schemeClr val="accent2"/>
        </a:solidFill>
        <a:effectLst/>
      </p:bgPr>
    </p:bg>
    <p:spTree>
      <p:nvGrpSpPr>
        <p:cNvPr id="1" name="Shape 146"/>
        <p:cNvGrpSpPr/>
        <p:nvPr/>
      </p:nvGrpSpPr>
      <p:grpSpPr>
        <a:xfrm>
          <a:off x="0" y="0"/>
          <a:ext cx="0" cy="0"/>
          <a:chOff x="0" y="0"/>
          <a:chExt cx="0" cy="0"/>
        </a:xfrm>
      </p:grpSpPr>
      <p:sp>
        <p:nvSpPr>
          <p:cNvPr id="147" name="Google Shape;147;p23"/>
          <p:cNvSpPr/>
          <p:nvPr/>
        </p:nvSpPr>
        <p:spPr>
          <a:xfrm>
            <a:off x="7143750" y="0"/>
            <a:ext cx="5143500" cy="5143500"/>
          </a:xfrm>
          <a:prstGeom prst="ellipse">
            <a:avLst/>
          </a:prstGeom>
          <a:no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48" name="Google Shape;148;p23"/>
          <p:cNvSpPr/>
          <p:nvPr/>
        </p:nvSpPr>
        <p:spPr>
          <a:xfrm>
            <a:off x="-3143250" y="0"/>
            <a:ext cx="5143500" cy="5143500"/>
          </a:xfrm>
          <a:prstGeom prst="ellipse">
            <a:avLst/>
          </a:prstGeom>
          <a:no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49" name="Google Shape;149;p23"/>
          <p:cNvSpPr/>
          <p:nvPr/>
        </p:nvSpPr>
        <p:spPr>
          <a:xfrm>
            <a:off x="2000250" y="0"/>
            <a:ext cx="5143500" cy="5143500"/>
          </a:xfrm>
          <a:prstGeom prst="ellipse">
            <a:avLst/>
          </a:prstGeom>
          <a:solidFill>
            <a:schemeClr val="accent1"/>
          </a:solidFill>
          <a:ln w="2540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ONLY" type="tx">
  <p:cSld name="TITLE_AND_BODY">
    <p:spTree>
      <p:nvGrpSpPr>
        <p:cNvPr id="1" name="Shape 11"/>
        <p:cNvGrpSpPr/>
        <p:nvPr/>
      </p:nvGrpSpPr>
      <p:grpSpPr>
        <a:xfrm>
          <a:off x="0" y="0"/>
          <a:ext cx="0" cy="0"/>
          <a:chOff x="0" y="0"/>
          <a:chExt cx="0" cy="0"/>
        </a:xfrm>
      </p:grpSpPr>
      <p:sp>
        <p:nvSpPr>
          <p:cNvPr id="12" name="Google Shape;12;p3"/>
          <p:cNvSpPr/>
          <p:nvPr/>
        </p:nvSpPr>
        <p:spPr>
          <a:xfrm>
            <a:off x="6724494" y="2909455"/>
            <a:ext cx="3001200" cy="3001200"/>
          </a:xfrm>
          <a:prstGeom prst="ellipse">
            <a:avLst/>
          </a:prstGeom>
          <a:gradFill>
            <a:gsLst>
              <a:gs pos="0">
                <a:srgbClr val="91ADE9">
                  <a:alpha val="0"/>
                </a:srgbClr>
              </a:gs>
              <a:gs pos="10000">
                <a:srgbClr val="91ADE9">
                  <a:alpha val="0"/>
                </a:srgbClr>
              </a:gs>
              <a:gs pos="90000">
                <a:srgbClr val="91ADE9">
                  <a:alpha val="20000"/>
                </a:srgbClr>
              </a:gs>
              <a:gs pos="100000">
                <a:srgbClr val="91ADE9">
                  <a:alpha val="20000"/>
                </a:srgbClr>
              </a:gs>
            </a:gsLst>
            <a:lin ang="2700006"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
          <p:cNvSpPr/>
          <p:nvPr/>
        </p:nvSpPr>
        <p:spPr>
          <a:xfrm>
            <a:off x="-755576" y="-1543164"/>
            <a:ext cx="5045100" cy="5045100"/>
          </a:xfrm>
          <a:prstGeom prst="ellipse">
            <a:avLst/>
          </a:prstGeom>
          <a:gradFill>
            <a:gsLst>
              <a:gs pos="0">
                <a:srgbClr val="91ADE9">
                  <a:alpha val="0"/>
                </a:srgbClr>
              </a:gs>
              <a:gs pos="75000">
                <a:srgbClr val="91ADE9">
                  <a:alpha val="20000"/>
                </a:srgbClr>
              </a:gs>
              <a:gs pos="100000">
                <a:srgbClr val="91ADE9">
                  <a:alpha val="20000"/>
                </a:srgbClr>
              </a:gs>
            </a:gsLst>
            <a:lin ang="13500032"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
          <p:cNvSpPr txBox="1">
            <a:spLocks noGrp="1"/>
          </p:cNvSpPr>
          <p:nvPr>
            <p:ph type="title"/>
          </p:nvPr>
        </p:nvSpPr>
        <p:spPr>
          <a:xfrm>
            <a:off x="702046" y="386490"/>
            <a:ext cx="6776400" cy="30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31312E"/>
              </a:buClr>
              <a:buSzPts val="1800"/>
              <a:buNone/>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15" name="Google Shape;15;p3"/>
          <p:cNvSpPr txBox="1">
            <a:spLocks noGrp="1"/>
          </p:cNvSpPr>
          <p:nvPr>
            <p:ph type="sldNum" idx="12"/>
          </p:nvPr>
        </p:nvSpPr>
        <p:spPr>
          <a:xfrm>
            <a:off x="8039804" y="481517"/>
            <a:ext cx="370500" cy="1539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RU"/>
              <a:t>‹#›</a:t>
            </a:fld>
            <a:endParaRPr/>
          </a:p>
        </p:txBody>
      </p:sp>
      <p:pic>
        <p:nvPicPr>
          <p:cNvPr id="16" name="Google Shape;16;p3" descr="logo-13.png"/>
          <p:cNvPicPr preferRelativeResize="0"/>
          <p:nvPr/>
        </p:nvPicPr>
        <p:blipFill rotWithShape="1">
          <a:blip r:embed="rId2">
            <a:alphaModFix/>
          </a:blip>
          <a:srcRect/>
          <a:stretch/>
        </p:blipFill>
        <p:spPr>
          <a:xfrm>
            <a:off x="7510711" y="4608594"/>
            <a:ext cx="898646" cy="190501"/>
          </a:xfrm>
          <a:prstGeom prst="rect">
            <a:avLst/>
          </a:prstGeom>
          <a:noFill/>
          <a:ln>
            <a:noFill/>
          </a:ln>
        </p:spPr>
      </p:pic>
      <p:sp>
        <p:nvSpPr>
          <p:cNvPr id="17" name="Google Shape;17;p3"/>
          <p:cNvSpPr txBox="1">
            <a:spLocks noGrp="1"/>
          </p:cNvSpPr>
          <p:nvPr>
            <p:ph type="body" idx="1"/>
          </p:nvPr>
        </p:nvSpPr>
        <p:spPr>
          <a:xfrm>
            <a:off x="719138" y="1212117"/>
            <a:ext cx="4938600" cy="10017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1pPr>
            <a:lvl2pPr marL="914400" marR="0" lvl="1" indent="-228600" algn="l" rtl="0">
              <a:lnSpc>
                <a:spcPct val="115000"/>
              </a:lnSpc>
              <a:spcBef>
                <a:spcPts val="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2pPr>
            <a:lvl3pPr marL="1371600" marR="0" lvl="2" indent="-228600" algn="l" rtl="0">
              <a:lnSpc>
                <a:spcPct val="115000"/>
              </a:lnSpc>
              <a:spcBef>
                <a:spcPts val="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3pPr>
            <a:lvl4pPr marL="1828800" marR="0" lvl="3" indent="-228600" algn="l" rtl="0">
              <a:lnSpc>
                <a:spcPct val="115000"/>
              </a:lnSpc>
              <a:spcBef>
                <a:spcPts val="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4pPr>
            <a:lvl5pPr marL="2286000" marR="0" lvl="4" indent="-228600" algn="l" rtl="0">
              <a:lnSpc>
                <a:spcPct val="115000"/>
              </a:lnSpc>
              <a:spcBef>
                <a:spcPts val="0"/>
              </a:spcBef>
              <a:spcAft>
                <a:spcPts val="0"/>
              </a:spcAft>
              <a:buClr>
                <a:schemeClr val="lt1"/>
              </a:buClr>
              <a:buSzPts val="1400"/>
              <a:buFont typeface="Proxima Nova"/>
              <a:buNone/>
              <a:defRPr sz="1400" b="0" i="0" u="none" strike="noStrike" cap="none">
                <a:solidFill>
                  <a:schemeClr val="lt1"/>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lt1"/>
              </a:buClr>
              <a:buSzPts val="1400"/>
              <a:buFont typeface="Proxima Nova"/>
              <a:buChar char="■"/>
              <a:defRPr sz="1400" b="0" i="0" u="none" strike="noStrike" cap="none">
                <a:solidFill>
                  <a:schemeClr val="lt1"/>
                </a:solidFill>
                <a:latin typeface="Proxima Nova"/>
                <a:ea typeface="Proxima Nova"/>
                <a:cs typeface="Proxima Nova"/>
                <a:sym typeface="Proxima Nov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5. Отбивка 2 neo">
  <p:cSld name="15. Отбивка 2 neo">
    <p:bg>
      <p:bgPr>
        <a:solidFill>
          <a:schemeClr val="accent2"/>
        </a:solidFill>
        <a:effectLst/>
      </p:bgPr>
    </p:bg>
    <p:spTree>
      <p:nvGrpSpPr>
        <p:cNvPr id="1" name="Shape 150"/>
        <p:cNvGrpSpPr/>
        <p:nvPr/>
      </p:nvGrpSpPr>
      <p:grpSpPr>
        <a:xfrm>
          <a:off x="0" y="0"/>
          <a:ext cx="0" cy="0"/>
          <a:chOff x="0" y="0"/>
          <a:chExt cx="0" cy="0"/>
        </a:xfrm>
      </p:grpSpPr>
      <p:sp>
        <p:nvSpPr>
          <p:cNvPr id="151" name="Google Shape;151;p24"/>
          <p:cNvSpPr/>
          <p:nvPr/>
        </p:nvSpPr>
        <p:spPr>
          <a:xfrm>
            <a:off x="8382000" y="2523325"/>
            <a:ext cx="2286000" cy="2286000"/>
          </a:xfrm>
          <a:prstGeom prst="ellipse">
            <a:avLst/>
          </a:prstGeom>
          <a:noFill/>
          <a:ln w="19050" cap="flat" cmpd="sng">
            <a:solidFill>
              <a:schemeClr val="lt1"/>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52" name="Google Shape;152;p24"/>
          <p:cNvSpPr/>
          <p:nvPr/>
        </p:nvSpPr>
        <p:spPr>
          <a:xfrm>
            <a:off x="6096000" y="2514600"/>
            <a:ext cx="2286000" cy="22860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4800"/>
              <a:buFont typeface="Arial"/>
              <a:buNone/>
            </a:pPr>
            <a:endParaRPr sz="4800" b="0" i="0" u="none" strike="noStrike" cap="none">
              <a:solidFill>
                <a:schemeClr val="dk2"/>
              </a:solidFill>
              <a:latin typeface="Proxima Nova"/>
              <a:ea typeface="Proxima Nova"/>
              <a:cs typeface="Proxima Nova"/>
              <a:sym typeface="Proxima Nova"/>
            </a:endParaRPr>
          </a:p>
        </p:txBody>
      </p:sp>
    </p:spTree>
  </p:cSld>
  <p:clrMapOvr>
    <a:masterClrMapping/>
  </p:clrMapOvr>
  <p:extLst>
    <p:ext uri="{DCECCB84-F9BA-43D5-87BE-67443E8EF086}">
      <p15:sldGuideLst xmlns:p15="http://schemas.microsoft.com/office/powerpoint/2012/main">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6. Фон neo">
  <p:cSld name="16. Фон neo">
    <p:bg>
      <p:bgPr>
        <a:solidFill>
          <a:schemeClr val="accent2"/>
        </a:solidFill>
        <a:effectLst/>
      </p:bgPr>
    </p:bg>
    <p:spTree>
      <p:nvGrpSpPr>
        <p:cNvPr id="1" name="Shape 153"/>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Титульник wihte">
  <p:cSld name="3.Титульник wihte">
    <p:bg>
      <p:bgPr>
        <a:solidFill>
          <a:schemeClr val="lt1"/>
        </a:solidFill>
        <a:effectLst/>
      </p:bgPr>
    </p:bg>
    <p:spTree>
      <p:nvGrpSpPr>
        <p:cNvPr id="1" name="Shape 154"/>
        <p:cNvGrpSpPr/>
        <p:nvPr/>
      </p:nvGrpSpPr>
      <p:grpSpPr>
        <a:xfrm>
          <a:off x="0" y="0"/>
          <a:ext cx="0" cy="0"/>
          <a:chOff x="0" y="0"/>
          <a:chExt cx="0" cy="0"/>
        </a:xfrm>
      </p:grpSpPr>
      <p:sp>
        <p:nvSpPr>
          <p:cNvPr id="155" name="Google Shape;155;p26"/>
          <p:cNvSpPr/>
          <p:nvPr/>
        </p:nvSpPr>
        <p:spPr>
          <a:xfrm>
            <a:off x="6531775" y="0"/>
            <a:ext cx="5214900" cy="51435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56" name="Google Shape;156;p26"/>
          <p:cNvSpPr/>
          <p:nvPr/>
        </p:nvSpPr>
        <p:spPr>
          <a:xfrm>
            <a:off x="1331509" y="18000"/>
            <a:ext cx="5200200" cy="5129400"/>
          </a:xfrm>
          <a:prstGeom prst="ellipse">
            <a:avLst/>
          </a:prstGeom>
          <a:noFill/>
          <a:ln w="19050"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nvGrpSpPr>
          <p:cNvPr id="157" name="Google Shape;157;p26"/>
          <p:cNvGrpSpPr/>
          <p:nvPr/>
        </p:nvGrpSpPr>
        <p:grpSpPr>
          <a:xfrm>
            <a:off x="8569715" y="4536460"/>
            <a:ext cx="258577" cy="265368"/>
            <a:chOff x="238125" y="2432825"/>
            <a:chExt cx="779550" cy="781875"/>
          </a:xfrm>
        </p:grpSpPr>
        <p:sp>
          <p:nvSpPr>
            <p:cNvPr id="158" name="Google Shape;158;p26"/>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chemeClr val="lt1"/>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59" name="Google Shape;159;p26"/>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chemeClr val="lt1"/>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60" name="Google Shape;160;p26"/>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chemeClr val="lt1"/>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61" name="Google Shape;161;p26"/>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chemeClr val="lt1"/>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p15:clr>
            <a:srgbClr val="E8E8E8"/>
          </p15:clr>
        </p15:guide>
        <p15:guide id="2" pos="5760">
          <p15:clr>
            <a:srgbClr val="E8E8E8"/>
          </p15:clr>
        </p15:guide>
        <p15:guide id="3" pos="224">
          <p15:clr>
            <a:srgbClr val="E8E8E8"/>
          </p15:clr>
        </p15:guide>
        <p15:guide id="4" pos="286">
          <p15:clr>
            <a:srgbClr val="E8E8E8"/>
          </p15:clr>
        </p15:guide>
        <p15:guide id="5" pos="348">
          <p15:clr>
            <a:srgbClr val="E8E8E8"/>
          </p15:clr>
        </p15:guide>
        <p15:guide id="6" pos="411">
          <p15:clr>
            <a:srgbClr val="E8E8E8"/>
          </p15:clr>
        </p15:guide>
        <p15:guide id="7" pos="473">
          <p15:clr>
            <a:srgbClr val="E8E8E8"/>
          </p15:clr>
        </p15:guide>
        <p15:guide id="8" pos="536">
          <p15:clr>
            <a:srgbClr val="E8E8E8"/>
          </p15:clr>
        </p15:guide>
        <p15:guide id="9" pos="598">
          <p15:clr>
            <a:srgbClr val="E8E8E8"/>
          </p15:clr>
        </p15:guide>
        <p15:guide id="10" pos="661">
          <p15:clr>
            <a:srgbClr val="E8E8E8"/>
          </p15:clr>
        </p15:guide>
        <p15:guide id="11" pos="723">
          <p15:clr>
            <a:srgbClr val="E8E8E8"/>
          </p15:clr>
        </p15:guide>
        <p15:guide id="12" pos="786">
          <p15:clr>
            <a:srgbClr val="E8E8E8"/>
          </p15:clr>
        </p15:guide>
        <p15:guide id="13" pos="848">
          <p15:clr>
            <a:srgbClr val="E8E8E8"/>
          </p15:clr>
        </p15:guide>
        <p15:guide id="14" pos="911">
          <p15:clr>
            <a:srgbClr val="E8E8E8"/>
          </p15:clr>
        </p15:guide>
        <p15:guide id="15" pos="973">
          <p15:clr>
            <a:srgbClr val="E8E8E8"/>
          </p15:clr>
        </p15:guide>
        <p15:guide id="16" pos="1036">
          <p15:clr>
            <a:srgbClr val="E8E8E8"/>
          </p15:clr>
        </p15:guide>
        <p15:guide id="17" pos="1098">
          <p15:clr>
            <a:srgbClr val="E8E8E8"/>
          </p15:clr>
        </p15:guide>
        <p15:guide id="18" pos="1161">
          <p15:clr>
            <a:srgbClr val="E8E8E8"/>
          </p15:clr>
        </p15:guide>
        <p15:guide id="19" pos="1223">
          <p15:clr>
            <a:srgbClr val="E8E8E8"/>
          </p15:clr>
        </p15:guide>
        <p15:guide id="20" pos="1286">
          <p15:clr>
            <a:srgbClr val="E8E8E8"/>
          </p15:clr>
        </p15:guide>
        <p15:guide id="21" pos="1348">
          <p15:clr>
            <a:srgbClr val="E8E8E8"/>
          </p15:clr>
        </p15:guide>
        <p15:guide id="22" pos="1411">
          <p15:clr>
            <a:srgbClr val="E8E8E8"/>
          </p15:clr>
        </p15:guide>
        <p15:guide id="23" pos="1473">
          <p15:clr>
            <a:srgbClr val="E8E8E8"/>
          </p15:clr>
        </p15:guide>
        <p15:guide id="24" pos="1536">
          <p15:clr>
            <a:srgbClr val="E8E8E8"/>
          </p15:clr>
        </p15:guide>
        <p15:guide id="25" pos="1598">
          <p15:clr>
            <a:srgbClr val="E8E8E8"/>
          </p15:clr>
        </p15:guide>
        <p15:guide id="26" pos="1661">
          <p15:clr>
            <a:srgbClr val="E8E8E8"/>
          </p15:clr>
        </p15:guide>
        <p15:guide id="27" pos="1723">
          <p15:clr>
            <a:srgbClr val="E8E8E8"/>
          </p15:clr>
        </p15:guide>
        <p15:guide id="28" pos="1786">
          <p15:clr>
            <a:srgbClr val="E8E8E8"/>
          </p15:clr>
        </p15:guide>
        <p15:guide id="29" pos="1848">
          <p15:clr>
            <a:srgbClr val="E8E8E8"/>
          </p15:clr>
        </p15:guide>
        <p15:guide id="30" pos="1911">
          <p15:clr>
            <a:srgbClr val="E8E8E8"/>
          </p15:clr>
        </p15:guide>
        <p15:guide id="31" pos="1973">
          <p15:clr>
            <a:srgbClr val="E8E8E8"/>
          </p15:clr>
        </p15:guide>
        <p15:guide id="32" pos="2036">
          <p15:clr>
            <a:srgbClr val="E8E8E8"/>
          </p15:clr>
        </p15:guide>
        <p15:guide id="33" pos="2098">
          <p15:clr>
            <a:srgbClr val="E8E8E8"/>
          </p15:clr>
        </p15:guide>
        <p15:guide id="34" pos="2161">
          <p15:clr>
            <a:srgbClr val="E8E8E8"/>
          </p15:clr>
        </p15:guide>
        <p15:guide id="35" pos="2223">
          <p15:clr>
            <a:srgbClr val="E8E8E8"/>
          </p15:clr>
        </p15:guide>
        <p15:guide id="36" pos="2286">
          <p15:clr>
            <a:srgbClr val="E8E8E8"/>
          </p15:clr>
        </p15:guide>
        <p15:guide id="37" pos="2348">
          <p15:clr>
            <a:srgbClr val="E8E8E8"/>
          </p15:clr>
        </p15:guide>
        <p15:guide id="38" pos="2411">
          <p15:clr>
            <a:srgbClr val="E8E8E8"/>
          </p15:clr>
        </p15:guide>
        <p15:guide id="39" pos="2473">
          <p15:clr>
            <a:srgbClr val="E8E8E8"/>
          </p15:clr>
        </p15:guide>
        <p15:guide id="40" pos="2536">
          <p15:clr>
            <a:srgbClr val="E8E8E8"/>
          </p15:clr>
        </p15:guide>
        <p15:guide id="41" pos="2598">
          <p15:clr>
            <a:srgbClr val="E8E8E8"/>
          </p15:clr>
        </p15:guide>
        <p15:guide id="42" pos="2661">
          <p15:clr>
            <a:srgbClr val="E8E8E8"/>
          </p15:clr>
        </p15:guide>
        <p15:guide id="43" pos="2723">
          <p15:clr>
            <a:srgbClr val="E8E8E8"/>
          </p15:clr>
        </p15:guide>
        <p15:guide id="44" pos="2786">
          <p15:clr>
            <a:srgbClr val="E8E8E8"/>
          </p15:clr>
        </p15:guide>
        <p15:guide id="45" pos="2848">
          <p15:clr>
            <a:srgbClr val="E8E8E8"/>
          </p15:clr>
        </p15:guide>
        <p15:guide id="46" pos="2911">
          <p15:clr>
            <a:srgbClr val="E8E8E8"/>
          </p15:clr>
        </p15:guide>
        <p15:guide id="47" pos="2973">
          <p15:clr>
            <a:srgbClr val="E8E8E8"/>
          </p15:clr>
        </p15:guide>
        <p15:guide id="48" pos="3036">
          <p15:clr>
            <a:srgbClr val="E8E8E8"/>
          </p15:clr>
        </p15:guide>
        <p15:guide id="49" pos="3098">
          <p15:clr>
            <a:srgbClr val="E8E8E8"/>
          </p15:clr>
        </p15:guide>
        <p15:guide id="50" pos="3161">
          <p15:clr>
            <a:srgbClr val="E8E8E8"/>
          </p15:clr>
        </p15:guide>
        <p15:guide id="51" pos="3223">
          <p15:clr>
            <a:srgbClr val="E8E8E8"/>
          </p15:clr>
        </p15:guide>
        <p15:guide id="52" pos="3286">
          <p15:clr>
            <a:srgbClr val="E8E8E8"/>
          </p15:clr>
        </p15:guide>
        <p15:guide id="53" pos="3348">
          <p15:clr>
            <a:srgbClr val="E8E8E8"/>
          </p15:clr>
        </p15:guide>
        <p15:guide id="54" pos="3411">
          <p15:clr>
            <a:srgbClr val="E8E8E8"/>
          </p15:clr>
        </p15:guide>
        <p15:guide id="55" pos="3473">
          <p15:clr>
            <a:srgbClr val="E8E8E8"/>
          </p15:clr>
        </p15:guide>
        <p15:guide id="56" pos="3536">
          <p15:clr>
            <a:srgbClr val="E8E8E8"/>
          </p15:clr>
        </p15:guide>
        <p15:guide id="57" pos="3598">
          <p15:clr>
            <a:srgbClr val="E8E8E8"/>
          </p15:clr>
        </p15:guide>
        <p15:guide id="58" pos="3661">
          <p15:clr>
            <a:srgbClr val="E8E8E8"/>
          </p15:clr>
        </p15:guide>
        <p15:guide id="59" pos="3723">
          <p15:clr>
            <a:srgbClr val="E8E8E8"/>
          </p15:clr>
        </p15:guide>
        <p15:guide id="60" pos="3786">
          <p15:clr>
            <a:srgbClr val="E8E8E8"/>
          </p15:clr>
        </p15:guide>
        <p15:guide id="61" pos="3848">
          <p15:clr>
            <a:srgbClr val="E8E8E8"/>
          </p15:clr>
        </p15:guide>
        <p15:guide id="62" pos="3911">
          <p15:clr>
            <a:srgbClr val="E8E8E8"/>
          </p15:clr>
        </p15:guide>
        <p15:guide id="63" pos="3973">
          <p15:clr>
            <a:srgbClr val="E8E8E8"/>
          </p15:clr>
        </p15:guide>
        <p15:guide id="64" pos="4036">
          <p15:clr>
            <a:srgbClr val="E8E8E8"/>
          </p15:clr>
        </p15:guide>
        <p15:guide id="65" pos="4098">
          <p15:clr>
            <a:srgbClr val="E8E8E8"/>
          </p15:clr>
        </p15:guide>
        <p15:guide id="66" pos="4161">
          <p15:clr>
            <a:srgbClr val="E8E8E8"/>
          </p15:clr>
        </p15:guide>
        <p15:guide id="67" pos="4223">
          <p15:clr>
            <a:srgbClr val="E8E8E8"/>
          </p15:clr>
        </p15:guide>
        <p15:guide id="68" pos="4286">
          <p15:clr>
            <a:srgbClr val="E8E8E8"/>
          </p15:clr>
        </p15:guide>
        <p15:guide id="69" pos="4348">
          <p15:clr>
            <a:srgbClr val="E8E8E8"/>
          </p15:clr>
        </p15:guide>
        <p15:guide id="70" pos="4411">
          <p15:clr>
            <a:srgbClr val="E8E8E8"/>
          </p15:clr>
        </p15:guide>
        <p15:guide id="71" pos="4473">
          <p15:clr>
            <a:srgbClr val="E8E8E8"/>
          </p15:clr>
        </p15:guide>
        <p15:guide id="72" pos="4536">
          <p15:clr>
            <a:srgbClr val="E8E8E8"/>
          </p15:clr>
        </p15:guide>
        <p15:guide id="73" pos="4598">
          <p15:clr>
            <a:srgbClr val="E8E8E8"/>
          </p15:clr>
        </p15:guide>
        <p15:guide id="74" pos="4661">
          <p15:clr>
            <a:srgbClr val="E8E8E8"/>
          </p15:clr>
        </p15:guide>
        <p15:guide id="75" pos="4723">
          <p15:clr>
            <a:srgbClr val="E8E8E8"/>
          </p15:clr>
        </p15:guide>
        <p15:guide id="76" pos="4786">
          <p15:clr>
            <a:srgbClr val="E8E8E8"/>
          </p15:clr>
        </p15:guide>
        <p15:guide id="77" pos="4848">
          <p15:clr>
            <a:srgbClr val="E8E8E8"/>
          </p15:clr>
        </p15:guide>
        <p15:guide id="78" pos="4911">
          <p15:clr>
            <a:srgbClr val="E8E8E8"/>
          </p15:clr>
        </p15:guide>
        <p15:guide id="79" pos="4973">
          <p15:clr>
            <a:srgbClr val="E8E8E8"/>
          </p15:clr>
        </p15:guide>
        <p15:guide id="80" pos="5036">
          <p15:clr>
            <a:srgbClr val="E8E8E8"/>
          </p15:clr>
        </p15:guide>
        <p15:guide id="81" pos="5098">
          <p15:clr>
            <a:srgbClr val="E8E8E8"/>
          </p15:clr>
        </p15:guide>
        <p15:guide id="82" pos="5161">
          <p15:clr>
            <a:srgbClr val="E8E8E8"/>
          </p15:clr>
        </p15:guide>
        <p15:guide id="83" pos="5223">
          <p15:clr>
            <a:srgbClr val="E8E8E8"/>
          </p15:clr>
        </p15:guide>
        <p15:guide id="84" pos="5286">
          <p15:clr>
            <a:srgbClr val="E8E8E8"/>
          </p15:clr>
        </p15:guide>
        <p15:guide id="85" pos="5348">
          <p15:clr>
            <a:srgbClr val="E8E8E8"/>
          </p15:clr>
        </p15:guide>
        <p15:guide id="86" pos="5411">
          <p15:clr>
            <a:srgbClr val="E8E8E8"/>
          </p15:clr>
        </p15:guide>
        <p15:guide id="87" pos="5473">
          <p15:clr>
            <a:srgbClr val="E8E8E8"/>
          </p15:clr>
        </p15:guide>
        <p15:guide id="88" pos="5536">
          <p15:clr>
            <a:srgbClr val="E8E8E8"/>
          </p15:clr>
        </p15:guide>
        <p15:guide id="89" orient="horz">
          <p15:clr>
            <a:srgbClr val="E8E8E8"/>
          </p15:clr>
        </p15:guide>
        <p15:guide id="90" orient="horz" pos="3240">
          <p15:clr>
            <a:srgbClr val="E8E8E8"/>
          </p15:clr>
        </p15:guide>
        <p15:guide id="91" orient="horz" pos="224">
          <p15:clr>
            <a:srgbClr val="E8E8E8"/>
          </p15:clr>
        </p15:guide>
        <p15:guide id="92" orient="horz" pos="288">
          <p15:clr>
            <a:srgbClr val="E8E8E8"/>
          </p15:clr>
        </p15:guide>
        <p15:guide id="93" orient="horz" pos="353">
          <p15:clr>
            <a:srgbClr val="E8E8E8"/>
          </p15:clr>
        </p15:guide>
        <p15:guide id="94" orient="horz" pos="418">
          <p15:clr>
            <a:srgbClr val="E8E8E8"/>
          </p15:clr>
        </p15:guide>
        <p15:guide id="95" orient="horz" pos="483">
          <p15:clr>
            <a:srgbClr val="E8E8E8"/>
          </p15:clr>
        </p15:guide>
        <p15:guide id="96" orient="horz" pos="548">
          <p15:clr>
            <a:srgbClr val="E8E8E8"/>
          </p15:clr>
        </p15:guide>
        <p15:guide id="97" orient="horz" pos="613">
          <p15:clr>
            <a:srgbClr val="E8E8E8"/>
          </p15:clr>
        </p15:guide>
        <p15:guide id="98" orient="horz" pos="678">
          <p15:clr>
            <a:srgbClr val="E8E8E8"/>
          </p15:clr>
        </p15:guide>
        <p15:guide id="99" orient="horz" pos="743">
          <p15:clr>
            <a:srgbClr val="E8E8E8"/>
          </p15:clr>
        </p15:guide>
        <p15:guide id="100" orient="horz" pos="808">
          <p15:clr>
            <a:srgbClr val="E8E8E8"/>
          </p15:clr>
        </p15:guide>
        <p15:guide id="101" orient="horz" pos="873">
          <p15:clr>
            <a:srgbClr val="E8E8E8"/>
          </p15:clr>
        </p15:guide>
        <p15:guide id="102" orient="horz" pos="938">
          <p15:clr>
            <a:srgbClr val="E8E8E8"/>
          </p15:clr>
        </p15:guide>
        <p15:guide id="103" orient="horz" pos="1003">
          <p15:clr>
            <a:srgbClr val="E8E8E8"/>
          </p15:clr>
        </p15:guide>
        <p15:guide id="104" orient="horz" pos="1068">
          <p15:clr>
            <a:srgbClr val="E8E8E8"/>
          </p15:clr>
        </p15:guide>
        <p15:guide id="105" orient="horz" pos="1133">
          <p15:clr>
            <a:srgbClr val="E8E8E8"/>
          </p15:clr>
        </p15:guide>
        <p15:guide id="106" orient="horz" pos="1197">
          <p15:clr>
            <a:srgbClr val="E8E8E8"/>
          </p15:clr>
        </p15:guide>
        <p15:guide id="107" orient="horz" pos="1262">
          <p15:clr>
            <a:srgbClr val="E8E8E8"/>
          </p15:clr>
        </p15:guide>
        <p15:guide id="108" orient="horz" pos="1327">
          <p15:clr>
            <a:srgbClr val="E8E8E8"/>
          </p15:clr>
        </p15:guide>
        <p15:guide id="109" orient="horz" pos="1392">
          <p15:clr>
            <a:srgbClr val="E8E8E8"/>
          </p15:clr>
        </p15:guide>
        <p15:guide id="110" orient="horz" pos="1457">
          <p15:clr>
            <a:srgbClr val="E8E8E8"/>
          </p15:clr>
        </p15:guide>
        <p15:guide id="111" orient="horz" pos="1522">
          <p15:clr>
            <a:srgbClr val="E8E8E8"/>
          </p15:clr>
        </p15:guide>
        <p15:guide id="112" orient="horz" pos="1587">
          <p15:clr>
            <a:srgbClr val="E8E8E8"/>
          </p15:clr>
        </p15:guide>
        <p15:guide id="113" orient="horz" pos="1652">
          <p15:clr>
            <a:srgbClr val="E8E8E8"/>
          </p15:clr>
        </p15:guide>
        <p15:guide id="114" orient="horz" pos="1717">
          <p15:clr>
            <a:srgbClr val="E8E8E8"/>
          </p15:clr>
        </p15:guide>
        <p15:guide id="115" orient="horz" pos="1782">
          <p15:clr>
            <a:srgbClr val="E8E8E8"/>
          </p15:clr>
        </p15:guide>
        <p15:guide id="116" orient="horz" pos="1847">
          <p15:clr>
            <a:srgbClr val="E8E8E8"/>
          </p15:clr>
        </p15:guide>
        <p15:guide id="117" orient="horz" pos="1912">
          <p15:clr>
            <a:srgbClr val="E8E8E8"/>
          </p15:clr>
        </p15:guide>
        <p15:guide id="118" orient="horz" pos="1977">
          <p15:clr>
            <a:srgbClr val="E8E8E8"/>
          </p15:clr>
        </p15:guide>
        <p15:guide id="119" orient="horz" pos="2042">
          <p15:clr>
            <a:srgbClr val="E8E8E8"/>
          </p15:clr>
        </p15:guide>
        <p15:guide id="120" orient="horz" pos="2106">
          <p15:clr>
            <a:srgbClr val="E8E8E8"/>
          </p15:clr>
        </p15:guide>
        <p15:guide id="121" orient="horz" pos="2171">
          <p15:clr>
            <a:srgbClr val="E8E8E8"/>
          </p15:clr>
        </p15:guide>
        <p15:guide id="122" orient="horz" pos="2236">
          <p15:clr>
            <a:srgbClr val="E8E8E8"/>
          </p15:clr>
        </p15:guide>
        <p15:guide id="123" orient="horz" pos="2301">
          <p15:clr>
            <a:srgbClr val="E8E8E8"/>
          </p15:clr>
        </p15:guide>
        <p15:guide id="124" orient="horz" pos="2366">
          <p15:clr>
            <a:srgbClr val="E8E8E8"/>
          </p15:clr>
        </p15:guide>
        <p15:guide id="125" orient="horz" pos="2431">
          <p15:clr>
            <a:srgbClr val="E8E8E8"/>
          </p15:clr>
        </p15:guide>
        <p15:guide id="126" orient="horz" pos="2496">
          <p15:clr>
            <a:srgbClr val="E8E8E8"/>
          </p15:clr>
        </p15:guide>
        <p15:guide id="127" orient="horz" pos="2561">
          <p15:clr>
            <a:srgbClr val="E8E8E8"/>
          </p15:clr>
        </p15:guide>
        <p15:guide id="128" orient="horz" pos="2626">
          <p15:clr>
            <a:srgbClr val="E8E8E8"/>
          </p15:clr>
        </p15:guide>
        <p15:guide id="129" orient="horz" pos="2691">
          <p15:clr>
            <a:srgbClr val="E8E8E8"/>
          </p15:clr>
        </p15:guide>
        <p15:guide id="130" orient="horz" pos="2756">
          <p15:clr>
            <a:srgbClr val="E8E8E8"/>
          </p15:clr>
        </p15:guide>
        <p15:guide id="131" orient="horz" pos="2821">
          <p15:clr>
            <a:srgbClr val="E8E8E8"/>
          </p15:clr>
        </p15:guide>
        <p15:guide id="132" orient="horz" pos="2886">
          <p15:clr>
            <a:srgbClr val="E8E8E8"/>
          </p15:clr>
        </p15:guide>
        <p15:guide id="133" orient="horz" pos="2951">
          <p15:clr>
            <a:srgbClr val="E8E8E8"/>
          </p15:clr>
        </p15:guide>
        <p15:guide id="134" orient="horz" pos="3015">
          <p15:clr>
            <a:srgbClr val="E8E8E8"/>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Отбивка wihte">
  <p:cSld name="4.Отбивка wihte">
    <p:bg>
      <p:bgPr>
        <a:solidFill>
          <a:schemeClr val="lt1"/>
        </a:solidFill>
        <a:effectLst/>
      </p:bgPr>
    </p:bg>
    <p:spTree>
      <p:nvGrpSpPr>
        <p:cNvPr id="1" name="Shape 162"/>
        <p:cNvGrpSpPr/>
        <p:nvPr/>
      </p:nvGrpSpPr>
      <p:grpSpPr>
        <a:xfrm>
          <a:off x="0" y="0"/>
          <a:ext cx="0" cy="0"/>
          <a:chOff x="0" y="0"/>
          <a:chExt cx="0" cy="0"/>
        </a:xfrm>
      </p:grpSpPr>
      <p:grpSp>
        <p:nvGrpSpPr>
          <p:cNvPr id="163" name="Google Shape;163;p27"/>
          <p:cNvGrpSpPr/>
          <p:nvPr/>
        </p:nvGrpSpPr>
        <p:grpSpPr>
          <a:xfrm>
            <a:off x="5737860" y="0"/>
            <a:ext cx="3406140" cy="5128200"/>
            <a:chOff x="11475720" y="0"/>
            <a:chExt cx="6812280" cy="10256400"/>
          </a:xfrm>
        </p:grpSpPr>
        <p:sp>
          <p:nvSpPr>
            <p:cNvPr id="164" name="Google Shape;164;p27"/>
            <p:cNvSpPr/>
            <p:nvPr/>
          </p:nvSpPr>
          <p:spPr>
            <a:xfrm>
              <a:off x="11475720" y="0"/>
              <a:ext cx="3395700" cy="3398400"/>
            </a:xfrm>
            <a:prstGeom prst="ellipse">
              <a:avLst/>
            </a:prstGeom>
            <a:noFill/>
            <a:ln w="19050"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65" name="Google Shape;165;p27"/>
            <p:cNvSpPr/>
            <p:nvPr/>
          </p:nvSpPr>
          <p:spPr>
            <a:xfrm>
              <a:off x="14892300" y="0"/>
              <a:ext cx="3395700" cy="33984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66" name="Google Shape;166;p27"/>
            <p:cNvSpPr/>
            <p:nvPr/>
          </p:nvSpPr>
          <p:spPr>
            <a:xfrm>
              <a:off x="11475720" y="3444300"/>
              <a:ext cx="3395700" cy="33984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67" name="Google Shape;167;p27"/>
            <p:cNvSpPr/>
            <p:nvPr/>
          </p:nvSpPr>
          <p:spPr>
            <a:xfrm>
              <a:off x="14892300" y="3444300"/>
              <a:ext cx="3395700" cy="3398400"/>
            </a:xfrm>
            <a:prstGeom prst="ellipse">
              <a:avLst/>
            </a:prstGeom>
            <a:noFill/>
            <a:ln w="19050"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68" name="Google Shape;168;p27"/>
            <p:cNvSpPr/>
            <p:nvPr/>
          </p:nvSpPr>
          <p:spPr>
            <a:xfrm>
              <a:off x="11475720" y="6858000"/>
              <a:ext cx="3395700" cy="3398400"/>
            </a:xfrm>
            <a:prstGeom prst="ellipse">
              <a:avLst/>
            </a:prstGeom>
            <a:noFill/>
            <a:ln w="19050"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69" name="Google Shape;169;p27"/>
            <p:cNvSpPr/>
            <p:nvPr/>
          </p:nvSpPr>
          <p:spPr>
            <a:xfrm>
              <a:off x="14892300" y="6858000"/>
              <a:ext cx="3395700" cy="33984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p15:clr>
            <a:srgbClr val="E8E8E8"/>
          </p15:clr>
        </p15:guide>
        <p15:guide id="2" pos="5760">
          <p15:clr>
            <a:srgbClr val="E8E8E8"/>
          </p15:clr>
        </p15:guide>
        <p15:guide id="3" pos="224">
          <p15:clr>
            <a:srgbClr val="E8E8E8"/>
          </p15:clr>
        </p15:guide>
        <p15:guide id="4" pos="286">
          <p15:clr>
            <a:srgbClr val="E8E8E8"/>
          </p15:clr>
        </p15:guide>
        <p15:guide id="5" pos="348">
          <p15:clr>
            <a:srgbClr val="E8E8E8"/>
          </p15:clr>
        </p15:guide>
        <p15:guide id="6" pos="411">
          <p15:clr>
            <a:srgbClr val="E8E8E8"/>
          </p15:clr>
        </p15:guide>
        <p15:guide id="7" pos="473">
          <p15:clr>
            <a:srgbClr val="E8E8E8"/>
          </p15:clr>
        </p15:guide>
        <p15:guide id="8" pos="536">
          <p15:clr>
            <a:srgbClr val="E8E8E8"/>
          </p15:clr>
        </p15:guide>
        <p15:guide id="9" pos="598">
          <p15:clr>
            <a:srgbClr val="E8E8E8"/>
          </p15:clr>
        </p15:guide>
        <p15:guide id="10" pos="661">
          <p15:clr>
            <a:srgbClr val="E8E8E8"/>
          </p15:clr>
        </p15:guide>
        <p15:guide id="11" pos="723">
          <p15:clr>
            <a:srgbClr val="E8E8E8"/>
          </p15:clr>
        </p15:guide>
        <p15:guide id="12" pos="786">
          <p15:clr>
            <a:srgbClr val="E8E8E8"/>
          </p15:clr>
        </p15:guide>
        <p15:guide id="13" pos="848">
          <p15:clr>
            <a:srgbClr val="E8E8E8"/>
          </p15:clr>
        </p15:guide>
        <p15:guide id="14" pos="911">
          <p15:clr>
            <a:srgbClr val="E8E8E8"/>
          </p15:clr>
        </p15:guide>
        <p15:guide id="15" pos="973">
          <p15:clr>
            <a:srgbClr val="E8E8E8"/>
          </p15:clr>
        </p15:guide>
        <p15:guide id="16" pos="1036">
          <p15:clr>
            <a:srgbClr val="E8E8E8"/>
          </p15:clr>
        </p15:guide>
        <p15:guide id="17" pos="1098">
          <p15:clr>
            <a:srgbClr val="E8E8E8"/>
          </p15:clr>
        </p15:guide>
        <p15:guide id="18" pos="1161">
          <p15:clr>
            <a:srgbClr val="E8E8E8"/>
          </p15:clr>
        </p15:guide>
        <p15:guide id="19" pos="1223">
          <p15:clr>
            <a:srgbClr val="E8E8E8"/>
          </p15:clr>
        </p15:guide>
        <p15:guide id="20" pos="1286">
          <p15:clr>
            <a:srgbClr val="E8E8E8"/>
          </p15:clr>
        </p15:guide>
        <p15:guide id="21" pos="1348">
          <p15:clr>
            <a:srgbClr val="E8E8E8"/>
          </p15:clr>
        </p15:guide>
        <p15:guide id="22" pos="1411">
          <p15:clr>
            <a:srgbClr val="E8E8E8"/>
          </p15:clr>
        </p15:guide>
        <p15:guide id="23" pos="1473">
          <p15:clr>
            <a:srgbClr val="E8E8E8"/>
          </p15:clr>
        </p15:guide>
        <p15:guide id="24" pos="1536">
          <p15:clr>
            <a:srgbClr val="E8E8E8"/>
          </p15:clr>
        </p15:guide>
        <p15:guide id="25" pos="1598">
          <p15:clr>
            <a:srgbClr val="E8E8E8"/>
          </p15:clr>
        </p15:guide>
        <p15:guide id="26" pos="1661">
          <p15:clr>
            <a:srgbClr val="E8E8E8"/>
          </p15:clr>
        </p15:guide>
        <p15:guide id="27" pos="1723">
          <p15:clr>
            <a:srgbClr val="E8E8E8"/>
          </p15:clr>
        </p15:guide>
        <p15:guide id="28" pos="1786">
          <p15:clr>
            <a:srgbClr val="E8E8E8"/>
          </p15:clr>
        </p15:guide>
        <p15:guide id="29" pos="1848">
          <p15:clr>
            <a:srgbClr val="E8E8E8"/>
          </p15:clr>
        </p15:guide>
        <p15:guide id="30" pos="1911">
          <p15:clr>
            <a:srgbClr val="E8E8E8"/>
          </p15:clr>
        </p15:guide>
        <p15:guide id="31" pos="1973">
          <p15:clr>
            <a:srgbClr val="E8E8E8"/>
          </p15:clr>
        </p15:guide>
        <p15:guide id="32" pos="2036">
          <p15:clr>
            <a:srgbClr val="E8E8E8"/>
          </p15:clr>
        </p15:guide>
        <p15:guide id="33" pos="2098">
          <p15:clr>
            <a:srgbClr val="E8E8E8"/>
          </p15:clr>
        </p15:guide>
        <p15:guide id="34" pos="2161">
          <p15:clr>
            <a:srgbClr val="E8E8E8"/>
          </p15:clr>
        </p15:guide>
        <p15:guide id="35" pos="2223">
          <p15:clr>
            <a:srgbClr val="E8E8E8"/>
          </p15:clr>
        </p15:guide>
        <p15:guide id="36" pos="2286">
          <p15:clr>
            <a:srgbClr val="E8E8E8"/>
          </p15:clr>
        </p15:guide>
        <p15:guide id="37" pos="2348">
          <p15:clr>
            <a:srgbClr val="E8E8E8"/>
          </p15:clr>
        </p15:guide>
        <p15:guide id="38" pos="2411">
          <p15:clr>
            <a:srgbClr val="E8E8E8"/>
          </p15:clr>
        </p15:guide>
        <p15:guide id="39" pos="2473">
          <p15:clr>
            <a:srgbClr val="E8E8E8"/>
          </p15:clr>
        </p15:guide>
        <p15:guide id="40" pos="2536">
          <p15:clr>
            <a:srgbClr val="E8E8E8"/>
          </p15:clr>
        </p15:guide>
        <p15:guide id="41" pos="2598">
          <p15:clr>
            <a:srgbClr val="E8E8E8"/>
          </p15:clr>
        </p15:guide>
        <p15:guide id="42" pos="2661">
          <p15:clr>
            <a:srgbClr val="E8E8E8"/>
          </p15:clr>
        </p15:guide>
        <p15:guide id="43" pos="2723">
          <p15:clr>
            <a:srgbClr val="E8E8E8"/>
          </p15:clr>
        </p15:guide>
        <p15:guide id="44" pos="2786">
          <p15:clr>
            <a:srgbClr val="E8E8E8"/>
          </p15:clr>
        </p15:guide>
        <p15:guide id="45" pos="2848">
          <p15:clr>
            <a:srgbClr val="E8E8E8"/>
          </p15:clr>
        </p15:guide>
        <p15:guide id="46" pos="2911">
          <p15:clr>
            <a:srgbClr val="E8E8E8"/>
          </p15:clr>
        </p15:guide>
        <p15:guide id="47" pos="2973">
          <p15:clr>
            <a:srgbClr val="E8E8E8"/>
          </p15:clr>
        </p15:guide>
        <p15:guide id="48" pos="3036">
          <p15:clr>
            <a:srgbClr val="E8E8E8"/>
          </p15:clr>
        </p15:guide>
        <p15:guide id="49" pos="3098">
          <p15:clr>
            <a:srgbClr val="E8E8E8"/>
          </p15:clr>
        </p15:guide>
        <p15:guide id="50" pos="3161">
          <p15:clr>
            <a:srgbClr val="E8E8E8"/>
          </p15:clr>
        </p15:guide>
        <p15:guide id="51" pos="3223">
          <p15:clr>
            <a:srgbClr val="E8E8E8"/>
          </p15:clr>
        </p15:guide>
        <p15:guide id="52" pos="3286">
          <p15:clr>
            <a:srgbClr val="E8E8E8"/>
          </p15:clr>
        </p15:guide>
        <p15:guide id="53" pos="3348">
          <p15:clr>
            <a:srgbClr val="E8E8E8"/>
          </p15:clr>
        </p15:guide>
        <p15:guide id="54" pos="3411">
          <p15:clr>
            <a:srgbClr val="E8E8E8"/>
          </p15:clr>
        </p15:guide>
        <p15:guide id="55" pos="3473">
          <p15:clr>
            <a:srgbClr val="E8E8E8"/>
          </p15:clr>
        </p15:guide>
        <p15:guide id="56" pos="3536">
          <p15:clr>
            <a:srgbClr val="E8E8E8"/>
          </p15:clr>
        </p15:guide>
        <p15:guide id="57" pos="3598">
          <p15:clr>
            <a:srgbClr val="E8E8E8"/>
          </p15:clr>
        </p15:guide>
        <p15:guide id="58" pos="3661">
          <p15:clr>
            <a:srgbClr val="E8E8E8"/>
          </p15:clr>
        </p15:guide>
        <p15:guide id="59" pos="3723">
          <p15:clr>
            <a:srgbClr val="E8E8E8"/>
          </p15:clr>
        </p15:guide>
        <p15:guide id="60" pos="3786">
          <p15:clr>
            <a:srgbClr val="E8E8E8"/>
          </p15:clr>
        </p15:guide>
        <p15:guide id="61" pos="3848">
          <p15:clr>
            <a:srgbClr val="E8E8E8"/>
          </p15:clr>
        </p15:guide>
        <p15:guide id="62" pos="3911">
          <p15:clr>
            <a:srgbClr val="E8E8E8"/>
          </p15:clr>
        </p15:guide>
        <p15:guide id="63" pos="3973">
          <p15:clr>
            <a:srgbClr val="E8E8E8"/>
          </p15:clr>
        </p15:guide>
        <p15:guide id="64" pos="4036">
          <p15:clr>
            <a:srgbClr val="E8E8E8"/>
          </p15:clr>
        </p15:guide>
        <p15:guide id="65" pos="4098">
          <p15:clr>
            <a:srgbClr val="E8E8E8"/>
          </p15:clr>
        </p15:guide>
        <p15:guide id="66" pos="4161">
          <p15:clr>
            <a:srgbClr val="E8E8E8"/>
          </p15:clr>
        </p15:guide>
        <p15:guide id="67" pos="4223">
          <p15:clr>
            <a:srgbClr val="E8E8E8"/>
          </p15:clr>
        </p15:guide>
        <p15:guide id="68" pos="4286">
          <p15:clr>
            <a:srgbClr val="E8E8E8"/>
          </p15:clr>
        </p15:guide>
        <p15:guide id="69" pos="4348">
          <p15:clr>
            <a:srgbClr val="E8E8E8"/>
          </p15:clr>
        </p15:guide>
        <p15:guide id="70" pos="4411">
          <p15:clr>
            <a:srgbClr val="E8E8E8"/>
          </p15:clr>
        </p15:guide>
        <p15:guide id="71" pos="4473">
          <p15:clr>
            <a:srgbClr val="E8E8E8"/>
          </p15:clr>
        </p15:guide>
        <p15:guide id="72" pos="4536">
          <p15:clr>
            <a:srgbClr val="E8E8E8"/>
          </p15:clr>
        </p15:guide>
        <p15:guide id="73" pos="4598">
          <p15:clr>
            <a:srgbClr val="E8E8E8"/>
          </p15:clr>
        </p15:guide>
        <p15:guide id="74" pos="4661">
          <p15:clr>
            <a:srgbClr val="E8E8E8"/>
          </p15:clr>
        </p15:guide>
        <p15:guide id="75" pos="4723">
          <p15:clr>
            <a:srgbClr val="E8E8E8"/>
          </p15:clr>
        </p15:guide>
        <p15:guide id="76" pos="4786">
          <p15:clr>
            <a:srgbClr val="E8E8E8"/>
          </p15:clr>
        </p15:guide>
        <p15:guide id="77" pos="4848">
          <p15:clr>
            <a:srgbClr val="E8E8E8"/>
          </p15:clr>
        </p15:guide>
        <p15:guide id="78" pos="4911">
          <p15:clr>
            <a:srgbClr val="E8E8E8"/>
          </p15:clr>
        </p15:guide>
        <p15:guide id="79" pos="4973">
          <p15:clr>
            <a:srgbClr val="E8E8E8"/>
          </p15:clr>
        </p15:guide>
        <p15:guide id="80" pos="5036">
          <p15:clr>
            <a:srgbClr val="E8E8E8"/>
          </p15:clr>
        </p15:guide>
        <p15:guide id="81" pos="5098">
          <p15:clr>
            <a:srgbClr val="E8E8E8"/>
          </p15:clr>
        </p15:guide>
        <p15:guide id="82" pos="5161">
          <p15:clr>
            <a:srgbClr val="E8E8E8"/>
          </p15:clr>
        </p15:guide>
        <p15:guide id="83" pos="5223">
          <p15:clr>
            <a:srgbClr val="E8E8E8"/>
          </p15:clr>
        </p15:guide>
        <p15:guide id="84" pos="5286">
          <p15:clr>
            <a:srgbClr val="E8E8E8"/>
          </p15:clr>
        </p15:guide>
        <p15:guide id="85" pos="5348">
          <p15:clr>
            <a:srgbClr val="E8E8E8"/>
          </p15:clr>
        </p15:guide>
        <p15:guide id="86" pos="5411">
          <p15:clr>
            <a:srgbClr val="E8E8E8"/>
          </p15:clr>
        </p15:guide>
        <p15:guide id="87" pos="5473">
          <p15:clr>
            <a:srgbClr val="E8E8E8"/>
          </p15:clr>
        </p15:guide>
        <p15:guide id="88" pos="5536">
          <p15:clr>
            <a:srgbClr val="E8E8E8"/>
          </p15:clr>
        </p15:guide>
        <p15:guide id="89" orient="horz">
          <p15:clr>
            <a:srgbClr val="E8E8E8"/>
          </p15:clr>
        </p15:guide>
        <p15:guide id="90" orient="horz" pos="3240">
          <p15:clr>
            <a:srgbClr val="E8E8E8"/>
          </p15:clr>
        </p15:guide>
        <p15:guide id="91" orient="horz" pos="224">
          <p15:clr>
            <a:srgbClr val="E8E8E8"/>
          </p15:clr>
        </p15:guide>
        <p15:guide id="92" orient="horz" pos="288">
          <p15:clr>
            <a:srgbClr val="E8E8E8"/>
          </p15:clr>
        </p15:guide>
        <p15:guide id="93" orient="horz" pos="353">
          <p15:clr>
            <a:srgbClr val="E8E8E8"/>
          </p15:clr>
        </p15:guide>
        <p15:guide id="94" orient="horz" pos="418">
          <p15:clr>
            <a:srgbClr val="E8E8E8"/>
          </p15:clr>
        </p15:guide>
        <p15:guide id="95" orient="horz" pos="483">
          <p15:clr>
            <a:srgbClr val="E8E8E8"/>
          </p15:clr>
        </p15:guide>
        <p15:guide id="96" orient="horz" pos="548">
          <p15:clr>
            <a:srgbClr val="E8E8E8"/>
          </p15:clr>
        </p15:guide>
        <p15:guide id="97" orient="horz" pos="613">
          <p15:clr>
            <a:srgbClr val="E8E8E8"/>
          </p15:clr>
        </p15:guide>
        <p15:guide id="98" orient="horz" pos="678">
          <p15:clr>
            <a:srgbClr val="E8E8E8"/>
          </p15:clr>
        </p15:guide>
        <p15:guide id="99" orient="horz" pos="743">
          <p15:clr>
            <a:srgbClr val="E8E8E8"/>
          </p15:clr>
        </p15:guide>
        <p15:guide id="100" orient="horz" pos="808">
          <p15:clr>
            <a:srgbClr val="E8E8E8"/>
          </p15:clr>
        </p15:guide>
        <p15:guide id="101" orient="horz" pos="873">
          <p15:clr>
            <a:srgbClr val="E8E8E8"/>
          </p15:clr>
        </p15:guide>
        <p15:guide id="102" orient="horz" pos="938">
          <p15:clr>
            <a:srgbClr val="E8E8E8"/>
          </p15:clr>
        </p15:guide>
        <p15:guide id="103" orient="horz" pos="1003">
          <p15:clr>
            <a:srgbClr val="E8E8E8"/>
          </p15:clr>
        </p15:guide>
        <p15:guide id="104" orient="horz" pos="1068">
          <p15:clr>
            <a:srgbClr val="E8E8E8"/>
          </p15:clr>
        </p15:guide>
        <p15:guide id="105" orient="horz" pos="1133">
          <p15:clr>
            <a:srgbClr val="E8E8E8"/>
          </p15:clr>
        </p15:guide>
        <p15:guide id="106" orient="horz" pos="1197">
          <p15:clr>
            <a:srgbClr val="E8E8E8"/>
          </p15:clr>
        </p15:guide>
        <p15:guide id="107" orient="horz" pos="1262">
          <p15:clr>
            <a:srgbClr val="E8E8E8"/>
          </p15:clr>
        </p15:guide>
        <p15:guide id="108" orient="horz" pos="1327">
          <p15:clr>
            <a:srgbClr val="E8E8E8"/>
          </p15:clr>
        </p15:guide>
        <p15:guide id="109" orient="horz" pos="1392">
          <p15:clr>
            <a:srgbClr val="E8E8E8"/>
          </p15:clr>
        </p15:guide>
        <p15:guide id="110" orient="horz" pos="1457">
          <p15:clr>
            <a:srgbClr val="E8E8E8"/>
          </p15:clr>
        </p15:guide>
        <p15:guide id="111" orient="horz" pos="1522">
          <p15:clr>
            <a:srgbClr val="E8E8E8"/>
          </p15:clr>
        </p15:guide>
        <p15:guide id="112" orient="horz" pos="1587">
          <p15:clr>
            <a:srgbClr val="E8E8E8"/>
          </p15:clr>
        </p15:guide>
        <p15:guide id="113" orient="horz" pos="1652">
          <p15:clr>
            <a:srgbClr val="E8E8E8"/>
          </p15:clr>
        </p15:guide>
        <p15:guide id="114" orient="horz" pos="1717">
          <p15:clr>
            <a:srgbClr val="E8E8E8"/>
          </p15:clr>
        </p15:guide>
        <p15:guide id="115" orient="horz" pos="1782">
          <p15:clr>
            <a:srgbClr val="E8E8E8"/>
          </p15:clr>
        </p15:guide>
        <p15:guide id="116" orient="horz" pos="1847">
          <p15:clr>
            <a:srgbClr val="E8E8E8"/>
          </p15:clr>
        </p15:guide>
        <p15:guide id="117" orient="horz" pos="1912">
          <p15:clr>
            <a:srgbClr val="E8E8E8"/>
          </p15:clr>
        </p15:guide>
        <p15:guide id="118" orient="horz" pos="1977">
          <p15:clr>
            <a:srgbClr val="E8E8E8"/>
          </p15:clr>
        </p15:guide>
        <p15:guide id="119" orient="horz" pos="2042">
          <p15:clr>
            <a:srgbClr val="E8E8E8"/>
          </p15:clr>
        </p15:guide>
        <p15:guide id="120" orient="horz" pos="2106">
          <p15:clr>
            <a:srgbClr val="E8E8E8"/>
          </p15:clr>
        </p15:guide>
        <p15:guide id="121" orient="horz" pos="2171">
          <p15:clr>
            <a:srgbClr val="E8E8E8"/>
          </p15:clr>
        </p15:guide>
        <p15:guide id="122" orient="horz" pos="2236">
          <p15:clr>
            <a:srgbClr val="E8E8E8"/>
          </p15:clr>
        </p15:guide>
        <p15:guide id="123" orient="horz" pos="2301">
          <p15:clr>
            <a:srgbClr val="E8E8E8"/>
          </p15:clr>
        </p15:guide>
        <p15:guide id="124" orient="horz" pos="2366">
          <p15:clr>
            <a:srgbClr val="E8E8E8"/>
          </p15:clr>
        </p15:guide>
        <p15:guide id="125" orient="horz" pos="2431">
          <p15:clr>
            <a:srgbClr val="E8E8E8"/>
          </p15:clr>
        </p15:guide>
        <p15:guide id="126" orient="horz" pos="2496">
          <p15:clr>
            <a:srgbClr val="E8E8E8"/>
          </p15:clr>
        </p15:guide>
        <p15:guide id="127" orient="horz" pos="2561">
          <p15:clr>
            <a:srgbClr val="E8E8E8"/>
          </p15:clr>
        </p15:guide>
        <p15:guide id="128" orient="horz" pos="2626">
          <p15:clr>
            <a:srgbClr val="E8E8E8"/>
          </p15:clr>
        </p15:guide>
        <p15:guide id="129" orient="horz" pos="2691">
          <p15:clr>
            <a:srgbClr val="E8E8E8"/>
          </p15:clr>
        </p15:guide>
        <p15:guide id="130" orient="horz" pos="2756">
          <p15:clr>
            <a:srgbClr val="E8E8E8"/>
          </p15:clr>
        </p15:guide>
        <p15:guide id="131" orient="horz" pos="2821">
          <p15:clr>
            <a:srgbClr val="E8E8E8"/>
          </p15:clr>
        </p15:guide>
        <p15:guide id="132" orient="horz" pos="2886">
          <p15:clr>
            <a:srgbClr val="E8E8E8"/>
          </p15:clr>
        </p15:guide>
        <p15:guide id="133" orient="horz" pos="2951">
          <p15:clr>
            <a:srgbClr val="E8E8E8"/>
          </p15:clr>
        </p15:guide>
        <p15:guide id="134" orient="horz" pos="3015">
          <p15:clr>
            <a:srgbClr val="E8E8E8"/>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 Определение wihte">
  <p:cSld name="5. Определение wihte">
    <p:bg>
      <p:bgPr>
        <a:solidFill>
          <a:schemeClr val="lt1"/>
        </a:solidFill>
        <a:effectLst/>
      </p:bgPr>
    </p:bg>
    <p:spTree>
      <p:nvGrpSpPr>
        <p:cNvPr id="1" name="Shape 170"/>
        <p:cNvGrpSpPr/>
        <p:nvPr/>
      </p:nvGrpSpPr>
      <p:grpSpPr>
        <a:xfrm>
          <a:off x="0" y="0"/>
          <a:ext cx="0" cy="0"/>
          <a:chOff x="0" y="0"/>
          <a:chExt cx="0" cy="0"/>
        </a:xfrm>
      </p:grpSpPr>
      <p:sp>
        <p:nvSpPr>
          <p:cNvPr id="171" name="Google Shape;171;p28"/>
          <p:cNvSpPr/>
          <p:nvPr/>
        </p:nvSpPr>
        <p:spPr>
          <a:xfrm>
            <a:off x="7143750" y="0"/>
            <a:ext cx="5143500" cy="5143500"/>
          </a:xfrm>
          <a:prstGeom prst="ellipse">
            <a:avLst/>
          </a:prstGeom>
          <a:noFill/>
          <a:ln w="19050"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72" name="Google Shape;172;p28"/>
          <p:cNvSpPr/>
          <p:nvPr/>
        </p:nvSpPr>
        <p:spPr>
          <a:xfrm>
            <a:off x="-3143250" y="0"/>
            <a:ext cx="5143500" cy="5143500"/>
          </a:xfrm>
          <a:prstGeom prst="ellipse">
            <a:avLst/>
          </a:prstGeom>
          <a:noFill/>
          <a:ln w="19050"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73" name="Google Shape;173;p28"/>
          <p:cNvSpPr/>
          <p:nvPr/>
        </p:nvSpPr>
        <p:spPr>
          <a:xfrm>
            <a:off x="2000250" y="0"/>
            <a:ext cx="5143500" cy="5143500"/>
          </a:xfrm>
          <a:prstGeom prst="ellipse">
            <a:avLst/>
          </a:prstGeom>
          <a:solidFill>
            <a:srgbClr val="F3F4F7"/>
          </a:solidFill>
          <a:ln w="25400"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15:clr>
            <a:srgbClr val="E8E8E8"/>
          </p15:clr>
        </p15:guide>
        <p15:guide id="2" pos="5760">
          <p15:clr>
            <a:srgbClr val="E8E8E8"/>
          </p15:clr>
        </p15:guide>
        <p15:guide id="3" pos="224">
          <p15:clr>
            <a:srgbClr val="E8E8E8"/>
          </p15:clr>
        </p15:guide>
        <p15:guide id="4" pos="286">
          <p15:clr>
            <a:srgbClr val="E8E8E8"/>
          </p15:clr>
        </p15:guide>
        <p15:guide id="5" pos="348">
          <p15:clr>
            <a:srgbClr val="E8E8E8"/>
          </p15:clr>
        </p15:guide>
        <p15:guide id="6" pos="411">
          <p15:clr>
            <a:srgbClr val="E8E8E8"/>
          </p15:clr>
        </p15:guide>
        <p15:guide id="7" pos="473">
          <p15:clr>
            <a:srgbClr val="E8E8E8"/>
          </p15:clr>
        </p15:guide>
        <p15:guide id="8" pos="536">
          <p15:clr>
            <a:srgbClr val="E8E8E8"/>
          </p15:clr>
        </p15:guide>
        <p15:guide id="9" pos="598">
          <p15:clr>
            <a:srgbClr val="E8E8E8"/>
          </p15:clr>
        </p15:guide>
        <p15:guide id="10" pos="661">
          <p15:clr>
            <a:srgbClr val="E8E8E8"/>
          </p15:clr>
        </p15:guide>
        <p15:guide id="11" pos="723">
          <p15:clr>
            <a:srgbClr val="E8E8E8"/>
          </p15:clr>
        </p15:guide>
        <p15:guide id="12" pos="786">
          <p15:clr>
            <a:srgbClr val="E8E8E8"/>
          </p15:clr>
        </p15:guide>
        <p15:guide id="13" pos="848">
          <p15:clr>
            <a:srgbClr val="E8E8E8"/>
          </p15:clr>
        </p15:guide>
        <p15:guide id="14" pos="911">
          <p15:clr>
            <a:srgbClr val="E8E8E8"/>
          </p15:clr>
        </p15:guide>
        <p15:guide id="15" pos="973">
          <p15:clr>
            <a:srgbClr val="E8E8E8"/>
          </p15:clr>
        </p15:guide>
        <p15:guide id="16" pos="1036">
          <p15:clr>
            <a:srgbClr val="E8E8E8"/>
          </p15:clr>
        </p15:guide>
        <p15:guide id="17" pos="1098">
          <p15:clr>
            <a:srgbClr val="E8E8E8"/>
          </p15:clr>
        </p15:guide>
        <p15:guide id="18" pos="1161">
          <p15:clr>
            <a:srgbClr val="E8E8E8"/>
          </p15:clr>
        </p15:guide>
        <p15:guide id="19" pos="1223">
          <p15:clr>
            <a:srgbClr val="E8E8E8"/>
          </p15:clr>
        </p15:guide>
        <p15:guide id="20" pos="1286">
          <p15:clr>
            <a:srgbClr val="E8E8E8"/>
          </p15:clr>
        </p15:guide>
        <p15:guide id="21" pos="1348">
          <p15:clr>
            <a:srgbClr val="E8E8E8"/>
          </p15:clr>
        </p15:guide>
        <p15:guide id="22" pos="1411">
          <p15:clr>
            <a:srgbClr val="E8E8E8"/>
          </p15:clr>
        </p15:guide>
        <p15:guide id="23" pos="1473">
          <p15:clr>
            <a:srgbClr val="E8E8E8"/>
          </p15:clr>
        </p15:guide>
        <p15:guide id="24" pos="1536">
          <p15:clr>
            <a:srgbClr val="E8E8E8"/>
          </p15:clr>
        </p15:guide>
        <p15:guide id="25" pos="1598">
          <p15:clr>
            <a:srgbClr val="E8E8E8"/>
          </p15:clr>
        </p15:guide>
        <p15:guide id="26" pos="1661">
          <p15:clr>
            <a:srgbClr val="E8E8E8"/>
          </p15:clr>
        </p15:guide>
        <p15:guide id="27" pos="1723">
          <p15:clr>
            <a:srgbClr val="E8E8E8"/>
          </p15:clr>
        </p15:guide>
        <p15:guide id="28" pos="1786">
          <p15:clr>
            <a:srgbClr val="E8E8E8"/>
          </p15:clr>
        </p15:guide>
        <p15:guide id="29" pos="1848">
          <p15:clr>
            <a:srgbClr val="E8E8E8"/>
          </p15:clr>
        </p15:guide>
        <p15:guide id="30" pos="1911">
          <p15:clr>
            <a:srgbClr val="E8E8E8"/>
          </p15:clr>
        </p15:guide>
        <p15:guide id="31" pos="1973">
          <p15:clr>
            <a:srgbClr val="E8E8E8"/>
          </p15:clr>
        </p15:guide>
        <p15:guide id="32" pos="2036">
          <p15:clr>
            <a:srgbClr val="E8E8E8"/>
          </p15:clr>
        </p15:guide>
        <p15:guide id="33" pos="2098">
          <p15:clr>
            <a:srgbClr val="E8E8E8"/>
          </p15:clr>
        </p15:guide>
        <p15:guide id="34" pos="2161">
          <p15:clr>
            <a:srgbClr val="E8E8E8"/>
          </p15:clr>
        </p15:guide>
        <p15:guide id="35" pos="2223">
          <p15:clr>
            <a:srgbClr val="E8E8E8"/>
          </p15:clr>
        </p15:guide>
        <p15:guide id="36" pos="2286">
          <p15:clr>
            <a:srgbClr val="E8E8E8"/>
          </p15:clr>
        </p15:guide>
        <p15:guide id="37" pos="2348">
          <p15:clr>
            <a:srgbClr val="E8E8E8"/>
          </p15:clr>
        </p15:guide>
        <p15:guide id="38" pos="2411">
          <p15:clr>
            <a:srgbClr val="E8E8E8"/>
          </p15:clr>
        </p15:guide>
        <p15:guide id="39" pos="2473">
          <p15:clr>
            <a:srgbClr val="E8E8E8"/>
          </p15:clr>
        </p15:guide>
        <p15:guide id="40" pos="2536">
          <p15:clr>
            <a:srgbClr val="E8E8E8"/>
          </p15:clr>
        </p15:guide>
        <p15:guide id="41" pos="2598">
          <p15:clr>
            <a:srgbClr val="E8E8E8"/>
          </p15:clr>
        </p15:guide>
        <p15:guide id="42" pos="2661">
          <p15:clr>
            <a:srgbClr val="E8E8E8"/>
          </p15:clr>
        </p15:guide>
        <p15:guide id="43" pos="2723">
          <p15:clr>
            <a:srgbClr val="E8E8E8"/>
          </p15:clr>
        </p15:guide>
        <p15:guide id="44" pos="2786">
          <p15:clr>
            <a:srgbClr val="E8E8E8"/>
          </p15:clr>
        </p15:guide>
        <p15:guide id="45" pos="2848">
          <p15:clr>
            <a:srgbClr val="E8E8E8"/>
          </p15:clr>
        </p15:guide>
        <p15:guide id="46" pos="2911">
          <p15:clr>
            <a:srgbClr val="E8E8E8"/>
          </p15:clr>
        </p15:guide>
        <p15:guide id="47" pos="2973">
          <p15:clr>
            <a:srgbClr val="E8E8E8"/>
          </p15:clr>
        </p15:guide>
        <p15:guide id="48" pos="3036">
          <p15:clr>
            <a:srgbClr val="E8E8E8"/>
          </p15:clr>
        </p15:guide>
        <p15:guide id="49" pos="3098">
          <p15:clr>
            <a:srgbClr val="E8E8E8"/>
          </p15:clr>
        </p15:guide>
        <p15:guide id="50" pos="3161">
          <p15:clr>
            <a:srgbClr val="E8E8E8"/>
          </p15:clr>
        </p15:guide>
        <p15:guide id="51" pos="3223">
          <p15:clr>
            <a:srgbClr val="E8E8E8"/>
          </p15:clr>
        </p15:guide>
        <p15:guide id="52" pos="3286">
          <p15:clr>
            <a:srgbClr val="E8E8E8"/>
          </p15:clr>
        </p15:guide>
        <p15:guide id="53" pos="3348">
          <p15:clr>
            <a:srgbClr val="E8E8E8"/>
          </p15:clr>
        </p15:guide>
        <p15:guide id="54" pos="3411">
          <p15:clr>
            <a:srgbClr val="E8E8E8"/>
          </p15:clr>
        </p15:guide>
        <p15:guide id="55" pos="3473">
          <p15:clr>
            <a:srgbClr val="E8E8E8"/>
          </p15:clr>
        </p15:guide>
        <p15:guide id="56" pos="3536">
          <p15:clr>
            <a:srgbClr val="E8E8E8"/>
          </p15:clr>
        </p15:guide>
        <p15:guide id="57" pos="3598">
          <p15:clr>
            <a:srgbClr val="E8E8E8"/>
          </p15:clr>
        </p15:guide>
        <p15:guide id="58" pos="3661">
          <p15:clr>
            <a:srgbClr val="E8E8E8"/>
          </p15:clr>
        </p15:guide>
        <p15:guide id="59" pos="3723">
          <p15:clr>
            <a:srgbClr val="E8E8E8"/>
          </p15:clr>
        </p15:guide>
        <p15:guide id="60" pos="3786">
          <p15:clr>
            <a:srgbClr val="E8E8E8"/>
          </p15:clr>
        </p15:guide>
        <p15:guide id="61" pos="3848">
          <p15:clr>
            <a:srgbClr val="E8E8E8"/>
          </p15:clr>
        </p15:guide>
        <p15:guide id="62" pos="3911">
          <p15:clr>
            <a:srgbClr val="E8E8E8"/>
          </p15:clr>
        </p15:guide>
        <p15:guide id="63" pos="3973">
          <p15:clr>
            <a:srgbClr val="E8E8E8"/>
          </p15:clr>
        </p15:guide>
        <p15:guide id="64" pos="4036">
          <p15:clr>
            <a:srgbClr val="E8E8E8"/>
          </p15:clr>
        </p15:guide>
        <p15:guide id="65" pos="4098">
          <p15:clr>
            <a:srgbClr val="E8E8E8"/>
          </p15:clr>
        </p15:guide>
        <p15:guide id="66" pos="4161">
          <p15:clr>
            <a:srgbClr val="E8E8E8"/>
          </p15:clr>
        </p15:guide>
        <p15:guide id="67" pos="4223">
          <p15:clr>
            <a:srgbClr val="E8E8E8"/>
          </p15:clr>
        </p15:guide>
        <p15:guide id="68" pos="4286">
          <p15:clr>
            <a:srgbClr val="E8E8E8"/>
          </p15:clr>
        </p15:guide>
        <p15:guide id="69" pos="4348">
          <p15:clr>
            <a:srgbClr val="E8E8E8"/>
          </p15:clr>
        </p15:guide>
        <p15:guide id="70" pos="4411">
          <p15:clr>
            <a:srgbClr val="E8E8E8"/>
          </p15:clr>
        </p15:guide>
        <p15:guide id="71" pos="4473">
          <p15:clr>
            <a:srgbClr val="E8E8E8"/>
          </p15:clr>
        </p15:guide>
        <p15:guide id="72" pos="4536">
          <p15:clr>
            <a:srgbClr val="E8E8E8"/>
          </p15:clr>
        </p15:guide>
        <p15:guide id="73" pos="4598">
          <p15:clr>
            <a:srgbClr val="E8E8E8"/>
          </p15:clr>
        </p15:guide>
        <p15:guide id="74" pos="4661">
          <p15:clr>
            <a:srgbClr val="E8E8E8"/>
          </p15:clr>
        </p15:guide>
        <p15:guide id="75" pos="4723">
          <p15:clr>
            <a:srgbClr val="E8E8E8"/>
          </p15:clr>
        </p15:guide>
        <p15:guide id="76" pos="4786">
          <p15:clr>
            <a:srgbClr val="E8E8E8"/>
          </p15:clr>
        </p15:guide>
        <p15:guide id="77" pos="4848">
          <p15:clr>
            <a:srgbClr val="E8E8E8"/>
          </p15:clr>
        </p15:guide>
        <p15:guide id="78" pos="4911">
          <p15:clr>
            <a:srgbClr val="E8E8E8"/>
          </p15:clr>
        </p15:guide>
        <p15:guide id="79" pos="4973">
          <p15:clr>
            <a:srgbClr val="E8E8E8"/>
          </p15:clr>
        </p15:guide>
        <p15:guide id="80" pos="5036">
          <p15:clr>
            <a:srgbClr val="E8E8E8"/>
          </p15:clr>
        </p15:guide>
        <p15:guide id="81" pos="5098">
          <p15:clr>
            <a:srgbClr val="E8E8E8"/>
          </p15:clr>
        </p15:guide>
        <p15:guide id="82" pos="5161">
          <p15:clr>
            <a:srgbClr val="E8E8E8"/>
          </p15:clr>
        </p15:guide>
        <p15:guide id="83" pos="5223">
          <p15:clr>
            <a:srgbClr val="E8E8E8"/>
          </p15:clr>
        </p15:guide>
        <p15:guide id="84" pos="5286">
          <p15:clr>
            <a:srgbClr val="E8E8E8"/>
          </p15:clr>
        </p15:guide>
        <p15:guide id="85" pos="5348">
          <p15:clr>
            <a:srgbClr val="E8E8E8"/>
          </p15:clr>
        </p15:guide>
        <p15:guide id="86" pos="5411">
          <p15:clr>
            <a:srgbClr val="E8E8E8"/>
          </p15:clr>
        </p15:guide>
        <p15:guide id="87" pos="5473">
          <p15:clr>
            <a:srgbClr val="E8E8E8"/>
          </p15:clr>
        </p15:guide>
        <p15:guide id="88" pos="5536">
          <p15:clr>
            <a:srgbClr val="E8E8E8"/>
          </p15:clr>
        </p15:guide>
        <p15:guide id="89" orient="horz">
          <p15:clr>
            <a:srgbClr val="E8E8E8"/>
          </p15:clr>
        </p15:guide>
        <p15:guide id="90" orient="horz" pos="3240">
          <p15:clr>
            <a:srgbClr val="E8E8E8"/>
          </p15:clr>
        </p15:guide>
        <p15:guide id="91" orient="horz" pos="224">
          <p15:clr>
            <a:srgbClr val="E8E8E8"/>
          </p15:clr>
        </p15:guide>
        <p15:guide id="92" orient="horz" pos="288">
          <p15:clr>
            <a:srgbClr val="E8E8E8"/>
          </p15:clr>
        </p15:guide>
        <p15:guide id="93" orient="horz" pos="353">
          <p15:clr>
            <a:srgbClr val="E8E8E8"/>
          </p15:clr>
        </p15:guide>
        <p15:guide id="94" orient="horz" pos="418">
          <p15:clr>
            <a:srgbClr val="E8E8E8"/>
          </p15:clr>
        </p15:guide>
        <p15:guide id="95" orient="horz" pos="483">
          <p15:clr>
            <a:srgbClr val="E8E8E8"/>
          </p15:clr>
        </p15:guide>
        <p15:guide id="96" orient="horz" pos="548">
          <p15:clr>
            <a:srgbClr val="E8E8E8"/>
          </p15:clr>
        </p15:guide>
        <p15:guide id="97" orient="horz" pos="613">
          <p15:clr>
            <a:srgbClr val="E8E8E8"/>
          </p15:clr>
        </p15:guide>
        <p15:guide id="98" orient="horz" pos="678">
          <p15:clr>
            <a:srgbClr val="E8E8E8"/>
          </p15:clr>
        </p15:guide>
        <p15:guide id="99" orient="horz" pos="743">
          <p15:clr>
            <a:srgbClr val="E8E8E8"/>
          </p15:clr>
        </p15:guide>
        <p15:guide id="100" orient="horz" pos="808">
          <p15:clr>
            <a:srgbClr val="E8E8E8"/>
          </p15:clr>
        </p15:guide>
        <p15:guide id="101" orient="horz" pos="873">
          <p15:clr>
            <a:srgbClr val="E8E8E8"/>
          </p15:clr>
        </p15:guide>
        <p15:guide id="102" orient="horz" pos="938">
          <p15:clr>
            <a:srgbClr val="E8E8E8"/>
          </p15:clr>
        </p15:guide>
        <p15:guide id="103" orient="horz" pos="1003">
          <p15:clr>
            <a:srgbClr val="E8E8E8"/>
          </p15:clr>
        </p15:guide>
        <p15:guide id="104" orient="horz" pos="1068">
          <p15:clr>
            <a:srgbClr val="E8E8E8"/>
          </p15:clr>
        </p15:guide>
        <p15:guide id="105" orient="horz" pos="1133">
          <p15:clr>
            <a:srgbClr val="E8E8E8"/>
          </p15:clr>
        </p15:guide>
        <p15:guide id="106" orient="horz" pos="1197">
          <p15:clr>
            <a:srgbClr val="E8E8E8"/>
          </p15:clr>
        </p15:guide>
        <p15:guide id="107" orient="horz" pos="1262">
          <p15:clr>
            <a:srgbClr val="E8E8E8"/>
          </p15:clr>
        </p15:guide>
        <p15:guide id="108" orient="horz" pos="1327">
          <p15:clr>
            <a:srgbClr val="E8E8E8"/>
          </p15:clr>
        </p15:guide>
        <p15:guide id="109" orient="horz" pos="1392">
          <p15:clr>
            <a:srgbClr val="E8E8E8"/>
          </p15:clr>
        </p15:guide>
        <p15:guide id="110" orient="horz" pos="1457">
          <p15:clr>
            <a:srgbClr val="E8E8E8"/>
          </p15:clr>
        </p15:guide>
        <p15:guide id="111" orient="horz" pos="1522">
          <p15:clr>
            <a:srgbClr val="E8E8E8"/>
          </p15:clr>
        </p15:guide>
        <p15:guide id="112" orient="horz" pos="1587">
          <p15:clr>
            <a:srgbClr val="E8E8E8"/>
          </p15:clr>
        </p15:guide>
        <p15:guide id="113" orient="horz" pos="1652">
          <p15:clr>
            <a:srgbClr val="E8E8E8"/>
          </p15:clr>
        </p15:guide>
        <p15:guide id="114" orient="horz" pos="1717">
          <p15:clr>
            <a:srgbClr val="E8E8E8"/>
          </p15:clr>
        </p15:guide>
        <p15:guide id="115" orient="horz" pos="1782">
          <p15:clr>
            <a:srgbClr val="E8E8E8"/>
          </p15:clr>
        </p15:guide>
        <p15:guide id="116" orient="horz" pos="1847">
          <p15:clr>
            <a:srgbClr val="E8E8E8"/>
          </p15:clr>
        </p15:guide>
        <p15:guide id="117" orient="horz" pos="1912">
          <p15:clr>
            <a:srgbClr val="E8E8E8"/>
          </p15:clr>
        </p15:guide>
        <p15:guide id="118" orient="horz" pos="1977">
          <p15:clr>
            <a:srgbClr val="E8E8E8"/>
          </p15:clr>
        </p15:guide>
        <p15:guide id="119" orient="horz" pos="2042">
          <p15:clr>
            <a:srgbClr val="E8E8E8"/>
          </p15:clr>
        </p15:guide>
        <p15:guide id="120" orient="horz" pos="2106">
          <p15:clr>
            <a:srgbClr val="E8E8E8"/>
          </p15:clr>
        </p15:guide>
        <p15:guide id="121" orient="horz" pos="2171">
          <p15:clr>
            <a:srgbClr val="E8E8E8"/>
          </p15:clr>
        </p15:guide>
        <p15:guide id="122" orient="horz" pos="2236">
          <p15:clr>
            <a:srgbClr val="E8E8E8"/>
          </p15:clr>
        </p15:guide>
        <p15:guide id="123" orient="horz" pos="2301">
          <p15:clr>
            <a:srgbClr val="E8E8E8"/>
          </p15:clr>
        </p15:guide>
        <p15:guide id="124" orient="horz" pos="2366">
          <p15:clr>
            <a:srgbClr val="E8E8E8"/>
          </p15:clr>
        </p15:guide>
        <p15:guide id="125" orient="horz" pos="2431">
          <p15:clr>
            <a:srgbClr val="E8E8E8"/>
          </p15:clr>
        </p15:guide>
        <p15:guide id="126" orient="horz" pos="2496">
          <p15:clr>
            <a:srgbClr val="E8E8E8"/>
          </p15:clr>
        </p15:guide>
        <p15:guide id="127" orient="horz" pos="2561">
          <p15:clr>
            <a:srgbClr val="E8E8E8"/>
          </p15:clr>
        </p15:guide>
        <p15:guide id="128" orient="horz" pos="2626">
          <p15:clr>
            <a:srgbClr val="E8E8E8"/>
          </p15:clr>
        </p15:guide>
        <p15:guide id="129" orient="horz" pos="2691">
          <p15:clr>
            <a:srgbClr val="E8E8E8"/>
          </p15:clr>
        </p15:guide>
        <p15:guide id="130" orient="horz" pos="2756">
          <p15:clr>
            <a:srgbClr val="E8E8E8"/>
          </p15:clr>
        </p15:guide>
        <p15:guide id="131" orient="horz" pos="2821">
          <p15:clr>
            <a:srgbClr val="E8E8E8"/>
          </p15:clr>
        </p15:guide>
        <p15:guide id="132" orient="horz" pos="2886">
          <p15:clr>
            <a:srgbClr val="E8E8E8"/>
          </p15:clr>
        </p15:guide>
        <p15:guide id="133" orient="horz" pos="2951">
          <p15:clr>
            <a:srgbClr val="E8E8E8"/>
          </p15:clr>
        </p15:guide>
        <p15:guide id="134" orient="horz" pos="3015">
          <p15:clr>
            <a:srgbClr val="E8E8E8"/>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6.Титульник dark">
  <p:cSld name="6.Титульник dark">
    <p:bg>
      <p:bgPr>
        <a:solidFill>
          <a:schemeClr val="lt2"/>
        </a:solidFill>
        <a:effectLst/>
      </p:bgPr>
    </p:bg>
    <p:spTree>
      <p:nvGrpSpPr>
        <p:cNvPr id="1" name="Shape 174"/>
        <p:cNvGrpSpPr/>
        <p:nvPr/>
      </p:nvGrpSpPr>
      <p:grpSpPr>
        <a:xfrm>
          <a:off x="0" y="0"/>
          <a:ext cx="0" cy="0"/>
          <a:chOff x="0" y="0"/>
          <a:chExt cx="0" cy="0"/>
        </a:xfrm>
      </p:grpSpPr>
      <p:sp>
        <p:nvSpPr>
          <p:cNvPr id="175" name="Google Shape;175;p29"/>
          <p:cNvSpPr/>
          <p:nvPr/>
        </p:nvSpPr>
        <p:spPr>
          <a:xfrm>
            <a:off x="6531775" y="0"/>
            <a:ext cx="5214900" cy="5143500"/>
          </a:xfrm>
          <a:prstGeom prst="ellipse">
            <a:avLst/>
          </a:prstGeom>
          <a:solidFill>
            <a:srgbClr val="2F3035"/>
          </a:solidFill>
          <a:ln w="9525"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76" name="Google Shape;176;p29"/>
          <p:cNvSpPr/>
          <p:nvPr/>
        </p:nvSpPr>
        <p:spPr>
          <a:xfrm>
            <a:off x="1331509" y="18000"/>
            <a:ext cx="5200200" cy="5129400"/>
          </a:xfrm>
          <a:prstGeom prst="ellipse">
            <a:avLst/>
          </a:prstGeom>
          <a:noFill/>
          <a:ln w="19050"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nvGrpSpPr>
          <p:cNvPr id="177" name="Google Shape;177;p29"/>
          <p:cNvGrpSpPr/>
          <p:nvPr/>
        </p:nvGrpSpPr>
        <p:grpSpPr>
          <a:xfrm>
            <a:off x="8569715" y="4505200"/>
            <a:ext cx="258577" cy="265368"/>
            <a:chOff x="238125" y="2432825"/>
            <a:chExt cx="779550" cy="781875"/>
          </a:xfrm>
        </p:grpSpPr>
        <p:sp>
          <p:nvSpPr>
            <p:cNvPr id="178" name="Google Shape;178;p29"/>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79" name="Google Shape;179;p29"/>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80" name="Google Shape;180;p29"/>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81" name="Google Shape;181;p29"/>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p15:clr>
            <a:srgbClr val="383838"/>
          </p15:clr>
        </p15:guide>
        <p15:guide id="2" pos="5760">
          <p15:clr>
            <a:srgbClr val="383838"/>
          </p15:clr>
        </p15:guide>
        <p15:guide id="3" pos="224">
          <p15:clr>
            <a:srgbClr val="383838"/>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383838"/>
          </p15:clr>
        </p15:guide>
        <p15:guide id="89" orient="horz">
          <p15:clr>
            <a:srgbClr val="383838"/>
          </p15:clr>
        </p15:guide>
        <p15:guide id="90" orient="horz" pos="3240">
          <p15:clr>
            <a:srgbClr val="383838"/>
          </p15:clr>
        </p15:guide>
        <p15:guide id="91" orient="horz" pos="224">
          <p15:clr>
            <a:srgbClr val="383838"/>
          </p15:clr>
        </p15:guide>
        <p15:guide id="92" orient="horz" pos="288">
          <p15:clr>
            <a:srgbClr val="383838"/>
          </p15:clr>
        </p15:guide>
        <p15:guide id="93" orient="horz" pos="353">
          <p15:clr>
            <a:srgbClr val="383838"/>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383838"/>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383838"/>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62">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383838"/>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7. Отбивка dark">
  <p:cSld name="7. Отбивка dark">
    <p:bg>
      <p:bgPr>
        <a:solidFill>
          <a:schemeClr val="lt2"/>
        </a:solidFill>
        <a:effectLst/>
      </p:bgPr>
    </p:bg>
    <p:spTree>
      <p:nvGrpSpPr>
        <p:cNvPr id="1" name="Shape 182"/>
        <p:cNvGrpSpPr/>
        <p:nvPr/>
      </p:nvGrpSpPr>
      <p:grpSpPr>
        <a:xfrm>
          <a:off x="0" y="0"/>
          <a:ext cx="0" cy="0"/>
          <a:chOff x="0" y="0"/>
          <a:chExt cx="0" cy="0"/>
        </a:xfrm>
      </p:grpSpPr>
      <p:grpSp>
        <p:nvGrpSpPr>
          <p:cNvPr id="183" name="Google Shape;183;p30"/>
          <p:cNvGrpSpPr/>
          <p:nvPr/>
        </p:nvGrpSpPr>
        <p:grpSpPr>
          <a:xfrm>
            <a:off x="5737860" y="0"/>
            <a:ext cx="3406140" cy="5128200"/>
            <a:chOff x="11475720" y="0"/>
            <a:chExt cx="6812280" cy="10256400"/>
          </a:xfrm>
        </p:grpSpPr>
        <p:sp>
          <p:nvSpPr>
            <p:cNvPr id="184" name="Google Shape;184;p30"/>
            <p:cNvSpPr/>
            <p:nvPr/>
          </p:nvSpPr>
          <p:spPr>
            <a:xfrm>
              <a:off x="11475720" y="0"/>
              <a:ext cx="3395700" cy="3398400"/>
            </a:xfrm>
            <a:prstGeom prst="ellipse">
              <a:avLst/>
            </a:prstGeom>
            <a:noFill/>
            <a:ln w="19050"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85" name="Google Shape;185;p30"/>
            <p:cNvSpPr/>
            <p:nvPr/>
          </p:nvSpPr>
          <p:spPr>
            <a:xfrm>
              <a:off x="14892300" y="0"/>
              <a:ext cx="3395700" cy="3398400"/>
            </a:xfrm>
            <a:prstGeom prst="ellipse">
              <a:avLst/>
            </a:prstGeom>
            <a:solidFill>
              <a:srgbClr val="2F3035"/>
            </a:solidFill>
            <a:ln w="28575"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86" name="Google Shape;186;p30"/>
            <p:cNvSpPr/>
            <p:nvPr/>
          </p:nvSpPr>
          <p:spPr>
            <a:xfrm>
              <a:off x="11475720" y="3444300"/>
              <a:ext cx="3395700" cy="3398400"/>
            </a:xfrm>
            <a:prstGeom prst="ellipse">
              <a:avLst/>
            </a:prstGeom>
            <a:solidFill>
              <a:srgbClr val="2F3035"/>
            </a:solidFill>
            <a:ln w="28575"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87" name="Google Shape;187;p30"/>
            <p:cNvSpPr/>
            <p:nvPr/>
          </p:nvSpPr>
          <p:spPr>
            <a:xfrm>
              <a:off x="14892300" y="3444300"/>
              <a:ext cx="3395700" cy="3398400"/>
            </a:xfrm>
            <a:prstGeom prst="ellipse">
              <a:avLst/>
            </a:prstGeom>
            <a:noFill/>
            <a:ln w="19050"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88" name="Google Shape;188;p30"/>
            <p:cNvSpPr/>
            <p:nvPr/>
          </p:nvSpPr>
          <p:spPr>
            <a:xfrm>
              <a:off x="11475720" y="6858000"/>
              <a:ext cx="3395700" cy="3398400"/>
            </a:xfrm>
            <a:prstGeom prst="ellipse">
              <a:avLst/>
            </a:prstGeom>
            <a:noFill/>
            <a:ln w="19050"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89" name="Google Shape;189;p30"/>
            <p:cNvSpPr/>
            <p:nvPr/>
          </p:nvSpPr>
          <p:spPr>
            <a:xfrm>
              <a:off x="14892300" y="6858000"/>
              <a:ext cx="3395700" cy="3398400"/>
            </a:xfrm>
            <a:prstGeom prst="ellipse">
              <a:avLst/>
            </a:prstGeom>
            <a:solidFill>
              <a:srgbClr val="2F3035"/>
            </a:solidFill>
            <a:ln w="28575"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p15:clr>
            <a:srgbClr val="383838"/>
          </p15:clr>
        </p15:guide>
        <p15:guide id="2" pos="5760">
          <p15:clr>
            <a:srgbClr val="383838"/>
          </p15:clr>
        </p15:guide>
        <p15:guide id="3" pos="224">
          <p15:clr>
            <a:srgbClr val="383838"/>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383838"/>
          </p15:clr>
        </p15:guide>
        <p15:guide id="89" orient="horz">
          <p15:clr>
            <a:srgbClr val="383838"/>
          </p15:clr>
        </p15:guide>
        <p15:guide id="90" orient="horz" pos="3240">
          <p15:clr>
            <a:srgbClr val="383838"/>
          </p15:clr>
        </p15:guide>
        <p15:guide id="91" orient="horz" pos="224">
          <p15:clr>
            <a:srgbClr val="383838"/>
          </p15:clr>
        </p15:guide>
        <p15:guide id="92" orient="horz" pos="288">
          <p15:clr>
            <a:srgbClr val="383838"/>
          </p15:clr>
        </p15:guide>
        <p15:guide id="93" orient="horz" pos="353">
          <p15:clr>
            <a:srgbClr val="383838"/>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383838"/>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383838"/>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62">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383838"/>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8. Определение dark">
  <p:cSld name="8. Определение dark">
    <p:bg>
      <p:bgPr>
        <a:solidFill>
          <a:schemeClr val="lt2"/>
        </a:solidFill>
        <a:effectLst/>
      </p:bgPr>
    </p:bg>
    <p:spTree>
      <p:nvGrpSpPr>
        <p:cNvPr id="1" name="Shape 190"/>
        <p:cNvGrpSpPr/>
        <p:nvPr/>
      </p:nvGrpSpPr>
      <p:grpSpPr>
        <a:xfrm>
          <a:off x="0" y="0"/>
          <a:ext cx="0" cy="0"/>
          <a:chOff x="0" y="0"/>
          <a:chExt cx="0" cy="0"/>
        </a:xfrm>
      </p:grpSpPr>
      <p:sp>
        <p:nvSpPr>
          <p:cNvPr id="191" name="Google Shape;191;p31"/>
          <p:cNvSpPr/>
          <p:nvPr/>
        </p:nvSpPr>
        <p:spPr>
          <a:xfrm>
            <a:off x="7143750" y="0"/>
            <a:ext cx="5143500" cy="5143500"/>
          </a:xfrm>
          <a:prstGeom prst="ellipse">
            <a:avLst/>
          </a:prstGeom>
          <a:noFill/>
          <a:ln w="19050"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92" name="Google Shape;192;p31"/>
          <p:cNvSpPr/>
          <p:nvPr/>
        </p:nvSpPr>
        <p:spPr>
          <a:xfrm>
            <a:off x="-3143250" y="0"/>
            <a:ext cx="5143500" cy="5143500"/>
          </a:xfrm>
          <a:prstGeom prst="ellipse">
            <a:avLst/>
          </a:prstGeom>
          <a:noFill/>
          <a:ln w="19050"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93" name="Google Shape;193;p31"/>
          <p:cNvSpPr/>
          <p:nvPr/>
        </p:nvSpPr>
        <p:spPr>
          <a:xfrm>
            <a:off x="2000250" y="0"/>
            <a:ext cx="5143500" cy="5143500"/>
          </a:xfrm>
          <a:prstGeom prst="ellipse">
            <a:avLst/>
          </a:prstGeom>
          <a:solidFill>
            <a:srgbClr val="2F3035"/>
          </a:solidFill>
          <a:ln w="25400"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15:clr>
            <a:srgbClr val="383838"/>
          </p15:clr>
        </p15:guide>
        <p15:guide id="2" pos="5760">
          <p15:clr>
            <a:srgbClr val="383838"/>
          </p15:clr>
        </p15:guide>
        <p15:guide id="3" pos="224">
          <p15:clr>
            <a:srgbClr val="383838"/>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383838"/>
          </p15:clr>
        </p15:guide>
        <p15:guide id="89" orient="horz">
          <p15:clr>
            <a:srgbClr val="383838"/>
          </p15:clr>
        </p15:guide>
        <p15:guide id="90" orient="horz" pos="3240">
          <p15:clr>
            <a:srgbClr val="383838"/>
          </p15:clr>
        </p15:guide>
        <p15:guide id="91" orient="horz" pos="224">
          <p15:clr>
            <a:srgbClr val="383838"/>
          </p15:clr>
        </p15:guide>
        <p15:guide id="92" orient="horz" pos="288">
          <p15:clr>
            <a:srgbClr val="383838"/>
          </p15:clr>
        </p15:guide>
        <p15:guide id="93" orient="horz" pos="353">
          <p15:clr>
            <a:srgbClr val="383838"/>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383838"/>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383838"/>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62">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383838"/>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9. Определение dark">
  <p:cSld name="9. Определение dark">
    <p:bg>
      <p:bgPr>
        <a:solidFill>
          <a:schemeClr val="lt2"/>
        </a:solidFill>
        <a:effectLst/>
      </p:bgPr>
    </p:bg>
    <p:spTree>
      <p:nvGrpSpPr>
        <p:cNvPr id="1" name="Shape 194"/>
        <p:cNvGrpSpPr/>
        <p:nvPr/>
      </p:nvGrpSpPr>
      <p:grpSpPr>
        <a:xfrm>
          <a:off x="0" y="0"/>
          <a:ext cx="0" cy="0"/>
          <a:chOff x="0" y="0"/>
          <a:chExt cx="0" cy="0"/>
        </a:xfrm>
      </p:grpSpPr>
      <p:sp>
        <p:nvSpPr>
          <p:cNvPr id="195" name="Google Shape;195;p32"/>
          <p:cNvSpPr/>
          <p:nvPr/>
        </p:nvSpPr>
        <p:spPr>
          <a:xfrm>
            <a:off x="7143750" y="0"/>
            <a:ext cx="5143500" cy="5143500"/>
          </a:xfrm>
          <a:prstGeom prst="ellipse">
            <a:avLst/>
          </a:prstGeom>
          <a:noFill/>
          <a:ln w="19050"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96" name="Google Shape;196;p32"/>
          <p:cNvSpPr/>
          <p:nvPr/>
        </p:nvSpPr>
        <p:spPr>
          <a:xfrm>
            <a:off x="-3143250" y="0"/>
            <a:ext cx="5143500" cy="5143500"/>
          </a:xfrm>
          <a:prstGeom prst="ellipse">
            <a:avLst/>
          </a:prstGeom>
          <a:noFill/>
          <a:ln w="19050" cap="flat" cmpd="sng">
            <a:solidFill>
              <a:srgbClr val="2F3035"/>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97" name="Google Shape;197;p32"/>
          <p:cNvSpPr/>
          <p:nvPr/>
        </p:nvSpPr>
        <p:spPr>
          <a:xfrm>
            <a:off x="2000250" y="0"/>
            <a:ext cx="5143500" cy="5143500"/>
          </a:xfrm>
          <a:prstGeom prst="ellipse">
            <a:avLst/>
          </a:prstGeom>
          <a:noFill/>
          <a:ln w="25400" cap="flat" cmpd="sng">
            <a:solidFill>
              <a:srgbClr val="4C4C4C"/>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15:clr>
            <a:srgbClr val="383838"/>
          </p15:clr>
        </p15:guide>
        <p15:guide id="2" pos="5760">
          <p15:clr>
            <a:srgbClr val="383838"/>
          </p15:clr>
        </p15:guide>
        <p15:guide id="3" pos="224">
          <p15:clr>
            <a:srgbClr val="383838"/>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383838"/>
          </p15:clr>
        </p15:guide>
        <p15:guide id="89" orient="horz">
          <p15:clr>
            <a:srgbClr val="383838"/>
          </p15:clr>
        </p15:guide>
        <p15:guide id="90" orient="horz" pos="3240">
          <p15:clr>
            <a:srgbClr val="383838"/>
          </p15:clr>
        </p15:guide>
        <p15:guide id="91" orient="horz" pos="224">
          <p15:clr>
            <a:srgbClr val="383838"/>
          </p15:clr>
        </p15:guide>
        <p15:guide id="92" orient="horz" pos="288">
          <p15:clr>
            <a:srgbClr val="383838"/>
          </p15:clr>
        </p15:guide>
        <p15:guide id="93" orient="horz" pos="353">
          <p15:clr>
            <a:srgbClr val="383838"/>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383838"/>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383838"/>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62">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383838"/>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0. Фон dark">
  <p:cSld name="10. Фон dark">
    <p:bg>
      <p:bgPr>
        <a:solidFill>
          <a:schemeClr val="lt2"/>
        </a:solidFill>
        <a:effectLst/>
      </p:bgPr>
    </p:bg>
    <p:spTree>
      <p:nvGrpSpPr>
        <p:cNvPr id="1" name="Shape 198"/>
        <p:cNvGrpSpPr/>
        <p:nvPr/>
      </p:nvGrpSpPr>
      <p:grpSpPr>
        <a:xfrm>
          <a:off x="0" y="0"/>
          <a:ext cx="0" cy="0"/>
          <a:chOff x="0" y="0"/>
          <a:chExt cx="0" cy="0"/>
        </a:xfrm>
      </p:grpSpPr>
      <p:sp>
        <p:nvSpPr>
          <p:cNvPr id="199" name="Google Shape;199;p33"/>
          <p:cNvSpPr/>
          <p:nvPr/>
        </p:nvSpPr>
        <p:spPr>
          <a:xfrm>
            <a:off x="8382000" y="2523325"/>
            <a:ext cx="2286000" cy="2286000"/>
          </a:xfrm>
          <a:prstGeom prst="ellipse">
            <a:avLst/>
          </a:prstGeom>
          <a:noFill/>
          <a:ln w="19050" cap="flat" cmpd="sng">
            <a:solidFill>
              <a:schemeClr val="lt1"/>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200" name="Google Shape;200;p33"/>
          <p:cNvSpPr/>
          <p:nvPr/>
        </p:nvSpPr>
        <p:spPr>
          <a:xfrm>
            <a:off x="6096000" y="2514600"/>
            <a:ext cx="2286000" cy="22860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4800"/>
              <a:buFont typeface="Arial"/>
              <a:buNone/>
            </a:pPr>
            <a:endParaRPr sz="4800" b="0" i="0" u="none" strike="noStrike" cap="none">
              <a:solidFill>
                <a:schemeClr val="dk2"/>
              </a:solidFill>
              <a:latin typeface="Proxima Nova"/>
              <a:ea typeface="Proxima Nova"/>
              <a:cs typeface="Proxima Nova"/>
              <a:sym typeface="Proxima Nova"/>
            </a:endParaRPr>
          </a:p>
        </p:txBody>
      </p:sp>
    </p:spTree>
  </p:cSld>
  <p:clrMapOvr>
    <a:masterClrMapping/>
  </p:clrMapOvr>
  <p:extLst>
    <p:ext uri="{DCECCB84-F9BA-43D5-87BE-67443E8EF086}">
      <p15:sldGuideLst xmlns:p15="http://schemas.microsoft.com/office/powerpoint/2012/main">
        <p15:guide id="1">
          <p15:clr>
            <a:srgbClr val="383838"/>
          </p15:clr>
        </p15:guide>
        <p15:guide id="2" pos="5760">
          <p15:clr>
            <a:srgbClr val="383838"/>
          </p15:clr>
        </p15:guide>
        <p15:guide id="3" pos="224">
          <p15:clr>
            <a:srgbClr val="383838"/>
          </p15:clr>
        </p15:guide>
        <p15:guide id="4" pos="286">
          <p15:clr>
            <a:srgbClr val="383838"/>
          </p15:clr>
        </p15:guide>
        <p15:guide id="5" pos="348">
          <p15:clr>
            <a:srgbClr val="383838"/>
          </p15:clr>
        </p15:guide>
        <p15:guide id="6" pos="411">
          <p15:clr>
            <a:srgbClr val="383838"/>
          </p15:clr>
        </p15:guide>
        <p15:guide id="7" pos="473">
          <p15:clr>
            <a:srgbClr val="383838"/>
          </p15:clr>
        </p15:guide>
        <p15:guide id="8" pos="536">
          <p15:clr>
            <a:srgbClr val="383838"/>
          </p15:clr>
        </p15:guide>
        <p15:guide id="9" pos="598">
          <p15:clr>
            <a:srgbClr val="383838"/>
          </p15:clr>
        </p15:guide>
        <p15:guide id="10" pos="661">
          <p15:clr>
            <a:srgbClr val="383838"/>
          </p15:clr>
        </p15:guide>
        <p15:guide id="11" pos="723">
          <p15:clr>
            <a:srgbClr val="383838"/>
          </p15:clr>
        </p15:guide>
        <p15:guide id="12" pos="786">
          <p15:clr>
            <a:srgbClr val="383838"/>
          </p15:clr>
        </p15:guide>
        <p15:guide id="13" pos="848">
          <p15:clr>
            <a:srgbClr val="383838"/>
          </p15:clr>
        </p15:guide>
        <p15:guide id="14" pos="911">
          <p15:clr>
            <a:srgbClr val="383838"/>
          </p15:clr>
        </p15:guide>
        <p15:guide id="15" pos="973">
          <p15:clr>
            <a:srgbClr val="383838"/>
          </p15:clr>
        </p15:guide>
        <p15:guide id="16" pos="1036">
          <p15:clr>
            <a:srgbClr val="383838"/>
          </p15:clr>
        </p15:guide>
        <p15:guide id="17" pos="1098">
          <p15:clr>
            <a:srgbClr val="383838"/>
          </p15:clr>
        </p15:guide>
        <p15:guide id="18" pos="1161">
          <p15:clr>
            <a:srgbClr val="383838"/>
          </p15:clr>
        </p15:guide>
        <p15:guide id="19" pos="1223">
          <p15:clr>
            <a:srgbClr val="383838"/>
          </p15:clr>
        </p15:guide>
        <p15:guide id="20" pos="1286">
          <p15:clr>
            <a:srgbClr val="383838"/>
          </p15:clr>
        </p15:guide>
        <p15:guide id="21" pos="1348">
          <p15:clr>
            <a:srgbClr val="383838"/>
          </p15:clr>
        </p15:guide>
        <p15:guide id="22" pos="1411">
          <p15:clr>
            <a:srgbClr val="383838"/>
          </p15:clr>
        </p15:guide>
        <p15:guide id="23" pos="1473">
          <p15:clr>
            <a:srgbClr val="383838"/>
          </p15:clr>
        </p15:guide>
        <p15:guide id="24" pos="1536">
          <p15:clr>
            <a:srgbClr val="383838"/>
          </p15:clr>
        </p15:guide>
        <p15:guide id="25" pos="1598">
          <p15:clr>
            <a:srgbClr val="383838"/>
          </p15:clr>
        </p15:guide>
        <p15:guide id="26" pos="1661">
          <p15:clr>
            <a:srgbClr val="383838"/>
          </p15:clr>
        </p15:guide>
        <p15:guide id="27" pos="1723">
          <p15:clr>
            <a:srgbClr val="383838"/>
          </p15:clr>
        </p15:guide>
        <p15:guide id="28" pos="1786">
          <p15:clr>
            <a:srgbClr val="383838"/>
          </p15:clr>
        </p15:guide>
        <p15:guide id="29" pos="1848">
          <p15:clr>
            <a:srgbClr val="383838"/>
          </p15:clr>
        </p15:guide>
        <p15:guide id="30" pos="1911">
          <p15:clr>
            <a:srgbClr val="383838"/>
          </p15:clr>
        </p15:guide>
        <p15:guide id="31" pos="1973">
          <p15:clr>
            <a:srgbClr val="383838"/>
          </p15:clr>
        </p15:guide>
        <p15:guide id="32" pos="2036">
          <p15:clr>
            <a:srgbClr val="383838"/>
          </p15:clr>
        </p15:guide>
        <p15:guide id="33" pos="2098">
          <p15:clr>
            <a:srgbClr val="383838"/>
          </p15:clr>
        </p15:guide>
        <p15:guide id="34" pos="2161">
          <p15:clr>
            <a:srgbClr val="383838"/>
          </p15:clr>
        </p15:guide>
        <p15:guide id="35" pos="2223">
          <p15:clr>
            <a:srgbClr val="383838"/>
          </p15:clr>
        </p15:guide>
        <p15:guide id="36" pos="2286">
          <p15:clr>
            <a:srgbClr val="383838"/>
          </p15:clr>
        </p15:guide>
        <p15:guide id="37" pos="2348">
          <p15:clr>
            <a:srgbClr val="383838"/>
          </p15:clr>
        </p15:guide>
        <p15:guide id="38" pos="2411">
          <p15:clr>
            <a:srgbClr val="383838"/>
          </p15:clr>
        </p15:guide>
        <p15:guide id="39" pos="2473">
          <p15:clr>
            <a:srgbClr val="383838"/>
          </p15:clr>
        </p15:guide>
        <p15:guide id="40" pos="2536">
          <p15:clr>
            <a:srgbClr val="383838"/>
          </p15:clr>
        </p15:guide>
        <p15:guide id="41" pos="2598">
          <p15:clr>
            <a:srgbClr val="383838"/>
          </p15:clr>
        </p15:guide>
        <p15:guide id="42" pos="2661">
          <p15:clr>
            <a:srgbClr val="383838"/>
          </p15:clr>
        </p15:guide>
        <p15:guide id="43" pos="2723">
          <p15:clr>
            <a:srgbClr val="383838"/>
          </p15:clr>
        </p15:guide>
        <p15:guide id="44" pos="2786">
          <p15:clr>
            <a:srgbClr val="383838"/>
          </p15:clr>
        </p15:guide>
        <p15:guide id="45" pos="2848">
          <p15:clr>
            <a:srgbClr val="383838"/>
          </p15:clr>
        </p15:guide>
        <p15:guide id="46" pos="2911">
          <p15:clr>
            <a:srgbClr val="383838"/>
          </p15:clr>
        </p15:guide>
        <p15:guide id="47" pos="2973">
          <p15:clr>
            <a:srgbClr val="383838"/>
          </p15:clr>
        </p15:guide>
        <p15:guide id="48" pos="3036">
          <p15:clr>
            <a:srgbClr val="383838"/>
          </p15:clr>
        </p15:guide>
        <p15:guide id="49" pos="3098">
          <p15:clr>
            <a:srgbClr val="383838"/>
          </p15:clr>
        </p15:guide>
        <p15:guide id="50" pos="3161">
          <p15:clr>
            <a:srgbClr val="383838"/>
          </p15:clr>
        </p15:guide>
        <p15:guide id="51" pos="3223">
          <p15:clr>
            <a:srgbClr val="383838"/>
          </p15:clr>
        </p15:guide>
        <p15:guide id="52" pos="3286">
          <p15:clr>
            <a:srgbClr val="383838"/>
          </p15:clr>
        </p15:guide>
        <p15:guide id="53" pos="3348">
          <p15:clr>
            <a:srgbClr val="383838"/>
          </p15:clr>
        </p15:guide>
        <p15:guide id="54" pos="3411">
          <p15:clr>
            <a:srgbClr val="383838"/>
          </p15:clr>
        </p15:guide>
        <p15:guide id="55" pos="3473">
          <p15:clr>
            <a:srgbClr val="383838"/>
          </p15:clr>
        </p15:guide>
        <p15:guide id="56" pos="3536">
          <p15:clr>
            <a:srgbClr val="383838"/>
          </p15:clr>
        </p15:guide>
        <p15:guide id="57" pos="3598">
          <p15:clr>
            <a:srgbClr val="383838"/>
          </p15:clr>
        </p15:guide>
        <p15:guide id="58" pos="3661">
          <p15:clr>
            <a:srgbClr val="383838"/>
          </p15:clr>
        </p15:guide>
        <p15:guide id="59" pos="3723">
          <p15:clr>
            <a:srgbClr val="383838"/>
          </p15:clr>
        </p15:guide>
        <p15:guide id="60" pos="3786">
          <p15:clr>
            <a:srgbClr val="383838"/>
          </p15:clr>
        </p15:guide>
        <p15:guide id="61" pos="3848">
          <p15:clr>
            <a:srgbClr val="383838"/>
          </p15:clr>
        </p15:guide>
        <p15:guide id="62" pos="3911">
          <p15:clr>
            <a:srgbClr val="383838"/>
          </p15:clr>
        </p15:guide>
        <p15:guide id="63" pos="3973">
          <p15:clr>
            <a:srgbClr val="383838"/>
          </p15:clr>
        </p15:guide>
        <p15:guide id="64" pos="4036">
          <p15:clr>
            <a:srgbClr val="383838"/>
          </p15:clr>
        </p15:guide>
        <p15:guide id="65" pos="4098">
          <p15:clr>
            <a:srgbClr val="383838"/>
          </p15:clr>
        </p15:guide>
        <p15:guide id="66" pos="4161">
          <p15:clr>
            <a:srgbClr val="383838"/>
          </p15:clr>
        </p15:guide>
        <p15:guide id="67" pos="4223">
          <p15:clr>
            <a:srgbClr val="383838"/>
          </p15:clr>
        </p15:guide>
        <p15:guide id="68" pos="4286">
          <p15:clr>
            <a:srgbClr val="383838"/>
          </p15:clr>
        </p15:guide>
        <p15:guide id="69" pos="4348">
          <p15:clr>
            <a:srgbClr val="383838"/>
          </p15:clr>
        </p15:guide>
        <p15:guide id="70" pos="4411">
          <p15:clr>
            <a:srgbClr val="383838"/>
          </p15:clr>
        </p15:guide>
        <p15:guide id="71" pos="4473">
          <p15:clr>
            <a:srgbClr val="383838"/>
          </p15:clr>
        </p15:guide>
        <p15:guide id="72" pos="4536">
          <p15:clr>
            <a:srgbClr val="383838"/>
          </p15:clr>
        </p15:guide>
        <p15:guide id="73" pos="4598">
          <p15:clr>
            <a:srgbClr val="383838"/>
          </p15:clr>
        </p15:guide>
        <p15:guide id="74" pos="4661">
          <p15:clr>
            <a:srgbClr val="383838"/>
          </p15:clr>
        </p15:guide>
        <p15:guide id="75" pos="4723">
          <p15:clr>
            <a:srgbClr val="383838"/>
          </p15:clr>
        </p15:guide>
        <p15:guide id="76" pos="4786">
          <p15:clr>
            <a:srgbClr val="383838"/>
          </p15:clr>
        </p15:guide>
        <p15:guide id="77" pos="4848">
          <p15:clr>
            <a:srgbClr val="383838"/>
          </p15:clr>
        </p15:guide>
        <p15:guide id="78" pos="4911">
          <p15:clr>
            <a:srgbClr val="383838"/>
          </p15:clr>
        </p15:guide>
        <p15:guide id="79" pos="4973">
          <p15:clr>
            <a:srgbClr val="383838"/>
          </p15:clr>
        </p15:guide>
        <p15:guide id="80" pos="5036">
          <p15:clr>
            <a:srgbClr val="383838"/>
          </p15:clr>
        </p15:guide>
        <p15:guide id="81" pos="5098">
          <p15:clr>
            <a:srgbClr val="383838"/>
          </p15:clr>
        </p15:guide>
        <p15:guide id="82" pos="5161">
          <p15:clr>
            <a:srgbClr val="383838"/>
          </p15:clr>
        </p15:guide>
        <p15:guide id="83" pos="5223">
          <p15:clr>
            <a:srgbClr val="383838"/>
          </p15:clr>
        </p15:guide>
        <p15:guide id="84" pos="5286">
          <p15:clr>
            <a:srgbClr val="383838"/>
          </p15:clr>
        </p15:guide>
        <p15:guide id="85" pos="5348">
          <p15:clr>
            <a:srgbClr val="383838"/>
          </p15:clr>
        </p15:guide>
        <p15:guide id="86" pos="5411">
          <p15:clr>
            <a:srgbClr val="383838"/>
          </p15:clr>
        </p15:guide>
        <p15:guide id="87" pos="5473">
          <p15:clr>
            <a:srgbClr val="383838"/>
          </p15:clr>
        </p15:guide>
        <p15:guide id="88" pos="5536">
          <p15:clr>
            <a:srgbClr val="383838"/>
          </p15:clr>
        </p15:guide>
        <p15:guide id="89" orient="horz">
          <p15:clr>
            <a:srgbClr val="383838"/>
          </p15:clr>
        </p15:guide>
        <p15:guide id="90" orient="horz" pos="3240">
          <p15:clr>
            <a:srgbClr val="383838"/>
          </p15:clr>
        </p15:guide>
        <p15:guide id="91" orient="horz" pos="224">
          <p15:clr>
            <a:srgbClr val="383838"/>
          </p15:clr>
        </p15:guide>
        <p15:guide id="92" orient="horz" pos="288">
          <p15:clr>
            <a:srgbClr val="383838"/>
          </p15:clr>
        </p15:guide>
        <p15:guide id="93" orient="horz" pos="353">
          <p15:clr>
            <a:srgbClr val="383838"/>
          </p15:clr>
        </p15:guide>
        <p15:guide id="94" orient="horz" pos="418">
          <p15:clr>
            <a:srgbClr val="383838"/>
          </p15:clr>
        </p15:guide>
        <p15:guide id="95" orient="horz" pos="483">
          <p15:clr>
            <a:srgbClr val="383838"/>
          </p15:clr>
        </p15:guide>
        <p15:guide id="96" orient="horz" pos="548">
          <p15:clr>
            <a:srgbClr val="383838"/>
          </p15:clr>
        </p15:guide>
        <p15:guide id="97" orient="horz" pos="613">
          <p15:clr>
            <a:srgbClr val="383838"/>
          </p15:clr>
        </p15:guide>
        <p15:guide id="98" orient="horz" pos="678">
          <p15:clr>
            <a:srgbClr val="383838"/>
          </p15:clr>
        </p15:guide>
        <p15:guide id="99" orient="horz" pos="743">
          <p15:clr>
            <a:srgbClr val="383838"/>
          </p15:clr>
        </p15:guide>
        <p15:guide id="100" orient="horz" pos="808">
          <p15:clr>
            <a:srgbClr val="383838"/>
          </p15:clr>
        </p15:guide>
        <p15:guide id="101" orient="horz" pos="873">
          <p15:clr>
            <a:srgbClr val="383838"/>
          </p15:clr>
        </p15:guide>
        <p15:guide id="102" orient="horz" pos="938">
          <p15:clr>
            <a:srgbClr val="383838"/>
          </p15:clr>
        </p15:guide>
        <p15:guide id="103" orient="horz" pos="1003">
          <p15:clr>
            <a:srgbClr val="383838"/>
          </p15:clr>
        </p15:guide>
        <p15:guide id="104" orient="horz" pos="1068">
          <p15:clr>
            <a:srgbClr val="383838"/>
          </p15:clr>
        </p15:guide>
        <p15:guide id="105" orient="horz" pos="1133">
          <p15:clr>
            <a:srgbClr val="383838"/>
          </p15:clr>
        </p15:guide>
        <p15:guide id="106" orient="horz" pos="1197">
          <p15:clr>
            <a:srgbClr val="383838"/>
          </p15:clr>
        </p15:guide>
        <p15:guide id="107" orient="horz" pos="1262">
          <p15:clr>
            <a:srgbClr val="383838"/>
          </p15:clr>
        </p15:guide>
        <p15:guide id="108" orient="horz" pos="1327">
          <p15:clr>
            <a:srgbClr val="383838"/>
          </p15:clr>
        </p15:guide>
        <p15:guide id="109" orient="horz" pos="1392">
          <p15:clr>
            <a:srgbClr val="383838"/>
          </p15:clr>
        </p15:guide>
        <p15:guide id="110" orient="horz" pos="1457">
          <p15:clr>
            <a:srgbClr val="383838"/>
          </p15:clr>
        </p15:guide>
        <p15:guide id="111" orient="horz" pos="1522">
          <p15:clr>
            <a:srgbClr val="383838"/>
          </p15:clr>
        </p15:guide>
        <p15:guide id="112" orient="horz" pos="1587">
          <p15:clr>
            <a:srgbClr val="383838"/>
          </p15:clr>
        </p15:guide>
        <p15:guide id="113" orient="horz" pos="1652">
          <p15:clr>
            <a:srgbClr val="383838"/>
          </p15:clr>
        </p15:guide>
        <p15:guide id="114" orient="horz" pos="1717">
          <p15:clr>
            <a:srgbClr val="383838"/>
          </p15:clr>
        </p15:guide>
        <p15:guide id="115" orient="horz" pos="1782">
          <p15:clr>
            <a:srgbClr val="383838"/>
          </p15:clr>
        </p15:guide>
        <p15:guide id="116" orient="horz" pos="1847">
          <p15:clr>
            <a:srgbClr val="383838"/>
          </p15:clr>
        </p15:guide>
        <p15:guide id="117" orient="horz" pos="1912">
          <p15:clr>
            <a:srgbClr val="383838"/>
          </p15:clr>
        </p15:guide>
        <p15:guide id="118" orient="horz" pos="1977">
          <p15:clr>
            <a:srgbClr val="383838"/>
          </p15:clr>
        </p15:guide>
        <p15:guide id="119" orient="horz" pos="2042">
          <p15:clr>
            <a:srgbClr val="383838"/>
          </p15:clr>
        </p15:guide>
        <p15:guide id="120" orient="horz" pos="2106">
          <p15:clr>
            <a:srgbClr val="383838"/>
          </p15:clr>
        </p15:guide>
        <p15:guide id="121" orient="horz" pos="2171">
          <p15:clr>
            <a:srgbClr val="383838"/>
          </p15:clr>
        </p15:guide>
        <p15:guide id="122" orient="horz" pos="2236">
          <p15:clr>
            <a:srgbClr val="383838"/>
          </p15:clr>
        </p15:guide>
        <p15:guide id="123" orient="horz" pos="2301">
          <p15:clr>
            <a:srgbClr val="383838"/>
          </p15:clr>
        </p15:guide>
        <p15:guide id="124" orient="horz" pos="2366">
          <p15:clr>
            <a:srgbClr val="383838"/>
          </p15:clr>
        </p15:guide>
        <p15:guide id="125" orient="horz" pos="2431">
          <p15:clr>
            <a:srgbClr val="383838"/>
          </p15:clr>
        </p15:guide>
        <p15:guide id="126" orient="horz" pos="2496">
          <p15:clr>
            <a:srgbClr val="383838"/>
          </p15:clr>
        </p15:guide>
        <p15:guide id="127" orient="horz" pos="2561">
          <p15:clr>
            <a:srgbClr val="383838"/>
          </p15:clr>
        </p15:guide>
        <p15:guide id="128" orient="horz" pos="2626">
          <p15:clr>
            <a:srgbClr val="383838"/>
          </p15:clr>
        </p15:guide>
        <p15:guide id="129" orient="horz" pos="2691">
          <p15:clr>
            <a:srgbClr val="383838"/>
          </p15:clr>
        </p15:guide>
        <p15:guide id="130" orient="horz" pos="2756">
          <p15:clr>
            <a:srgbClr val="383838"/>
          </p15:clr>
        </p15:guide>
        <p15:guide id="131" orient="horz" pos="2821">
          <p15:clr>
            <a:srgbClr val="383838"/>
          </p15:clr>
        </p15:guide>
        <p15:guide id="132" orient="horz" pos="2886">
          <p15:clr>
            <a:srgbClr val="383838"/>
          </p15:clr>
        </p15:guide>
        <p15:guide id="133" orient="horz" pos="2951">
          <p15:clr>
            <a:srgbClr val="383838"/>
          </p15:clr>
        </p15:guide>
        <p15:guide id="134" orient="horz" pos="3015">
          <p15:clr>
            <a:srgbClr val="383838"/>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Нетология"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039804" y="481517"/>
            <a:ext cx="370500" cy="1539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RU"/>
              <a:t>‹#›</a:t>
            </a:fld>
            <a:endParaRPr/>
          </a:p>
        </p:txBody>
      </p:sp>
      <p:sp>
        <p:nvSpPr>
          <p:cNvPr id="20" name="Google Shape;20;p4"/>
          <p:cNvSpPr/>
          <p:nvPr/>
        </p:nvSpPr>
        <p:spPr>
          <a:xfrm>
            <a:off x="6473338" y="2472341"/>
            <a:ext cx="3001200" cy="3001200"/>
          </a:xfrm>
          <a:prstGeom prst="ellipse">
            <a:avLst/>
          </a:prstGeom>
          <a:gradFill>
            <a:gsLst>
              <a:gs pos="0">
                <a:srgbClr val="91ADE9">
                  <a:alpha val="0"/>
                </a:srgbClr>
              </a:gs>
              <a:gs pos="100000">
                <a:srgbClr val="FFFFFF">
                  <a:alpha val="16078"/>
                </a:srgbClr>
              </a:gs>
            </a:gsLst>
            <a:lin ang="2700006"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
          <p:cNvSpPr/>
          <p:nvPr/>
        </p:nvSpPr>
        <p:spPr>
          <a:xfrm>
            <a:off x="-262173" y="-1302386"/>
            <a:ext cx="7071900" cy="7071900"/>
          </a:xfrm>
          <a:prstGeom prst="ellipse">
            <a:avLst/>
          </a:prstGeom>
          <a:gradFill>
            <a:gsLst>
              <a:gs pos="0">
                <a:srgbClr val="91ADE9">
                  <a:alpha val="0"/>
                </a:srgbClr>
              </a:gs>
              <a:gs pos="100000">
                <a:srgbClr val="FFFFFF">
                  <a:alpha val="16078"/>
                </a:srgbClr>
              </a:gs>
            </a:gsLst>
            <a:lin ang="2700006"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4" descr="logo-13.png"/>
          <p:cNvPicPr preferRelativeResize="0"/>
          <p:nvPr/>
        </p:nvPicPr>
        <p:blipFill rotWithShape="1">
          <a:blip r:embed="rId2">
            <a:alphaModFix/>
          </a:blip>
          <a:srcRect/>
          <a:stretch/>
        </p:blipFill>
        <p:spPr>
          <a:xfrm>
            <a:off x="7510711" y="4608594"/>
            <a:ext cx="898646" cy="19050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Определение neo 1">
  <p:cSld name="14. Определение">
    <p:bg>
      <p:bgPr>
        <a:solidFill>
          <a:schemeClr val="accent2"/>
        </a:solidFill>
        <a:effectLst/>
      </p:bgPr>
    </p:bg>
    <p:spTree>
      <p:nvGrpSpPr>
        <p:cNvPr id="1" name="Shape 201"/>
        <p:cNvGrpSpPr/>
        <p:nvPr/>
      </p:nvGrpSpPr>
      <p:grpSpPr>
        <a:xfrm>
          <a:off x="0" y="0"/>
          <a:ext cx="0" cy="0"/>
          <a:chOff x="0" y="0"/>
          <a:chExt cx="0" cy="0"/>
        </a:xfrm>
      </p:grpSpPr>
      <p:sp>
        <p:nvSpPr>
          <p:cNvPr id="202" name="Google Shape;202;p34"/>
          <p:cNvSpPr/>
          <p:nvPr/>
        </p:nvSpPr>
        <p:spPr>
          <a:xfrm>
            <a:off x="7143750" y="0"/>
            <a:ext cx="5143500" cy="5143500"/>
          </a:xfrm>
          <a:prstGeom prst="ellipse">
            <a:avLst/>
          </a:prstGeom>
          <a:no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203" name="Google Shape;203;p34"/>
          <p:cNvSpPr/>
          <p:nvPr/>
        </p:nvSpPr>
        <p:spPr>
          <a:xfrm>
            <a:off x="-3143250" y="0"/>
            <a:ext cx="5143500" cy="5143500"/>
          </a:xfrm>
          <a:prstGeom prst="ellipse">
            <a:avLst/>
          </a:prstGeom>
          <a:no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204" name="Google Shape;204;p34"/>
          <p:cNvSpPr/>
          <p:nvPr/>
        </p:nvSpPr>
        <p:spPr>
          <a:xfrm>
            <a:off x="2000250" y="0"/>
            <a:ext cx="5143500" cy="5143500"/>
          </a:xfrm>
          <a:prstGeom prst="ellipse">
            <a:avLst/>
          </a:prstGeom>
          <a:solidFill>
            <a:schemeClr val="accent1"/>
          </a:solidFill>
          <a:ln w="2540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15:clr>
            <a:srgbClr val="808080"/>
          </p15:clr>
        </p15:guide>
        <p15:guide id="2" pos="5760">
          <p15:clr>
            <a:srgbClr val="808080"/>
          </p15:clr>
        </p15:guide>
        <p15:guide id="3" pos="224">
          <p15:clr>
            <a:srgbClr val="808080"/>
          </p15:clr>
        </p15:guide>
        <p15:guide id="4" pos="286">
          <p15:clr>
            <a:srgbClr val="808080"/>
          </p15:clr>
        </p15:guide>
        <p15:guide id="5" pos="348">
          <p15:clr>
            <a:srgbClr val="808080"/>
          </p15:clr>
        </p15:guide>
        <p15:guide id="6" pos="411">
          <p15:clr>
            <a:srgbClr val="808080"/>
          </p15:clr>
        </p15:guide>
        <p15:guide id="7" pos="473">
          <p15:clr>
            <a:srgbClr val="808080"/>
          </p15:clr>
        </p15:guide>
        <p15:guide id="8" pos="536">
          <p15:clr>
            <a:srgbClr val="808080"/>
          </p15:clr>
        </p15:guide>
        <p15:guide id="9" pos="598">
          <p15:clr>
            <a:srgbClr val="808080"/>
          </p15:clr>
        </p15:guide>
        <p15:guide id="10" pos="661">
          <p15:clr>
            <a:srgbClr val="808080"/>
          </p15:clr>
        </p15:guide>
        <p15:guide id="11" pos="723">
          <p15:clr>
            <a:srgbClr val="808080"/>
          </p15:clr>
        </p15:guide>
        <p15:guide id="12" pos="786">
          <p15:clr>
            <a:srgbClr val="808080"/>
          </p15:clr>
        </p15:guide>
        <p15:guide id="13" pos="848">
          <p15:clr>
            <a:srgbClr val="808080"/>
          </p15:clr>
        </p15:guide>
        <p15:guide id="14" pos="911">
          <p15:clr>
            <a:srgbClr val="808080"/>
          </p15:clr>
        </p15:guide>
        <p15:guide id="15" pos="973">
          <p15:clr>
            <a:srgbClr val="808080"/>
          </p15:clr>
        </p15:guide>
        <p15:guide id="16" pos="1036">
          <p15:clr>
            <a:srgbClr val="808080"/>
          </p15:clr>
        </p15:guide>
        <p15:guide id="17" pos="1098">
          <p15:clr>
            <a:srgbClr val="808080"/>
          </p15:clr>
        </p15:guide>
        <p15:guide id="18" pos="1161">
          <p15:clr>
            <a:srgbClr val="808080"/>
          </p15:clr>
        </p15:guide>
        <p15:guide id="19" pos="1223">
          <p15:clr>
            <a:srgbClr val="808080"/>
          </p15:clr>
        </p15:guide>
        <p15:guide id="20" pos="1286">
          <p15:clr>
            <a:srgbClr val="808080"/>
          </p15:clr>
        </p15:guide>
        <p15:guide id="21" pos="1348">
          <p15:clr>
            <a:srgbClr val="808080"/>
          </p15:clr>
        </p15:guide>
        <p15:guide id="22" pos="1411">
          <p15:clr>
            <a:srgbClr val="808080"/>
          </p15:clr>
        </p15:guide>
        <p15:guide id="23" pos="1473">
          <p15:clr>
            <a:srgbClr val="808080"/>
          </p15:clr>
        </p15:guide>
        <p15:guide id="24" pos="1536">
          <p15:clr>
            <a:srgbClr val="808080"/>
          </p15:clr>
        </p15:guide>
        <p15:guide id="25" pos="1598">
          <p15:clr>
            <a:srgbClr val="808080"/>
          </p15:clr>
        </p15:guide>
        <p15:guide id="26" pos="1661">
          <p15:clr>
            <a:srgbClr val="808080"/>
          </p15:clr>
        </p15:guide>
        <p15:guide id="27" pos="1723">
          <p15:clr>
            <a:srgbClr val="808080"/>
          </p15:clr>
        </p15:guide>
        <p15:guide id="28" pos="1786">
          <p15:clr>
            <a:srgbClr val="808080"/>
          </p15:clr>
        </p15:guide>
        <p15:guide id="29" pos="1848">
          <p15:clr>
            <a:srgbClr val="808080"/>
          </p15:clr>
        </p15:guide>
        <p15:guide id="30" pos="1911">
          <p15:clr>
            <a:srgbClr val="808080"/>
          </p15:clr>
        </p15:guide>
        <p15:guide id="31" pos="1973">
          <p15:clr>
            <a:srgbClr val="808080"/>
          </p15:clr>
        </p15:guide>
        <p15:guide id="32" pos="2036">
          <p15:clr>
            <a:srgbClr val="808080"/>
          </p15:clr>
        </p15:guide>
        <p15:guide id="33" pos="2098">
          <p15:clr>
            <a:srgbClr val="808080"/>
          </p15:clr>
        </p15:guide>
        <p15:guide id="34" pos="2161">
          <p15:clr>
            <a:srgbClr val="808080"/>
          </p15:clr>
        </p15:guide>
        <p15:guide id="35" pos="2223">
          <p15:clr>
            <a:srgbClr val="808080"/>
          </p15:clr>
        </p15:guide>
        <p15:guide id="36" pos="2286">
          <p15:clr>
            <a:srgbClr val="808080"/>
          </p15:clr>
        </p15:guide>
        <p15:guide id="37" pos="2348">
          <p15:clr>
            <a:srgbClr val="808080"/>
          </p15:clr>
        </p15:guide>
        <p15:guide id="38" pos="2411">
          <p15:clr>
            <a:srgbClr val="808080"/>
          </p15:clr>
        </p15:guide>
        <p15:guide id="39" pos="2473">
          <p15:clr>
            <a:srgbClr val="808080"/>
          </p15:clr>
        </p15:guide>
        <p15:guide id="40" pos="2536">
          <p15:clr>
            <a:srgbClr val="808080"/>
          </p15:clr>
        </p15:guide>
        <p15:guide id="41" pos="2598">
          <p15:clr>
            <a:srgbClr val="808080"/>
          </p15:clr>
        </p15:guide>
        <p15:guide id="42" pos="2661">
          <p15:clr>
            <a:srgbClr val="808080"/>
          </p15:clr>
        </p15:guide>
        <p15:guide id="43" pos="2723">
          <p15:clr>
            <a:srgbClr val="808080"/>
          </p15:clr>
        </p15:guide>
        <p15:guide id="44" pos="2786">
          <p15:clr>
            <a:srgbClr val="808080"/>
          </p15:clr>
        </p15:guide>
        <p15:guide id="45" pos="2848">
          <p15:clr>
            <a:srgbClr val="808080"/>
          </p15:clr>
        </p15:guide>
        <p15:guide id="46" pos="2911">
          <p15:clr>
            <a:srgbClr val="808080"/>
          </p15:clr>
        </p15:guide>
        <p15:guide id="47" pos="2973">
          <p15:clr>
            <a:srgbClr val="808080"/>
          </p15:clr>
        </p15:guide>
        <p15:guide id="48" pos="3036">
          <p15:clr>
            <a:srgbClr val="808080"/>
          </p15:clr>
        </p15:guide>
        <p15:guide id="49" pos="3098">
          <p15:clr>
            <a:srgbClr val="808080"/>
          </p15:clr>
        </p15:guide>
        <p15:guide id="50" pos="3161">
          <p15:clr>
            <a:srgbClr val="808080"/>
          </p15:clr>
        </p15:guide>
        <p15:guide id="51" pos="3223">
          <p15:clr>
            <a:srgbClr val="808080"/>
          </p15:clr>
        </p15:guide>
        <p15:guide id="52" pos="3286">
          <p15:clr>
            <a:srgbClr val="808080"/>
          </p15:clr>
        </p15:guide>
        <p15:guide id="53" pos="3348">
          <p15:clr>
            <a:srgbClr val="808080"/>
          </p15:clr>
        </p15:guide>
        <p15:guide id="54" pos="3411">
          <p15:clr>
            <a:srgbClr val="808080"/>
          </p15:clr>
        </p15:guide>
        <p15:guide id="55" pos="3473">
          <p15:clr>
            <a:srgbClr val="808080"/>
          </p15:clr>
        </p15:guide>
        <p15:guide id="56" pos="3536">
          <p15:clr>
            <a:srgbClr val="808080"/>
          </p15:clr>
        </p15:guide>
        <p15:guide id="57" pos="3598">
          <p15:clr>
            <a:srgbClr val="808080"/>
          </p15:clr>
        </p15:guide>
        <p15:guide id="58" pos="3661">
          <p15:clr>
            <a:srgbClr val="808080"/>
          </p15:clr>
        </p15:guide>
        <p15:guide id="59" pos="3723">
          <p15:clr>
            <a:srgbClr val="808080"/>
          </p15:clr>
        </p15:guide>
        <p15:guide id="60" pos="3786">
          <p15:clr>
            <a:srgbClr val="808080"/>
          </p15:clr>
        </p15:guide>
        <p15:guide id="61" pos="3848">
          <p15:clr>
            <a:srgbClr val="808080"/>
          </p15:clr>
        </p15:guide>
        <p15:guide id="62" pos="3911">
          <p15:clr>
            <a:srgbClr val="808080"/>
          </p15:clr>
        </p15:guide>
        <p15:guide id="63" pos="3973">
          <p15:clr>
            <a:srgbClr val="808080"/>
          </p15:clr>
        </p15:guide>
        <p15:guide id="64" pos="4036">
          <p15:clr>
            <a:srgbClr val="808080"/>
          </p15:clr>
        </p15:guide>
        <p15:guide id="65" pos="4098">
          <p15:clr>
            <a:srgbClr val="808080"/>
          </p15:clr>
        </p15:guide>
        <p15:guide id="66" pos="4161">
          <p15:clr>
            <a:srgbClr val="808080"/>
          </p15:clr>
        </p15:guide>
        <p15:guide id="67" pos="4223">
          <p15:clr>
            <a:srgbClr val="808080"/>
          </p15:clr>
        </p15:guide>
        <p15:guide id="68" pos="4286">
          <p15:clr>
            <a:srgbClr val="808080"/>
          </p15:clr>
        </p15:guide>
        <p15:guide id="69" pos="4348">
          <p15:clr>
            <a:srgbClr val="808080"/>
          </p15:clr>
        </p15:guide>
        <p15:guide id="70" pos="4411">
          <p15:clr>
            <a:srgbClr val="808080"/>
          </p15:clr>
        </p15:guide>
        <p15:guide id="71" pos="4473">
          <p15:clr>
            <a:srgbClr val="808080"/>
          </p15:clr>
        </p15:guide>
        <p15:guide id="72" pos="4536">
          <p15:clr>
            <a:srgbClr val="808080"/>
          </p15:clr>
        </p15:guide>
        <p15:guide id="73" pos="4598">
          <p15:clr>
            <a:srgbClr val="808080"/>
          </p15:clr>
        </p15:guide>
        <p15:guide id="74" pos="4661">
          <p15:clr>
            <a:srgbClr val="808080"/>
          </p15:clr>
        </p15:guide>
        <p15:guide id="75" pos="4723">
          <p15:clr>
            <a:srgbClr val="808080"/>
          </p15:clr>
        </p15:guide>
        <p15:guide id="76" pos="4786">
          <p15:clr>
            <a:srgbClr val="808080"/>
          </p15:clr>
        </p15:guide>
        <p15:guide id="77" pos="4848">
          <p15:clr>
            <a:srgbClr val="808080"/>
          </p15:clr>
        </p15:guide>
        <p15:guide id="78" pos="4911">
          <p15:clr>
            <a:srgbClr val="808080"/>
          </p15:clr>
        </p15:guide>
        <p15:guide id="79" pos="4973">
          <p15:clr>
            <a:srgbClr val="808080"/>
          </p15:clr>
        </p15:guide>
        <p15:guide id="80" pos="5036">
          <p15:clr>
            <a:srgbClr val="808080"/>
          </p15:clr>
        </p15:guide>
        <p15:guide id="81" pos="5098">
          <p15:clr>
            <a:srgbClr val="808080"/>
          </p15:clr>
        </p15:guide>
        <p15:guide id="82" pos="5161">
          <p15:clr>
            <a:srgbClr val="808080"/>
          </p15:clr>
        </p15:guide>
        <p15:guide id="83" pos="5223">
          <p15:clr>
            <a:srgbClr val="808080"/>
          </p15:clr>
        </p15:guide>
        <p15:guide id="84" pos="5286">
          <p15:clr>
            <a:srgbClr val="808080"/>
          </p15:clr>
        </p15:guide>
        <p15:guide id="85" pos="5348">
          <p15:clr>
            <a:srgbClr val="808080"/>
          </p15:clr>
        </p15:guide>
        <p15:guide id="86" pos="5411">
          <p15:clr>
            <a:srgbClr val="808080"/>
          </p15:clr>
        </p15:guide>
        <p15:guide id="87" pos="5473">
          <p15:clr>
            <a:srgbClr val="808080"/>
          </p15:clr>
        </p15:guide>
        <p15:guide id="88" pos="5536">
          <p15:clr>
            <a:srgbClr val="808080"/>
          </p15:clr>
        </p15:guide>
        <p15:guide id="89" orient="horz">
          <p15:clr>
            <a:srgbClr val="808080"/>
          </p15:clr>
        </p15:guide>
        <p15:guide id="90" orient="horz" pos="3240">
          <p15:clr>
            <a:srgbClr val="808080"/>
          </p15:clr>
        </p15:guide>
        <p15:guide id="91" orient="horz" pos="224">
          <p15:clr>
            <a:srgbClr val="808080"/>
          </p15:clr>
        </p15:guide>
        <p15:guide id="92" orient="horz" pos="288">
          <p15:clr>
            <a:srgbClr val="808080"/>
          </p15:clr>
        </p15:guide>
        <p15:guide id="93" orient="horz" pos="353">
          <p15:clr>
            <a:srgbClr val="808080"/>
          </p15:clr>
        </p15:guide>
        <p15:guide id="94" orient="horz" pos="418">
          <p15:clr>
            <a:srgbClr val="808080"/>
          </p15:clr>
        </p15:guide>
        <p15:guide id="95" orient="horz" pos="483">
          <p15:clr>
            <a:srgbClr val="808080"/>
          </p15:clr>
        </p15:guide>
        <p15:guide id="96" orient="horz" pos="548">
          <p15:clr>
            <a:srgbClr val="808080"/>
          </p15:clr>
        </p15:guide>
        <p15:guide id="97" orient="horz" pos="613">
          <p15:clr>
            <a:srgbClr val="808080"/>
          </p15:clr>
        </p15:guide>
        <p15:guide id="98" orient="horz" pos="678">
          <p15:clr>
            <a:srgbClr val="808080"/>
          </p15:clr>
        </p15:guide>
        <p15:guide id="99" orient="horz" pos="743">
          <p15:clr>
            <a:srgbClr val="808080"/>
          </p15:clr>
        </p15:guide>
        <p15:guide id="100" orient="horz" pos="808">
          <p15:clr>
            <a:srgbClr val="808080"/>
          </p15:clr>
        </p15:guide>
        <p15:guide id="101" orient="horz" pos="873">
          <p15:clr>
            <a:srgbClr val="808080"/>
          </p15:clr>
        </p15:guide>
        <p15:guide id="102" orient="horz" pos="938">
          <p15:clr>
            <a:srgbClr val="808080"/>
          </p15:clr>
        </p15:guide>
        <p15:guide id="103" orient="horz" pos="1003">
          <p15:clr>
            <a:srgbClr val="808080"/>
          </p15:clr>
        </p15:guide>
        <p15:guide id="104" orient="horz" pos="1068">
          <p15:clr>
            <a:srgbClr val="808080"/>
          </p15:clr>
        </p15:guide>
        <p15:guide id="105" orient="horz" pos="1133">
          <p15:clr>
            <a:srgbClr val="808080"/>
          </p15:clr>
        </p15:guide>
        <p15:guide id="106" orient="horz" pos="1197">
          <p15:clr>
            <a:srgbClr val="808080"/>
          </p15:clr>
        </p15:guide>
        <p15:guide id="107" orient="horz" pos="1262">
          <p15:clr>
            <a:srgbClr val="808080"/>
          </p15:clr>
        </p15:guide>
        <p15:guide id="108" orient="horz" pos="1327">
          <p15:clr>
            <a:srgbClr val="808080"/>
          </p15:clr>
        </p15:guide>
        <p15:guide id="109" orient="horz" pos="1392">
          <p15:clr>
            <a:srgbClr val="808080"/>
          </p15:clr>
        </p15:guide>
        <p15:guide id="110" orient="horz" pos="1457">
          <p15:clr>
            <a:srgbClr val="808080"/>
          </p15:clr>
        </p15:guide>
        <p15:guide id="111" orient="horz" pos="1522">
          <p15:clr>
            <a:srgbClr val="808080"/>
          </p15:clr>
        </p15:guide>
        <p15:guide id="112" orient="horz" pos="1587">
          <p15:clr>
            <a:srgbClr val="808080"/>
          </p15:clr>
        </p15:guide>
        <p15:guide id="113" orient="horz" pos="1652">
          <p15:clr>
            <a:srgbClr val="808080"/>
          </p15:clr>
        </p15:guide>
        <p15:guide id="114" orient="horz" pos="1717">
          <p15:clr>
            <a:srgbClr val="808080"/>
          </p15:clr>
        </p15:guide>
        <p15:guide id="115" orient="horz" pos="1782">
          <p15:clr>
            <a:srgbClr val="808080"/>
          </p15:clr>
        </p15:guide>
        <p15:guide id="116" orient="horz" pos="1847">
          <p15:clr>
            <a:srgbClr val="808080"/>
          </p15:clr>
        </p15:guide>
        <p15:guide id="117" orient="horz" pos="1912">
          <p15:clr>
            <a:srgbClr val="808080"/>
          </p15:clr>
        </p15:guide>
        <p15:guide id="118" orient="horz" pos="1977">
          <p15:clr>
            <a:srgbClr val="808080"/>
          </p15:clr>
        </p15:guide>
        <p15:guide id="119" orient="horz" pos="2042">
          <p15:clr>
            <a:srgbClr val="808080"/>
          </p15:clr>
        </p15:guide>
        <p15:guide id="120" orient="horz" pos="2106">
          <p15:clr>
            <a:srgbClr val="808080"/>
          </p15:clr>
        </p15:guide>
        <p15:guide id="121" orient="horz" pos="2171">
          <p15:clr>
            <a:srgbClr val="808080"/>
          </p15:clr>
        </p15:guide>
        <p15:guide id="122" orient="horz" pos="2236">
          <p15:clr>
            <a:srgbClr val="808080"/>
          </p15:clr>
        </p15:guide>
        <p15:guide id="123" orient="horz" pos="2301">
          <p15:clr>
            <a:srgbClr val="808080"/>
          </p15:clr>
        </p15:guide>
        <p15:guide id="124" orient="horz" pos="2366">
          <p15:clr>
            <a:srgbClr val="808080"/>
          </p15:clr>
        </p15:guide>
        <p15:guide id="125" orient="horz" pos="2431">
          <p15:clr>
            <a:srgbClr val="808080"/>
          </p15:clr>
        </p15:guide>
        <p15:guide id="126" orient="horz" pos="2496">
          <p15:clr>
            <a:srgbClr val="808080"/>
          </p15:clr>
        </p15:guide>
        <p15:guide id="127" orient="horz" pos="2561">
          <p15:clr>
            <a:srgbClr val="808080"/>
          </p15:clr>
        </p15:guide>
        <p15:guide id="128" orient="horz" pos="2626">
          <p15:clr>
            <a:srgbClr val="808080"/>
          </p15:clr>
        </p15:guide>
        <p15:guide id="129" orient="horz" pos="2691">
          <p15:clr>
            <a:srgbClr val="808080"/>
          </p15:clr>
        </p15:guide>
        <p15:guide id="130" orient="horz" pos="2756">
          <p15:clr>
            <a:srgbClr val="808080"/>
          </p15:clr>
        </p15:guide>
        <p15:guide id="131" orient="horz" pos="2821">
          <p15:clr>
            <a:srgbClr val="808080"/>
          </p15:clr>
        </p15:guide>
        <p15:guide id="132" orient="horz" pos="2886">
          <p15:clr>
            <a:srgbClr val="808080"/>
          </p15:clr>
        </p15:guide>
        <p15:guide id="133" orient="horz" pos="2951">
          <p15:clr>
            <a:srgbClr val="808080"/>
          </p15:clr>
        </p15:guide>
        <p15:guide id="134" orient="horz" pos="3015">
          <p15:clr>
            <a:srgbClr val="80808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2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Нетология">
  <p:cSld name="MAIN_POINT">
    <p:bg>
      <p:bgPr>
        <a:gradFill>
          <a:gsLst>
            <a:gs pos="0">
              <a:srgbClr val="EA5551"/>
            </a:gs>
            <a:gs pos="11300">
              <a:srgbClr val="EA5551"/>
            </a:gs>
            <a:gs pos="100000">
              <a:srgbClr val="FFB73D"/>
            </a:gs>
          </a:gsLst>
          <a:lin ang="20399589" scaled="0"/>
        </a:grad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5966" y="340424"/>
            <a:ext cx="6367800" cy="738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FFFFFF"/>
              </a:buClr>
              <a:buSzPts val="4800"/>
              <a:buFont typeface="Arial"/>
              <a:buNone/>
              <a:defRPr sz="4800">
                <a:solidFill>
                  <a:srgbClr val="FFFFFF"/>
                </a:solidFill>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pic>
        <p:nvPicPr>
          <p:cNvPr id="25" name="Google Shape;25;p5" descr="Google Shape;56;p13"/>
          <p:cNvPicPr preferRelativeResize="0"/>
          <p:nvPr/>
        </p:nvPicPr>
        <p:blipFill rotWithShape="1">
          <a:blip r:embed="rId2">
            <a:alphaModFix/>
          </a:blip>
          <a:srcRect/>
          <a:stretch/>
        </p:blipFill>
        <p:spPr>
          <a:xfrm>
            <a:off x="7822460" y="411969"/>
            <a:ext cx="595574" cy="595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Нетология" type="title">
  <p:cSld name="TITLE">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719138" y="1328408"/>
            <a:ext cx="7705800" cy="8001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Clr>
                <a:srgbClr val="31312E"/>
              </a:buClr>
              <a:buSzPts val="5200"/>
              <a:buNone/>
              <a:defRPr sz="5200"/>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sp>
        <p:nvSpPr>
          <p:cNvPr id="28" name="Google Shape;28;p6"/>
          <p:cNvSpPr txBox="1">
            <a:spLocks noGrp="1"/>
          </p:cNvSpPr>
          <p:nvPr>
            <p:ph type="sldNum" idx="12"/>
          </p:nvPr>
        </p:nvSpPr>
        <p:spPr>
          <a:xfrm>
            <a:off x="8039804" y="481517"/>
            <a:ext cx="370500" cy="1539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RU"/>
              <a:t>‹#›</a:t>
            </a:fld>
            <a:endParaRPr/>
          </a:p>
        </p:txBody>
      </p:sp>
      <p:sp>
        <p:nvSpPr>
          <p:cNvPr id="29" name="Google Shape;29;p6"/>
          <p:cNvSpPr txBox="1">
            <a:spLocks noGrp="1"/>
          </p:cNvSpPr>
          <p:nvPr>
            <p:ph type="ftr" idx="11"/>
          </p:nvPr>
        </p:nvSpPr>
        <p:spPr>
          <a:xfrm>
            <a:off x="731263" y="4608594"/>
            <a:ext cx="3086100" cy="130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9E9FA1"/>
              </a:buClr>
              <a:buSzPts val="1000"/>
              <a:buNone/>
              <a:defRPr sz="1000">
                <a:solidFill>
                  <a:srgbClr val="9E9FA1"/>
                </a:solidFill>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pic>
        <p:nvPicPr>
          <p:cNvPr id="30" name="Google Shape;30;p6" descr="logo-13.png"/>
          <p:cNvPicPr preferRelativeResize="0"/>
          <p:nvPr/>
        </p:nvPicPr>
        <p:blipFill rotWithShape="1">
          <a:blip r:embed="rId2">
            <a:alphaModFix/>
          </a:blip>
          <a:srcRect/>
          <a:stretch/>
        </p:blipFill>
        <p:spPr>
          <a:xfrm>
            <a:off x="7510711" y="4608594"/>
            <a:ext cx="898646" cy="190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Нетология">
  <p:cSld name="TITLE_AND_BODY_1">
    <p:bg>
      <p:bgPr>
        <a:gradFill>
          <a:gsLst>
            <a:gs pos="0">
              <a:srgbClr val="351C75"/>
            </a:gs>
            <a:gs pos="100000">
              <a:srgbClr val="1155CC"/>
            </a:gs>
          </a:gsLst>
          <a:lin ang="18900044" scaled="0"/>
        </a:grad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702046" y="386490"/>
            <a:ext cx="6776400" cy="307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FFFFFF"/>
              </a:buClr>
              <a:buSzPts val="1800"/>
              <a:buNone/>
              <a:defRPr>
                <a:solidFill>
                  <a:srgbClr val="FFFFFF"/>
                </a:solidFill>
              </a:defRPr>
            </a:lvl1pPr>
            <a:lvl2pPr lvl="1" algn="l" rtl="0">
              <a:lnSpc>
                <a:spcPct val="100000"/>
              </a:lnSpc>
              <a:spcBef>
                <a:spcPts val="0"/>
              </a:spcBef>
              <a:spcAft>
                <a:spcPts val="0"/>
              </a:spcAft>
              <a:buClr>
                <a:srgbClr val="FFFFFF"/>
              </a:buClr>
              <a:buSzPts val="1800"/>
              <a:buNone/>
              <a:defRPr>
                <a:solidFill>
                  <a:srgbClr val="FFFFFF"/>
                </a:solidFill>
              </a:defRPr>
            </a:lvl2pPr>
            <a:lvl3pPr lvl="2" algn="l" rtl="0">
              <a:lnSpc>
                <a:spcPct val="100000"/>
              </a:lnSpc>
              <a:spcBef>
                <a:spcPts val="0"/>
              </a:spcBef>
              <a:spcAft>
                <a:spcPts val="0"/>
              </a:spcAft>
              <a:buClr>
                <a:srgbClr val="FFFFFF"/>
              </a:buClr>
              <a:buSzPts val="1800"/>
              <a:buNone/>
              <a:defRPr>
                <a:solidFill>
                  <a:srgbClr val="FFFFFF"/>
                </a:solidFill>
              </a:defRPr>
            </a:lvl3pPr>
            <a:lvl4pPr lvl="3" algn="l" rtl="0">
              <a:lnSpc>
                <a:spcPct val="100000"/>
              </a:lnSpc>
              <a:spcBef>
                <a:spcPts val="0"/>
              </a:spcBef>
              <a:spcAft>
                <a:spcPts val="0"/>
              </a:spcAft>
              <a:buClr>
                <a:srgbClr val="FFFFFF"/>
              </a:buClr>
              <a:buSzPts val="1800"/>
              <a:buNone/>
              <a:defRPr>
                <a:solidFill>
                  <a:srgbClr val="FFFFFF"/>
                </a:solidFill>
              </a:defRPr>
            </a:lvl4pPr>
            <a:lvl5pPr lvl="4" algn="l" rtl="0">
              <a:lnSpc>
                <a:spcPct val="100000"/>
              </a:lnSpc>
              <a:spcBef>
                <a:spcPts val="0"/>
              </a:spcBef>
              <a:spcAft>
                <a:spcPts val="0"/>
              </a:spcAft>
              <a:buClr>
                <a:srgbClr val="FFFFFF"/>
              </a:buClr>
              <a:buSzPts val="1800"/>
              <a:buNone/>
              <a:defRPr>
                <a:solidFill>
                  <a:srgbClr val="FFFFFF"/>
                </a:solidFill>
              </a:defRPr>
            </a:lvl5pPr>
            <a:lvl6pPr lvl="5" algn="l" rtl="0">
              <a:lnSpc>
                <a:spcPct val="100000"/>
              </a:lnSpc>
              <a:spcBef>
                <a:spcPts val="0"/>
              </a:spcBef>
              <a:spcAft>
                <a:spcPts val="0"/>
              </a:spcAft>
              <a:buClr>
                <a:srgbClr val="FFFFFF"/>
              </a:buClr>
              <a:buSzPts val="1800"/>
              <a:buNone/>
              <a:defRPr>
                <a:solidFill>
                  <a:srgbClr val="FFFFFF"/>
                </a:solidFill>
              </a:defRPr>
            </a:lvl6pPr>
            <a:lvl7pPr lvl="6" algn="l" rtl="0">
              <a:lnSpc>
                <a:spcPct val="100000"/>
              </a:lnSpc>
              <a:spcBef>
                <a:spcPts val="0"/>
              </a:spcBef>
              <a:spcAft>
                <a:spcPts val="0"/>
              </a:spcAft>
              <a:buClr>
                <a:srgbClr val="FFFFFF"/>
              </a:buClr>
              <a:buSzPts val="1800"/>
              <a:buNone/>
              <a:defRPr>
                <a:solidFill>
                  <a:srgbClr val="FFFFFF"/>
                </a:solidFill>
              </a:defRPr>
            </a:lvl7pPr>
            <a:lvl8pPr lvl="7" algn="l" rtl="0">
              <a:lnSpc>
                <a:spcPct val="100000"/>
              </a:lnSpc>
              <a:spcBef>
                <a:spcPts val="0"/>
              </a:spcBef>
              <a:spcAft>
                <a:spcPts val="0"/>
              </a:spcAft>
              <a:buClr>
                <a:srgbClr val="FFFFFF"/>
              </a:buClr>
              <a:buSzPts val="1800"/>
              <a:buNone/>
              <a:defRPr>
                <a:solidFill>
                  <a:srgbClr val="FFFFFF"/>
                </a:solidFill>
              </a:defRPr>
            </a:lvl8pPr>
            <a:lvl9pPr lvl="8" algn="l" rtl="0">
              <a:lnSpc>
                <a:spcPct val="100000"/>
              </a:lnSpc>
              <a:spcBef>
                <a:spcPts val="0"/>
              </a:spcBef>
              <a:spcAft>
                <a:spcPts val="0"/>
              </a:spcAft>
              <a:buClr>
                <a:srgbClr val="FFFFFF"/>
              </a:buClr>
              <a:buSzPts val="1800"/>
              <a:buNone/>
              <a:defRPr>
                <a:solidFill>
                  <a:srgbClr val="FFFFFF"/>
                </a:solidFill>
              </a:defRPr>
            </a:lvl9pPr>
          </a:lstStyle>
          <a:p>
            <a:endParaRPr/>
          </a:p>
        </p:txBody>
      </p:sp>
      <p:sp>
        <p:nvSpPr>
          <p:cNvPr id="33" name="Google Shape;33;p7"/>
          <p:cNvSpPr txBox="1">
            <a:spLocks noGrp="1"/>
          </p:cNvSpPr>
          <p:nvPr>
            <p:ph type="sldNum" idx="12"/>
          </p:nvPr>
        </p:nvSpPr>
        <p:spPr>
          <a:xfrm>
            <a:off x="8039804" y="481517"/>
            <a:ext cx="370500" cy="1539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323232"/>
              </a:buClr>
              <a:buSzPts val="1000"/>
              <a:buFont typeface="Arial"/>
              <a:buNone/>
              <a:defRPr sz="1000" b="1" i="0" u="none" strike="noStrike" cap="none">
                <a:solidFill>
                  <a:srgbClr val="FFFFFF"/>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323232"/>
              </a:buClr>
              <a:buSzPts val="1000"/>
              <a:buFont typeface="Arial"/>
              <a:buNone/>
              <a:defRPr sz="1000" b="1" i="0" u="none" strike="noStrike" cap="none">
                <a:solidFill>
                  <a:srgbClr val="FFFFFF"/>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323232"/>
              </a:buClr>
              <a:buSzPts val="1000"/>
              <a:buFont typeface="Arial"/>
              <a:buNone/>
              <a:defRPr sz="1000" b="1" i="0" u="none" strike="noStrike" cap="none">
                <a:solidFill>
                  <a:srgbClr val="FFFFFF"/>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323232"/>
              </a:buClr>
              <a:buSzPts val="1000"/>
              <a:buFont typeface="Arial"/>
              <a:buNone/>
              <a:defRPr sz="1000" b="1" i="0" u="none" strike="noStrike" cap="none">
                <a:solidFill>
                  <a:srgbClr val="FFFFFF"/>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323232"/>
              </a:buClr>
              <a:buSzPts val="1000"/>
              <a:buFont typeface="Arial"/>
              <a:buNone/>
              <a:defRPr sz="1000" b="1" i="0" u="none" strike="noStrike" cap="none">
                <a:solidFill>
                  <a:srgbClr val="FFFFFF"/>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323232"/>
              </a:buClr>
              <a:buSzPts val="1000"/>
              <a:buFont typeface="Arial"/>
              <a:buNone/>
              <a:defRPr sz="1000" b="1" i="0" u="none" strike="noStrike" cap="none">
                <a:solidFill>
                  <a:srgbClr val="FFFFFF"/>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323232"/>
              </a:buClr>
              <a:buSzPts val="1000"/>
              <a:buFont typeface="Arial"/>
              <a:buNone/>
              <a:defRPr sz="1000" b="1" i="0" u="none" strike="noStrike" cap="none">
                <a:solidFill>
                  <a:srgbClr val="FFFFFF"/>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323232"/>
              </a:buClr>
              <a:buSzPts val="1000"/>
              <a:buFont typeface="Arial"/>
              <a:buNone/>
              <a:defRPr sz="1000" b="1" i="0" u="none" strike="noStrike" cap="none">
                <a:solidFill>
                  <a:srgbClr val="FFFFFF"/>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323232"/>
              </a:buClr>
              <a:buSzPts val="1000"/>
              <a:buFont typeface="Arial"/>
              <a:buNone/>
              <a:defRPr sz="1000" b="1" i="0" u="none" strike="noStrike" cap="none">
                <a:solidFill>
                  <a:srgbClr val="FFFFFF"/>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RU"/>
              <a:t>‹#›</a:t>
            </a:fld>
            <a:endParaRPr/>
          </a:p>
        </p:txBody>
      </p:sp>
      <p:pic>
        <p:nvPicPr>
          <p:cNvPr id="34" name="Google Shape;34;p7" descr="logo-14.png"/>
          <p:cNvPicPr preferRelativeResize="0"/>
          <p:nvPr/>
        </p:nvPicPr>
        <p:blipFill rotWithShape="1">
          <a:blip r:embed="rId2">
            <a:alphaModFix/>
          </a:blip>
          <a:srcRect/>
          <a:stretch/>
        </p:blipFill>
        <p:spPr>
          <a:xfrm>
            <a:off x="7507656" y="4608594"/>
            <a:ext cx="901701" cy="191320"/>
          </a:xfrm>
          <a:prstGeom prst="rect">
            <a:avLst/>
          </a:prstGeom>
          <a:noFill/>
          <a:ln>
            <a:noFill/>
          </a:ln>
        </p:spPr>
      </p:pic>
      <p:sp>
        <p:nvSpPr>
          <p:cNvPr id="35" name="Google Shape;35;p7"/>
          <p:cNvSpPr txBox="1">
            <a:spLocks noGrp="1"/>
          </p:cNvSpPr>
          <p:nvPr>
            <p:ph type="body" idx="1"/>
          </p:nvPr>
        </p:nvSpPr>
        <p:spPr>
          <a:xfrm>
            <a:off x="719138" y="1212117"/>
            <a:ext cx="4938600" cy="10017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rgbClr val="FFFFFF"/>
              </a:buClr>
              <a:buSzPts val="1400"/>
              <a:buFont typeface="Proxima Nova"/>
              <a:buNone/>
              <a:defRPr sz="1400" b="0" i="0" u="none" strike="noStrike" cap="none">
                <a:solidFill>
                  <a:srgbClr val="FFFFFF"/>
                </a:solidFill>
                <a:latin typeface="Proxima Nova"/>
                <a:ea typeface="Proxima Nova"/>
                <a:cs typeface="Proxima Nova"/>
                <a:sym typeface="Proxima Nova"/>
              </a:defRPr>
            </a:lvl1pPr>
            <a:lvl2pPr marL="914400" marR="0" lvl="1" indent="-228600" algn="l" rtl="0">
              <a:lnSpc>
                <a:spcPct val="115000"/>
              </a:lnSpc>
              <a:spcBef>
                <a:spcPts val="0"/>
              </a:spcBef>
              <a:spcAft>
                <a:spcPts val="0"/>
              </a:spcAft>
              <a:buClr>
                <a:srgbClr val="FFFFFF"/>
              </a:buClr>
              <a:buSzPts val="1400"/>
              <a:buFont typeface="Proxima Nova"/>
              <a:buNone/>
              <a:defRPr sz="1400" b="0" i="0" u="none" strike="noStrike" cap="none">
                <a:solidFill>
                  <a:srgbClr val="FFFFFF"/>
                </a:solidFill>
                <a:latin typeface="Proxima Nova"/>
                <a:ea typeface="Proxima Nova"/>
                <a:cs typeface="Proxima Nova"/>
                <a:sym typeface="Proxima Nova"/>
              </a:defRPr>
            </a:lvl2pPr>
            <a:lvl3pPr marL="1371600" marR="0" lvl="2" indent="-228600" algn="l" rtl="0">
              <a:lnSpc>
                <a:spcPct val="115000"/>
              </a:lnSpc>
              <a:spcBef>
                <a:spcPts val="0"/>
              </a:spcBef>
              <a:spcAft>
                <a:spcPts val="0"/>
              </a:spcAft>
              <a:buClr>
                <a:srgbClr val="FFFFFF"/>
              </a:buClr>
              <a:buSzPts val="1400"/>
              <a:buFont typeface="Proxima Nova"/>
              <a:buNone/>
              <a:defRPr sz="1400" b="0" i="0" u="none" strike="noStrike" cap="none">
                <a:solidFill>
                  <a:srgbClr val="FFFFFF"/>
                </a:solidFill>
                <a:latin typeface="Proxima Nova"/>
                <a:ea typeface="Proxima Nova"/>
                <a:cs typeface="Proxima Nova"/>
                <a:sym typeface="Proxima Nova"/>
              </a:defRPr>
            </a:lvl3pPr>
            <a:lvl4pPr marL="1828800" marR="0" lvl="3" indent="-228600" algn="l" rtl="0">
              <a:lnSpc>
                <a:spcPct val="115000"/>
              </a:lnSpc>
              <a:spcBef>
                <a:spcPts val="0"/>
              </a:spcBef>
              <a:spcAft>
                <a:spcPts val="0"/>
              </a:spcAft>
              <a:buClr>
                <a:srgbClr val="FFFFFF"/>
              </a:buClr>
              <a:buSzPts val="1400"/>
              <a:buFont typeface="Proxima Nova"/>
              <a:buNone/>
              <a:defRPr sz="1400" b="0" i="0" u="none" strike="noStrike" cap="none">
                <a:solidFill>
                  <a:srgbClr val="FFFFFF"/>
                </a:solidFill>
                <a:latin typeface="Proxima Nova"/>
                <a:ea typeface="Proxima Nova"/>
                <a:cs typeface="Proxima Nova"/>
                <a:sym typeface="Proxima Nova"/>
              </a:defRPr>
            </a:lvl4pPr>
            <a:lvl5pPr marL="2286000" marR="0" lvl="4" indent="-228600" algn="l" rtl="0">
              <a:lnSpc>
                <a:spcPct val="115000"/>
              </a:lnSpc>
              <a:spcBef>
                <a:spcPts val="0"/>
              </a:spcBef>
              <a:spcAft>
                <a:spcPts val="0"/>
              </a:spcAft>
              <a:buClr>
                <a:srgbClr val="FFFFFF"/>
              </a:buClr>
              <a:buSzPts val="1400"/>
              <a:buFont typeface="Proxima Nova"/>
              <a:buNone/>
              <a:defRPr sz="1400" b="0" i="0" u="none" strike="noStrike" cap="none">
                <a:solidFill>
                  <a:srgbClr val="FFFFFF"/>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rgbClr val="FFFFFF"/>
              </a:buClr>
              <a:buSzPts val="1400"/>
              <a:buFont typeface="Proxima Nova"/>
              <a:buChar char="■"/>
              <a:defRPr sz="1400" b="0" i="0" u="none" strike="noStrike" cap="none">
                <a:solidFill>
                  <a:srgbClr val="FFFFFF"/>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rgbClr val="FFFFFF"/>
              </a:buClr>
              <a:buSzPts val="1400"/>
              <a:buFont typeface="Proxima Nova"/>
              <a:buChar char="●"/>
              <a:defRPr sz="1400" b="0" i="0" u="none" strike="noStrike" cap="none">
                <a:solidFill>
                  <a:srgbClr val="FFFFFF"/>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rgbClr val="FFFFFF"/>
              </a:buClr>
              <a:buSzPts val="1400"/>
              <a:buFont typeface="Proxima Nova"/>
              <a:buChar char="○"/>
              <a:defRPr sz="1400" b="0" i="0" u="none" strike="noStrike" cap="none">
                <a:solidFill>
                  <a:srgbClr val="FFFFFF"/>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rgbClr val="FFFFFF"/>
              </a:buClr>
              <a:buSzPts val="1400"/>
              <a:buFont typeface="Proxima Nova"/>
              <a:buChar char="■"/>
              <a:defRPr sz="1400" b="0" i="0" u="none" strike="noStrike" cap="none">
                <a:solidFill>
                  <a:srgbClr val="FFFFFF"/>
                </a:solidFill>
                <a:latin typeface="Proxima Nova"/>
                <a:ea typeface="Proxima Nova"/>
                <a:cs typeface="Proxima Nova"/>
                <a:sym typeface="Proxima Nov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Нетология">
  <p:cSld name="MAIN_POINT_1">
    <p:bg>
      <p:bgPr>
        <a:gradFill>
          <a:gsLst>
            <a:gs pos="0">
              <a:srgbClr val="41AEEB"/>
            </a:gs>
            <a:gs pos="11300">
              <a:srgbClr val="41AEEB"/>
            </a:gs>
            <a:gs pos="100000">
              <a:srgbClr val="2B65F5"/>
            </a:gs>
          </a:gsLst>
          <a:lin ang="20399589" scaled="0"/>
        </a:gra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725966" y="340424"/>
            <a:ext cx="6367800" cy="738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FFFFFF"/>
              </a:buClr>
              <a:buSzPts val="4800"/>
              <a:buFont typeface="Arial"/>
              <a:buNone/>
              <a:defRPr sz="4800">
                <a:solidFill>
                  <a:srgbClr val="FFFFFF"/>
                </a:solidFill>
              </a:defRPr>
            </a:lvl1pPr>
            <a:lvl2pPr lvl="1" algn="l" rtl="0">
              <a:lnSpc>
                <a:spcPct val="100000"/>
              </a:lnSpc>
              <a:spcBef>
                <a:spcPts val="0"/>
              </a:spcBef>
              <a:spcAft>
                <a:spcPts val="0"/>
              </a:spcAft>
              <a:buClr>
                <a:srgbClr val="000000"/>
              </a:buClr>
              <a:buSzPts val="1800"/>
              <a:buNone/>
              <a:defRPr/>
            </a:lvl2pPr>
            <a:lvl3pPr lvl="2" algn="l" rtl="0">
              <a:lnSpc>
                <a:spcPct val="100000"/>
              </a:lnSpc>
              <a:spcBef>
                <a:spcPts val="0"/>
              </a:spcBef>
              <a:spcAft>
                <a:spcPts val="0"/>
              </a:spcAft>
              <a:buClr>
                <a:srgbClr val="000000"/>
              </a:buClr>
              <a:buSzPts val="1800"/>
              <a:buNone/>
              <a:defRPr/>
            </a:lvl3pPr>
            <a:lvl4pPr lvl="3" algn="l" rtl="0">
              <a:lnSpc>
                <a:spcPct val="100000"/>
              </a:lnSpc>
              <a:spcBef>
                <a:spcPts val="0"/>
              </a:spcBef>
              <a:spcAft>
                <a:spcPts val="0"/>
              </a:spcAft>
              <a:buClr>
                <a:srgbClr val="000000"/>
              </a:buClr>
              <a:buSzPts val="1800"/>
              <a:buNone/>
              <a:defRPr/>
            </a:lvl4pPr>
            <a:lvl5pPr lvl="4" algn="l" rtl="0">
              <a:lnSpc>
                <a:spcPct val="100000"/>
              </a:lnSpc>
              <a:spcBef>
                <a:spcPts val="0"/>
              </a:spcBef>
              <a:spcAft>
                <a:spcPts val="0"/>
              </a:spcAft>
              <a:buClr>
                <a:srgbClr val="000000"/>
              </a:buClr>
              <a:buSzPts val="1800"/>
              <a:buNone/>
              <a:defRPr/>
            </a:lvl5pPr>
            <a:lvl6pPr lvl="5" algn="l" rtl="0">
              <a:lnSpc>
                <a:spcPct val="100000"/>
              </a:lnSpc>
              <a:spcBef>
                <a:spcPts val="0"/>
              </a:spcBef>
              <a:spcAft>
                <a:spcPts val="0"/>
              </a:spcAft>
              <a:buClr>
                <a:srgbClr val="000000"/>
              </a:buClr>
              <a:buSzPts val="1800"/>
              <a:buNone/>
              <a:defRPr/>
            </a:lvl6pPr>
            <a:lvl7pPr lvl="6" algn="l" rtl="0">
              <a:lnSpc>
                <a:spcPct val="100000"/>
              </a:lnSpc>
              <a:spcBef>
                <a:spcPts val="0"/>
              </a:spcBef>
              <a:spcAft>
                <a:spcPts val="0"/>
              </a:spcAft>
              <a:buClr>
                <a:srgbClr val="000000"/>
              </a:buClr>
              <a:buSzPts val="1800"/>
              <a:buNone/>
              <a:defRPr/>
            </a:lvl7pPr>
            <a:lvl8pPr lvl="7" algn="l" rtl="0">
              <a:lnSpc>
                <a:spcPct val="100000"/>
              </a:lnSpc>
              <a:spcBef>
                <a:spcPts val="0"/>
              </a:spcBef>
              <a:spcAft>
                <a:spcPts val="0"/>
              </a:spcAft>
              <a:buClr>
                <a:srgbClr val="000000"/>
              </a:buClr>
              <a:buSzPts val="1800"/>
              <a:buNone/>
              <a:defRPr/>
            </a:lvl8pPr>
            <a:lvl9pPr lvl="8" algn="l" rtl="0">
              <a:lnSpc>
                <a:spcPct val="100000"/>
              </a:lnSpc>
              <a:spcBef>
                <a:spcPts val="0"/>
              </a:spcBef>
              <a:spcAft>
                <a:spcPts val="0"/>
              </a:spcAft>
              <a:buClr>
                <a:srgbClr val="000000"/>
              </a:buClr>
              <a:buSzPts val="1800"/>
              <a:buNone/>
              <a:defRPr/>
            </a:lvl9pPr>
          </a:lstStyle>
          <a:p>
            <a:endParaRPr/>
          </a:p>
        </p:txBody>
      </p:sp>
      <p:pic>
        <p:nvPicPr>
          <p:cNvPr id="38" name="Google Shape;38;p8" descr="Google Shape;56;p13"/>
          <p:cNvPicPr preferRelativeResize="0"/>
          <p:nvPr/>
        </p:nvPicPr>
        <p:blipFill rotWithShape="1">
          <a:blip r:embed="rId2">
            <a:alphaModFix/>
          </a:blip>
          <a:srcRect/>
          <a:stretch/>
        </p:blipFill>
        <p:spPr>
          <a:xfrm>
            <a:off x="7822460" y="411969"/>
            <a:ext cx="595574" cy="595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Вертикальная сетка" type="title">
  <p:cSld name="TITLE">
    <p:spTree>
      <p:nvGrpSpPr>
        <p:cNvPr id="1" name="Shape 43"/>
        <p:cNvGrpSpPr/>
        <p:nvPr/>
      </p:nvGrpSpPr>
      <p:grpSpPr>
        <a:xfrm>
          <a:off x="0" y="0"/>
          <a:ext cx="0" cy="0"/>
          <a:chOff x="0" y="0"/>
          <a:chExt cx="0" cy="0"/>
        </a:xfrm>
      </p:grpSpPr>
      <p:grpSp>
        <p:nvGrpSpPr>
          <p:cNvPr id="44" name="Google Shape;44;p10"/>
          <p:cNvGrpSpPr/>
          <p:nvPr/>
        </p:nvGrpSpPr>
        <p:grpSpPr>
          <a:xfrm>
            <a:off x="8438389" y="4438715"/>
            <a:ext cx="349005" cy="350984"/>
            <a:chOff x="238125" y="2432825"/>
            <a:chExt cx="779550" cy="781875"/>
          </a:xfrm>
        </p:grpSpPr>
        <p:sp>
          <p:nvSpPr>
            <p:cNvPr id="45" name="Google Shape;45;p10"/>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6" name="Google Shape;46;p10"/>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7" name="Google Shape;47;p10"/>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8" name="Google Shape;48;p10"/>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pos="227">
          <p15:clr>
            <a:srgbClr val="FA7B17"/>
          </p15:clr>
        </p15:guide>
        <p15:guide id="2" pos="414">
          <p15:clr>
            <a:srgbClr val="FA7B17"/>
          </p15:clr>
        </p15:guide>
        <p15:guide id="3" pos="595">
          <p15:clr>
            <a:srgbClr val="FA7B17"/>
          </p15:clr>
        </p15:guide>
        <p15:guide id="4" pos="777">
          <p15:clr>
            <a:srgbClr val="FA7B17"/>
          </p15:clr>
        </p15:guide>
        <p15:guide id="5" pos="958">
          <p15:clr>
            <a:srgbClr val="FA7B17"/>
          </p15:clr>
        </p15:guide>
        <p15:guide id="6" pos="1148">
          <p15:clr>
            <a:srgbClr val="FA7B17"/>
          </p15:clr>
        </p15:guide>
        <p15:guide id="7" pos="1326">
          <p15:clr>
            <a:srgbClr val="FA7B17"/>
          </p15:clr>
        </p15:guide>
        <p15:guide id="8" pos="1512">
          <p15:clr>
            <a:srgbClr val="FA7B17"/>
          </p15:clr>
        </p15:guide>
        <p15:guide id="9" pos="1695">
          <p15:clr>
            <a:srgbClr val="FA7B17"/>
          </p15:clr>
        </p15:guide>
        <p15:guide id="10" pos="1878">
          <p15:clr>
            <a:srgbClr val="FA7B17"/>
          </p15:clr>
        </p15:guide>
        <p15:guide id="11" pos="2057">
          <p15:clr>
            <a:srgbClr val="FA7B17"/>
          </p15:clr>
        </p15:guide>
        <p15:guide id="12" pos="2243">
          <p15:clr>
            <a:srgbClr val="FA7B17"/>
          </p15:clr>
        </p15:guide>
        <p15:guide id="13" pos="2426">
          <p15:clr>
            <a:srgbClr val="FA7B17"/>
          </p15:clr>
        </p15:guide>
        <p15:guide id="14" pos="2609">
          <p15:clr>
            <a:srgbClr val="FA7B17"/>
          </p15:clr>
        </p15:guide>
        <p15:guide id="15" pos="2788">
          <p15:clr>
            <a:srgbClr val="FA7B17"/>
          </p15:clr>
        </p15:guide>
        <p15:guide id="16" pos="2975">
          <p15:clr>
            <a:srgbClr val="FA7B17"/>
          </p15:clr>
        </p15:guide>
        <p15:guide id="17" pos="3157">
          <p15:clr>
            <a:srgbClr val="FA7B17"/>
          </p15:clr>
        </p15:guide>
        <p15:guide id="18" pos="3341">
          <p15:clr>
            <a:srgbClr val="FA7B17"/>
          </p15:clr>
        </p15:guide>
        <p15:guide id="19" pos="3519">
          <p15:clr>
            <a:srgbClr val="FA7B17"/>
          </p15:clr>
        </p15:guide>
        <p15:guide id="20" pos="3707">
          <p15:clr>
            <a:srgbClr val="FA7B17"/>
          </p15:clr>
        </p15:guide>
        <p15:guide id="21" pos="3888">
          <p15:clr>
            <a:srgbClr val="FA7B17"/>
          </p15:clr>
        </p15:guide>
        <p15:guide id="22" pos="4072">
          <p15:clr>
            <a:srgbClr val="FA7B17"/>
          </p15:clr>
        </p15:guide>
        <p15:guide id="23" pos="4256">
          <p15:clr>
            <a:srgbClr val="FA7B17"/>
          </p15:clr>
        </p15:guide>
        <p15:guide id="24" pos="4440">
          <p15:clr>
            <a:srgbClr val="FA7B17"/>
          </p15:clr>
        </p15:guide>
        <p15:guide id="25" pos="4624">
          <p15:clr>
            <a:srgbClr val="FA7B17"/>
          </p15:clr>
        </p15:guide>
        <p15:guide id="26" pos="4808">
          <p15:clr>
            <a:srgbClr val="FA7B17"/>
          </p15:clr>
        </p15:guide>
        <p15:guide id="27" pos="4983">
          <p15:clr>
            <a:srgbClr val="FA7B17"/>
          </p15:clr>
        </p15:guide>
        <p15:guide id="28" pos="5172">
          <p15:clr>
            <a:srgbClr val="FA7B17"/>
          </p15:clr>
        </p15:guide>
        <p15:guide id="29" pos="5350">
          <p15:clr>
            <a:srgbClr val="FA7B17"/>
          </p15:clr>
        </p15:guide>
        <p15:guide id="30" pos="5535">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Горизонтальная сетка">
  <p:cSld name="CUSTOM">
    <p:spTree>
      <p:nvGrpSpPr>
        <p:cNvPr id="1" name="Shape 49"/>
        <p:cNvGrpSpPr/>
        <p:nvPr/>
      </p:nvGrpSpPr>
      <p:grpSpPr>
        <a:xfrm>
          <a:off x="0" y="0"/>
          <a:ext cx="0" cy="0"/>
          <a:chOff x="0" y="0"/>
          <a:chExt cx="0" cy="0"/>
        </a:xfrm>
      </p:grpSpPr>
      <p:grpSp>
        <p:nvGrpSpPr>
          <p:cNvPr id="50" name="Google Shape;50;p11"/>
          <p:cNvGrpSpPr/>
          <p:nvPr/>
        </p:nvGrpSpPr>
        <p:grpSpPr>
          <a:xfrm>
            <a:off x="8438389" y="4438715"/>
            <a:ext cx="349005" cy="350984"/>
            <a:chOff x="238125" y="2432825"/>
            <a:chExt cx="779550" cy="781875"/>
          </a:xfrm>
        </p:grpSpPr>
        <p:sp>
          <p:nvSpPr>
            <p:cNvPr id="51" name="Google Shape;51;p11"/>
            <p:cNvSpPr/>
            <p:nvPr/>
          </p:nvSpPr>
          <p:spPr>
            <a:xfrm>
              <a:off x="238125" y="2842375"/>
              <a:ext cx="372325" cy="372325"/>
            </a:xfrm>
            <a:custGeom>
              <a:avLst/>
              <a:gdLst/>
              <a:ahLst/>
              <a:cxnLst/>
              <a:rect l="l" t="t" r="r" b="b"/>
              <a:pathLst>
                <a:path w="14893" h="14893" extrusionOk="0">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2" name="Google Shape;52;p11"/>
            <p:cNvSpPr/>
            <p:nvPr/>
          </p:nvSpPr>
          <p:spPr>
            <a:xfrm>
              <a:off x="238125" y="2432825"/>
              <a:ext cx="372325" cy="372325"/>
            </a:xfrm>
            <a:custGeom>
              <a:avLst/>
              <a:gdLst/>
              <a:ahLst/>
              <a:cxnLst/>
              <a:rect l="l" t="t" r="r" b="b"/>
              <a:pathLst>
                <a:path w="14893" h="14893" extrusionOk="0">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3" name="Google Shape;53;p11"/>
            <p:cNvSpPr/>
            <p:nvPr/>
          </p:nvSpPr>
          <p:spPr>
            <a:xfrm>
              <a:off x="645325" y="2432825"/>
              <a:ext cx="372350" cy="372325"/>
            </a:xfrm>
            <a:custGeom>
              <a:avLst/>
              <a:gdLst/>
              <a:ahLst/>
              <a:cxnLst/>
              <a:rect l="l" t="t" r="r" b="b"/>
              <a:pathLst>
                <a:path w="14894" h="14893" extrusionOk="0">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4" name="Google Shape;54;p11"/>
            <p:cNvSpPr/>
            <p:nvPr/>
          </p:nvSpPr>
          <p:spPr>
            <a:xfrm>
              <a:off x="645325" y="2842375"/>
              <a:ext cx="372350" cy="372325"/>
            </a:xfrm>
            <a:custGeom>
              <a:avLst/>
              <a:gdLst/>
              <a:ahLst/>
              <a:cxnLst/>
              <a:rect l="l" t="t" r="r" b="b"/>
              <a:pathLst>
                <a:path w="14894" h="14893" extrusionOk="0">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225">
          <p15:clr>
            <a:srgbClr val="FA7B17"/>
          </p15:clr>
        </p15:guide>
        <p15:guide id="2" orient="horz" pos="385">
          <p15:clr>
            <a:srgbClr val="FA7B17"/>
          </p15:clr>
        </p15:guide>
        <p15:guide id="3" orient="horz" pos="444">
          <p15:clr>
            <a:srgbClr val="FA7B17"/>
          </p15:clr>
        </p15:guide>
        <p15:guide id="4" orient="horz" pos="603">
          <p15:clr>
            <a:srgbClr val="FA7B17"/>
          </p15:clr>
        </p15:guide>
        <p15:guide id="5" orient="horz" pos="664">
          <p15:clr>
            <a:srgbClr val="FA7B17"/>
          </p15:clr>
        </p15:guide>
        <p15:guide id="6" orient="horz" pos="822">
          <p15:clr>
            <a:srgbClr val="FA7B17"/>
          </p15:clr>
        </p15:guide>
        <p15:guide id="7" orient="horz" pos="884">
          <p15:clr>
            <a:srgbClr val="FA7B17"/>
          </p15:clr>
        </p15:guide>
        <p15:guide id="8" orient="horz" pos="1043">
          <p15:clr>
            <a:srgbClr val="FA7B17"/>
          </p15:clr>
        </p15:guide>
        <p15:guide id="9" orient="horz" pos="1101">
          <p15:clr>
            <a:srgbClr val="FA7B17"/>
          </p15:clr>
        </p15:guide>
        <p15:guide id="10" orient="horz" pos="1260">
          <p15:clr>
            <a:srgbClr val="FA7B17"/>
          </p15:clr>
        </p15:guide>
        <p15:guide id="11" orient="horz" pos="1321">
          <p15:clr>
            <a:srgbClr val="FA7B17"/>
          </p15:clr>
        </p15:guide>
        <p15:guide id="12" orient="horz" pos="1480">
          <p15:clr>
            <a:srgbClr val="FA7B17"/>
          </p15:clr>
        </p15:guide>
        <p15:guide id="13" orient="horz" pos="1538">
          <p15:clr>
            <a:srgbClr val="FA7B17"/>
          </p15:clr>
        </p15:guide>
        <p15:guide id="14" orient="horz" pos="1702">
          <p15:clr>
            <a:srgbClr val="FA7B17"/>
          </p15:clr>
        </p15:guide>
        <p15:guide id="15" orient="horz" pos="1760">
          <p15:clr>
            <a:srgbClr val="FA7B17"/>
          </p15:clr>
        </p15:guide>
        <p15:guide id="16" orient="horz" pos="1919">
          <p15:clr>
            <a:srgbClr val="FA7B17"/>
          </p15:clr>
        </p15:guide>
        <p15:guide id="17" orient="horz" pos="1980">
          <p15:clr>
            <a:srgbClr val="FA7B17"/>
          </p15:clr>
        </p15:guide>
        <p15:guide id="18" orient="horz" pos="2139">
          <p15:clr>
            <a:srgbClr val="FA7B17"/>
          </p15:clr>
        </p15:guide>
        <p15:guide id="19" orient="horz" pos="2200">
          <p15:clr>
            <a:srgbClr val="FA7B17"/>
          </p15:clr>
        </p15:guide>
        <p15:guide id="20" orient="horz" pos="2359">
          <p15:clr>
            <a:srgbClr val="FA7B17"/>
          </p15:clr>
        </p15:guide>
        <p15:guide id="21" orient="horz" pos="2418">
          <p15:clr>
            <a:srgbClr val="FA7B17"/>
          </p15:clr>
        </p15:guide>
        <p15:guide id="22" orient="horz" pos="2577">
          <p15:clr>
            <a:srgbClr val="FA7B17"/>
          </p15:clr>
        </p15:guide>
        <p15:guide id="23" orient="horz" pos="2637">
          <p15:clr>
            <a:srgbClr val="FA7B17"/>
          </p15:clr>
        </p15:guide>
        <p15:guide id="24" orient="horz" pos="2796">
          <p15:clr>
            <a:srgbClr val="FA7B17"/>
          </p15:clr>
        </p15:guide>
        <p15:guide id="25" orient="horz" pos="2855">
          <p15:clr>
            <a:srgbClr val="FA7B17"/>
          </p15:clr>
        </p15:guide>
        <p15:guide id="26" orient="horz" pos="3017">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3.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CF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ftr" idx="11"/>
          </p:nvPr>
        </p:nvSpPr>
        <p:spPr>
          <a:xfrm>
            <a:off x="731263" y="4608594"/>
            <a:ext cx="3086100" cy="130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9E9FA1"/>
              </a:buClr>
              <a:buSzPts val="1000"/>
              <a:buFont typeface="Proxima Nova"/>
              <a:buNone/>
              <a:defRPr sz="1000" b="0" i="0" u="none" strike="noStrike" cap="none">
                <a:solidFill>
                  <a:srgbClr val="9E9FA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Proxima Nova"/>
              <a:buNone/>
              <a:defRPr sz="14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400"/>
              <a:buFont typeface="Proxima Nova"/>
              <a:buNone/>
              <a:defRPr sz="14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400"/>
              <a:buFont typeface="Proxima Nova"/>
              <a:buNone/>
              <a:defRPr sz="14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400"/>
              <a:buFont typeface="Proxima Nova"/>
              <a:buNone/>
              <a:defRPr sz="14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400"/>
              <a:buFont typeface="Proxima Nova"/>
              <a:buNone/>
              <a:defRPr sz="14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400"/>
              <a:buFont typeface="Proxima Nova"/>
              <a:buNone/>
              <a:defRPr sz="14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400"/>
              <a:buFont typeface="Proxima Nova"/>
              <a:buNone/>
              <a:defRPr sz="14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400"/>
              <a:buFont typeface="Proxima Nova"/>
              <a:buNone/>
              <a:defRPr sz="1400" b="0" i="0" u="none" strike="noStrike" cap="none">
                <a:solidFill>
                  <a:srgbClr val="000000"/>
                </a:solidFill>
                <a:latin typeface="Proxima Nova"/>
                <a:ea typeface="Proxima Nova"/>
                <a:cs typeface="Proxima Nova"/>
                <a:sym typeface="Proxima Nova"/>
              </a:defRPr>
            </a:lvl9pPr>
          </a:lstStyle>
          <a:p>
            <a:endParaRPr/>
          </a:p>
        </p:txBody>
      </p:sp>
      <p:sp>
        <p:nvSpPr>
          <p:cNvPr id="7" name="Google Shape;7;p1"/>
          <p:cNvSpPr txBox="1">
            <a:spLocks noGrp="1"/>
          </p:cNvSpPr>
          <p:nvPr>
            <p:ph type="title"/>
          </p:nvPr>
        </p:nvSpPr>
        <p:spPr>
          <a:xfrm>
            <a:off x="731263" y="408709"/>
            <a:ext cx="6776400" cy="570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31312E"/>
              </a:buClr>
              <a:buSzPts val="2000"/>
              <a:buFont typeface="Proxima Nova"/>
              <a:buNone/>
              <a:defRPr sz="2000" b="1" i="0" u="none" strike="noStrike" cap="none">
                <a:solidFill>
                  <a:srgbClr val="31312E"/>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2800"/>
              <a:buFont typeface="Proxima Nova"/>
              <a:buNone/>
              <a:defRPr sz="2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2800"/>
              <a:buFont typeface="Proxima Nova"/>
              <a:buNone/>
              <a:defRPr sz="2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2800"/>
              <a:buFont typeface="Proxima Nova"/>
              <a:buNone/>
              <a:defRPr sz="2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2800"/>
              <a:buFont typeface="Proxima Nova"/>
              <a:buNone/>
              <a:defRPr sz="2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2800"/>
              <a:buFont typeface="Proxima Nova"/>
              <a:buNone/>
              <a:defRPr sz="2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2800"/>
              <a:buFont typeface="Proxima Nova"/>
              <a:buNone/>
              <a:defRPr sz="2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2800"/>
              <a:buFont typeface="Proxima Nova"/>
              <a:buNone/>
              <a:defRPr sz="2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2800"/>
              <a:buFont typeface="Proxima Nova"/>
              <a:buNone/>
              <a:defRPr sz="2800" b="0" i="0" u="none" strike="noStrike" cap="none">
                <a:solidFill>
                  <a:srgbClr val="000000"/>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039804" y="487287"/>
            <a:ext cx="370500" cy="142200"/>
          </a:xfrm>
          <a:prstGeom prst="rect">
            <a:avLst/>
          </a:prstGeom>
          <a:noFill/>
          <a:ln>
            <a:noFill/>
          </a:ln>
        </p:spPr>
        <p:txBody>
          <a:bodyPr spcFirstLastPara="1" wrap="square" lIns="0" tIns="0" rIns="0" bIns="0" anchor="ctr" anchorCtr="0">
            <a:noAutofit/>
          </a:bodyPr>
          <a:lstStyle>
            <a:lvl1pPr marL="0" marR="0" lvl="0" indent="0" algn="r" rtl="0">
              <a:lnSpc>
                <a:spcPct val="9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1pPr>
            <a:lvl2pPr marL="0" marR="0" lvl="1" indent="0" algn="r" rtl="0">
              <a:lnSpc>
                <a:spcPct val="9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2pPr>
            <a:lvl3pPr marL="0" marR="0" lvl="2" indent="0" algn="r" rtl="0">
              <a:lnSpc>
                <a:spcPct val="9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3pPr>
            <a:lvl4pPr marL="0" marR="0" lvl="3" indent="0" algn="r" rtl="0">
              <a:lnSpc>
                <a:spcPct val="9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4pPr>
            <a:lvl5pPr marL="0" marR="0" lvl="4" indent="0" algn="r" rtl="0">
              <a:lnSpc>
                <a:spcPct val="9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5pPr>
            <a:lvl6pPr marL="0" marR="0" lvl="5" indent="0" algn="r" rtl="0">
              <a:lnSpc>
                <a:spcPct val="9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6pPr>
            <a:lvl7pPr marL="0" marR="0" lvl="6" indent="0" algn="r" rtl="0">
              <a:lnSpc>
                <a:spcPct val="9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7pPr>
            <a:lvl8pPr marL="0" marR="0" lvl="7" indent="0" algn="r" rtl="0">
              <a:lnSpc>
                <a:spcPct val="9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8pPr>
            <a:lvl9pPr marL="0" marR="0" lvl="8" indent="0" algn="r" rtl="0">
              <a:lnSpc>
                <a:spcPct val="90000"/>
              </a:lnSpc>
              <a:spcBef>
                <a:spcPts val="0"/>
              </a:spcBef>
              <a:spcAft>
                <a:spcPts val="0"/>
              </a:spcAft>
              <a:buClr>
                <a:srgbClr val="323232"/>
              </a:buClr>
              <a:buSzPts val="1000"/>
              <a:buFont typeface="Arial"/>
              <a:buNone/>
              <a:defRPr sz="1000" b="1" i="0" u="none" strike="noStrike" cap="none">
                <a:solidFill>
                  <a:srgbClr val="32323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3">
          <p15:clr>
            <a:srgbClr val="F26B43"/>
          </p15:clr>
        </p15:guide>
        <p15:guide id="2" pos="5307">
          <p15:clr>
            <a:srgbClr val="F26B43"/>
          </p15:clr>
        </p15:guide>
        <p15:guide id="3" orient="horz" pos="259">
          <p15:clr>
            <a:srgbClr val="F26B43"/>
          </p15:clr>
        </p15:guide>
        <p15:guide id="4" orient="horz" pos="2845">
          <p15:clr>
            <a:srgbClr val="F26B43"/>
          </p15:clr>
        </p15:guide>
        <p15:guide id="5" orient="horz" pos="577">
          <p15:clr>
            <a:srgbClr val="F26B43"/>
          </p15:clr>
        </p15:guide>
        <p15:guide id="6" orient="horz" pos="75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Proxima Nova"/>
              <a:buNone/>
              <a:defRPr sz="2800">
                <a:latin typeface="Proxima Nova"/>
                <a:ea typeface="Proxima Nova"/>
                <a:cs typeface="Proxima Nova"/>
                <a:sym typeface="Proxima Nova"/>
              </a:defRPr>
            </a:lvl1pPr>
            <a:lvl2pPr lvl="1" rtl="0">
              <a:spcBef>
                <a:spcPts val="0"/>
              </a:spcBef>
              <a:spcAft>
                <a:spcPts val="0"/>
              </a:spcAft>
              <a:buSzPts val="2800"/>
              <a:buFont typeface="Proxima Nova"/>
              <a:buNone/>
              <a:defRPr sz="2800">
                <a:latin typeface="Proxima Nova"/>
                <a:ea typeface="Proxima Nova"/>
                <a:cs typeface="Proxima Nova"/>
                <a:sym typeface="Proxima Nova"/>
              </a:defRPr>
            </a:lvl2pPr>
            <a:lvl3pPr lvl="2" rtl="0">
              <a:spcBef>
                <a:spcPts val="0"/>
              </a:spcBef>
              <a:spcAft>
                <a:spcPts val="0"/>
              </a:spcAft>
              <a:buSzPts val="2800"/>
              <a:buFont typeface="Proxima Nova"/>
              <a:buNone/>
              <a:defRPr sz="2800">
                <a:latin typeface="Proxima Nova"/>
                <a:ea typeface="Proxima Nova"/>
                <a:cs typeface="Proxima Nova"/>
                <a:sym typeface="Proxima Nova"/>
              </a:defRPr>
            </a:lvl3pPr>
            <a:lvl4pPr lvl="3" rtl="0">
              <a:spcBef>
                <a:spcPts val="0"/>
              </a:spcBef>
              <a:spcAft>
                <a:spcPts val="0"/>
              </a:spcAft>
              <a:buSzPts val="2800"/>
              <a:buFont typeface="Proxima Nova"/>
              <a:buNone/>
              <a:defRPr sz="2800">
                <a:latin typeface="Proxima Nova"/>
                <a:ea typeface="Proxima Nova"/>
                <a:cs typeface="Proxima Nova"/>
                <a:sym typeface="Proxima Nova"/>
              </a:defRPr>
            </a:lvl4pPr>
            <a:lvl5pPr lvl="4" rtl="0">
              <a:spcBef>
                <a:spcPts val="0"/>
              </a:spcBef>
              <a:spcAft>
                <a:spcPts val="0"/>
              </a:spcAft>
              <a:buSzPts val="2800"/>
              <a:buFont typeface="Proxima Nova"/>
              <a:buNone/>
              <a:defRPr sz="2800">
                <a:latin typeface="Proxima Nova"/>
                <a:ea typeface="Proxima Nova"/>
                <a:cs typeface="Proxima Nova"/>
                <a:sym typeface="Proxima Nova"/>
              </a:defRPr>
            </a:lvl5pPr>
            <a:lvl6pPr lvl="5" rtl="0">
              <a:spcBef>
                <a:spcPts val="0"/>
              </a:spcBef>
              <a:spcAft>
                <a:spcPts val="0"/>
              </a:spcAft>
              <a:buSzPts val="2800"/>
              <a:buFont typeface="Proxima Nova"/>
              <a:buNone/>
              <a:defRPr sz="2800">
                <a:latin typeface="Proxima Nova"/>
                <a:ea typeface="Proxima Nova"/>
                <a:cs typeface="Proxima Nova"/>
                <a:sym typeface="Proxima Nova"/>
              </a:defRPr>
            </a:lvl6pPr>
            <a:lvl7pPr lvl="6" rtl="0">
              <a:spcBef>
                <a:spcPts val="0"/>
              </a:spcBef>
              <a:spcAft>
                <a:spcPts val="0"/>
              </a:spcAft>
              <a:buSzPts val="2800"/>
              <a:buFont typeface="Proxima Nova"/>
              <a:buNone/>
              <a:defRPr sz="2800">
                <a:latin typeface="Proxima Nova"/>
                <a:ea typeface="Proxima Nova"/>
                <a:cs typeface="Proxima Nova"/>
                <a:sym typeface="Proxima Nova"/>
              </a:defRPr>
            </a:lvl7pPr>
            <a:lvl8pPr lvl="7" rtl="0">
              <a:spcBef>
                <a:spcPts val="0"/>
              </a:spcBef>
              <a:spcAft>
                <a:spcPts val="0"/>
              </a:spcAft>
              <a:buSzPts val="2800"/>
              <a:buFont typeface="Proxima Nova"/>
              <a:buNone/>
              <a:defRPr sz="2800">
                <a:latin typeface="Proxima Nova"/>
                <a:ea typeface="Proxima Nova"/>
                <a:cs typeface="Proxima Nova"/>
                <a:sym typeface="Proxima Nova"/>
              </a:defRPr>
            </a:lvl8pPr>
            <a:lvl9pPr lvl="8" rtl="0">
              <a:spcBef>
                <a:spcPts val="0"/>
              </a:spcBef>
              <a:spcAft>
                <a:spcPts val="0"/>
              </a:spcAft>
              <a:buSzPts val="2800"/>
              <a:buFont typeface="Proxima Nova"/>
              <a:buNone/>
              <a:defRPr sz="2800">
                <a:latin typeface="Proxima Nova"/>
                <a:ea typeface="Proxima Nova"/>
                <a:cs typeface="Proxima Nova"/>
                <a:sym typeface="Proxima Nova"/>
              </a:defRPr>
            </a:lvl9pPr>
          </a:lstStyle>
          <a:p>
            <a:endParaRPr/>
          </a:p>
        </p:txBody>
      </p:sp>
      <p:sp>
        <p:nvSpPr>
          <p:cNvPr id="41" name="Google Shape;41;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rtl="0">
              <a:lnSpc>
                <a:spcPct val="115000"/>
              </a:lnSpc>
              <a:spcBef>
                <a:spcPts val="1600"/>
              </a:spcBef>
              <a:spcAft>
                <a:spcPts val="0"/>
              </a:spcAft>
              <a:buSzPts val="1400"/>
              <a:buFont typeface="Proxima Nova"/>
              <a:buChar char="○"/>
              <a:defRPr sz="14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sz="1400">
                <a:latin typeface="Proxima Nova"/>
                <a:ea typeface="Proxima Nova"/>
                <a:cs typeface="Proxima Nova"/>
                <a:sym typeface="Proxima Nova"/>
              </a:defRPr>
            </a:lvl3pPr>
            <a:lvl4pPr marL="1828800" lvl="3" indent="-317500" rtl="0">
              <a:lnSpc>
                <a:spcPct val="115000"/>
              </a:lnSpc>
              <a:spcBef>
                <a:spcPts val="1600"/>
              </a:spcBef>
              <a:spcAft>
                <a:spcPts val="0"/>
              </a:spcAft>
              <a:buSzPts val="1400"/>
              <a:buFont typeface="Proxima Nova"/>
              <a:buChar char="●"/>
              <a:defRPr sz="1400">
                <a:latin typeface="Proxima Nova"/>
                <a:ea typeface="Proxima Nova"/>
                <a:cs typeface="Proxima Nova"/>
                <a:sym typeface="Proxima Nova"/>
              </a:defRPr>
            </a:lvl4pPr>
            <a:lvl5pPr marL="2286000" lvl="4" indent="-317500" rtl="0">
              <a:lnSpc>
                <a:spcPct val="115000"/>
              </a:lnSpc>
              <a:spcBef>
                <a:spcPts val="1600"/>
              </a:spcBef>
              <a:spcAft>
                <a:spcPts val="0"/>
              </a:spcAft>
              <a:buSzPts val="1400"/>
              <a:buFont typeface="Proxima Nova"/>
              <a:buChar char="○"/>
              <a:defRPr sz="1400">
                <a:latin typeface="Proxima Nova"/>
                <a:ea typeface="Proxima Nova"/>
                <a:cs typeface="Proxima Nova"/>
                <a:sym typeface="Proxima Nova"/>
              </a:defRPr>
            </a:lvl5pPr>
            <a:lvl6pPr marL="2743200" lvl="5" indent="-317500" rtl="0">
              <a:lnSpc>
                <a:spcPct val="115000"/>
              </a:lnSpc>
              <a:spcBef>
                <a:spcPts val="1600"/>
              </a:spcBef>
              <a:spcAft>
                <a:spcPts val="0"/>
              </a:spcAft>
              <a:buSzPts val="1400"/>
              <a:buFont typeface="Proxima Nova"/>
              <a:buChar char="■"/>
              <a:defRPr sz="1400">
                <a:latin typeface="Proxima Nova"/>
                <a:ea typeface="Proxima Nova"/>
                <a:cs typeface="Proxima Nova"/>
                <a:sym typeface="Proxima Nova"/>
              </a:defRPr>
            </a:lvl6pPr>
            <a:lvl7pPr marL="3200400" lvl="6" indent="-317500" rtl="0">
              <a:lnSpc>
                <a:spcPct val="115000"/>
              </a:lnSpc>
              <a:spcBef>
                <a:spcPts val="1600"/>
              </a:spcBef>
              <a:spcAft>
                <a:spcPts val="0"/>
              </a:spcAft>
              <a:buSzPts val="1400"/>
              <a:buFont typeface="Proxima Nova"/>
              <a:buChar char="●"/>
              <a:defRPr sz="1400">
                <a:latin typeface="Proxima Nova"/>
                <a:ea typeface="Proxima Nova"/>
                <a:cs typeface="Proxima Nova"/>
                <a:sym typeface="Proxima Nova"/>
              </a:defRPr>
            </a:lvl7pPr>
            <a:lvl8pPr marL="3657600" lvl="7" indent="-317500" rtl="0">
              <a:lnSpc>
                <a:spcPct val="115000"/>
              </a:lnSpc>
              <a:spcBef>
                <a:spcPts val="1600"/>
              </a:spcBef>
              <a:spcAft>
                <a:spcPts val="0"/>
              </a:spcAft>
              <a:buSzPts val="1400"/>
              <a:buFont typeface="Proxima Nova"/>
              <a:buChar char="○"/>
              <a:defRPr sz="1400">
                <a:latin typeface="Proxima Nova"/>
                <a:ea typeface="Proxima Nova"/>
                <a:cs typeface="Proxima Nova"/>
                <a:sym typeface="Proxima Nova"/>
              </a:defRPr>
            </a:lvl8pPr>
            <a:lvl9pPr marL="4114800" lvl="8" indent="-317500" rtl="0">
              <a:lnSpc>
                <a:spcPct val="115000"/>
              </a:lnSpc>
              <a:spcBef>
                <a:spcPts val="1600"/>
              </a:spcBef>
              <a:spcAft>
                <a:spcPts val="1600"/>
              </a:spcAft>
              <a:buSzPts val="1400"/>
              <a:buFont typeface="Proxima Nova"/>
              <a:buChar char="■"/>
              <a:defRPr sz="1400">
                <a:latin typeface="Proxima Nova"/>
                <a:ea typeface="Proxima Nova"/>
                <a:cs typeface="Proxima Nova"/>
                <a:sym typeface="Proxima Nova"/>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3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20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1.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p:nvPr/>
        </p:nvSpPr>
        <p:spPr>
          <a:xfrm>
            <a:off x="319074" y="294016"/>
            <a:ext cx="8566500" cy="2804870"/>
          </a:xfrm>
          <a:prstGeom prst="rect">
            <a:avLst/>
          </a:prstGeom>
          <a:noFill/>
          <a:ln>
            <a:noFill/>
          </a:ln>
        </p:spPr>
        <p:txBody>
          <a:bodyPr spcFirstLastPara="1" wrap="square" lIns="0" tIns="0" rIns="0" bIns="0" anchor="t" anchorCtr="0">
            <a:spAutoFit/>
          </a:bodyPr>
          <a:lstStyle/>
          <a:p>
            <a:pPr algn="ctr"/>
            <a:r>
              <a:rPr lang="ru-RU" sz="2800" b="1" dirty="0" smtClean="0">
                <a:solidFill>
                  <a:schemeClr val="lt1"/>
                </a:solidFill>
                <a:latin typeface="Proxima Nova"/>
                <a:ea typeface="Proxima Nova"/>
                <a:cs typeface="Proxima Nova"/>
              </a:rPr>
              <a:t>Дипломная </a:t>
            </a:r>
            <a:r>
              <a:rPr lang="ru-RU" sz="2800" b="1" dirty="0">
                <a:solidFill>
                  <a:schemeClr val="lt1"/>
                </a:solidFill>
                <a:latin typeface="Proxima Nova"/>
                <a:ea typeface="Proxima Nova"/>
                <a:cs typeface="Proxima Nova"/>
              </a:rPr>
              <a:t>работа по теме:</a:t>
            </a:r>
          </a:p>
          <a:p>
            <a:pPr algn="ctr"/>
            <a:r>
              <a:rPr lang="ru-RU" sz="2800" b="1" dirty="0">
                <a:solidFill>
                  <a:schemeClr val="lt1"/>
                </a:solidFill>
                <a:latin typeface="Proxima Nova"/>
                <a:ea typeface="Proxima Nova"/>
                <a:cs typeface="Proxima Nova"/>
              </a:rPr>
              <a:t>“Анализ сотрудников компании, факторов увольнений и построение предиктивной модели оттока сотрудников (поиск </a:t>
            </a:r>
            <a:r>
              <a:rPr lang="ru-RU" sz="2800" b="1" dirty="0" err="1">
                <a:solidFill>
                  <a:schemeClr val="lt1"/>
                </a:solidFill>
                <a:latin typeface="Proxima Nova"/>
                <a:ea typeface="Proxima Nova"/>
                <a:cs typeface="Proxima Nova"/>
              </a:rPr>
              <a:t>инсайтов</a:t>
            </a:r>
            <a:r>
              <a:rPr lang="ru-RU" sz="2800" b="1" dirty="0">
                <a:solidFill>
                  <a:schemeClr val="lt1"/>
                </a:solidFill>
                <a:latin typeface="Proxima Nova"/>
                <a:ea typeface="Proxima Nova"/>
                <a:cs typeface="Proxima Nova"/>
              </a:rPr>
              <a:t>, составление рекомендаций </a:t>
            </a:r>
            <a:r>
              <a:rPr lang="ru-RU" sz="2800" b="1" dirty="0" err="1">
                <a:solidFill>
                  <a:schemeClr val="lt1"/>
                </a:solidFill>
                <a:latin typeface="Proxima Nova"/>
                <a:ea typeface="Proxima Nova"/>
                <a:cs typeface="Proxima Nova"/>
              </a:rPr>
              <a:t>стейкхолдерам</a:t>
            </a:r>
            <a:r>
              <a:rPr lang="ru-RU" sz="2800" b="1" dirty="0">
                <a:solidFill>
                  <a:schemeClr val="lt1"/>
                </a:solidFill>
                <a:latin typeface="Proxima Nova"/>
                <a:ea typeface="Proxima Nova"/>
                <a:cs typeface="Proxima Nova"/>
              </a:rPr>
              <a:t>)”</a:t>
            </a:r>
          </a:p>
          <a:p>
            <a:pPr marL="38100" lvl="0" indent="0" algn="l" rtl="0">
              <a:lnSpc>
                <a:spcPct val="80000"/>
              </a:lnSpc>
              <a:spcBef>
                <a:spcPts val="2000"/>
              </a:spcBef>
              <a:spcAft>
                <a:spcPts val="0"/>
              </a:spcAft>
              <a:buClr>
                <a:schemeClr val="dk1"/>
              </a:buClr>
              <a:buSzPts val="600"/>
              <a:buFont typeface="Arial"/>
              <a:buNone/>
            </a:pPr>
            <a:r>
              <a:rPr lang="ru-RU" sz="1700" dirty="0" smtClean="0">
                <a:solidFill>
                  <a:schemeClr val="lt1"/>
                </a:solidFill>
                <a:latin typeface="Proxima Nova"/>
                <a:ea typeface="Proxima Nova"/>
                <a:cs typeface="Proxima Nova"/>
                <a:sym typeface="Proxima Nova"/>
              </a:rPr>
              <a:t>Дипломная </a:t>
            </a:r>
            <a:r>
              <a:rPr lang="ru-RU" sz="1700" dirty="0">
                <a:solidFill>
                  <a:schemeClr val="lt1"/>
                </a:solidFill>
                <a:latin typeface="Proxima Nova"/>
                <a:ea typeface="Proxima Nova"/>
                <a:cs typeface="Proxima Nova"/>
                <a:sym typeface="Proxima Nova"/>
              </a:rPr>
              <a:t>работа по программе «Аналитик данных»</a:t>
            </a:r>
            <a:endParaRPr sz="1700" b="1" i="0" u="none" strike="noStrike" cap="none" dirty="0">
              <a:solidFill>
                <a:schemeClr val="lt1"/>
              </a:solidFill>
              <a:latin typeface="Proxima Nova"/>
              <a:ea typeface="Proxima Nova"/>
              <a:cs typeface="Proxima Nova"/>
              <a:sym typeface="Proxima Nova"/>
            </a:endParaRPr>
          </a:p>
          <a:p>
            <a:pPr marL="0" marR="0" lvl="0" indent="0" algn="l" rtl="0">
              <a:lnSpc>
                <a:spcPct val="80000"/>
              </a:lnSpc>
              <a:spcBef>
                <a:spcPts val="0"/>
              </a:spcBef>
              <a:spcAft>
                <a:spcPts val="0"/>
              </a:spcAft>
              <a:buClr>
                <a:srgbClr val="000000"/>
              </a:buClr>
              <a:buSzPts val="1500"/>
              <a:buFont typeface="Arial"/>
              <a:buNone/>
            </a:pPr>
            <a:endParaRPr sz="1500" b="0" i="0" u="none" strike="noStrike" cap="none" dirty="0">
              <a:solidFill>
                <a:schemeClr val="lt1"/>
              </a:solidFill>
              <a:latin typeface="Proxima Nova"/>
              <a:ea typeface="Proxima Nova"/>
              <a:cs typeface="Proxima Nova"/>
              <a:sym typeface="Proxima Nova"/>
            </a:endParaRPr>
          </a:p>
        </p:txBody>
      </p:sp>
      <p:sp>
        <p:nvSpPr>
          <p:cNvPr id="212" name="Google Shape;212;p37"/>
          <p:cNvSpPr txBox="1"/>
          <p:nvPr/>
        </p:nvSpPr>
        <p:spPr>
          <a:xfrm>
            <a:off x="383700" y="2949675"/>
            <a:ext cx="4109400" cy="787200"/>
          </a:xfrm>
          <a:prstGeom prst="rect">
            <a:avLst/>
          </a:prstGeom>
          <a:noFill/>
          <a:ln>
            <a:noFill/>
          </a:ln>
        </p:spPr>
        <p:txBody>
          <a:bodyPr spcFirstLastPara="1" wrap="square" lIns="0" tIns="0" rIns="45725" bIns="0"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ru-RU" sz="1700" dirty="0" err="1" smtClean="0">
                <a:solidFill>
                  <a:schemeClr val="lt1"/>
                </a:solidFill>
                <a:latin typeface="Proxima Nova"/>
                <a:ea typeface="Proxima Nova"/>
                <a:cs typeface="Proxima Nova"/>
                <a:sym typeface="Proxima Nova"/>
              </a:rPr>
              <a:t>Макушкин</a:t>
            </a:r>
            <a:r>
              <a:rPr lang="ru-RU" sz="1700" dirty="0" smtClean="0">
                <a:solidFill>
                  <a:schemeClr val="lt1"/>
                </a:solidFill>
                <a:latin typeface="Proxima Nova"/>
                <a:ea typeface="Proxima Nova"/>
                <a:cs typeface="Proxima Nova"/>
                <a:sym typeface="Proxima Nova"/>
              </a:rPr>
              <a:t> А.Б.</a:t>
            </a:r>
            <a:endParaRPr sz="1700" dirty="0">
              <a:solidFill>
                <a:schemeClr val="lt1"/>
              </a:solidFill>
              <a:latin typeface="Proxima Nova"/>
              <a:ea typeface="Proxima Nova"/>
              <a:cs typeface="Proxima Nova"/>
              <a:sym typeface="Proxima Nova"/>
            </a:endParaRPr>
          </a:p>
          <a:p>
            <a:pPr marL="0" marR="0" lvl="0" indent="0" algn="l" rtl="0">
              <a:lnSpc>
                <a:spcPct val="115000"/>
              </a:lnSpc>
              <a:spcBef>
                <a:spcPts val="0"/>
              </a:spcBef>
              <a:spcAft>
                <a:spcPts val="0"/>
              </a:spcAft>
              <a:buClr>
                <a:srgbClr val="000000"/>
              </a:buClr>
              <a:buSzPts val="1200"/>
              <a:buFont typeface="Arial"/>
              <a:buNone/>
            </a:pPr>
            <a:r>
              <a:rPr lang="ru-RU" sz="1700" dirty="0">
                <a:solidFill>
                  <a:schemeClr val="lt1"/>
                </a:solidFill>
                <a:latin typeface="Proxima Nova"/>
                <a:ea typeface="Proxima Nova"/>
                <a:cs typeface="Proxima Nova"/>
                <a:sym typeface="Proxima Nova"/>
              </a:rPr>
              <a:t>Группа: </a:t>
            </a:r>
            <a:r>
              <a:rPr lang="ru-RU" sz="1700" dirty="0" smtClean="0">
                <a:solidFill>
                  <a:schemeClr val="lt1"/>
                </a:solidFill>
                <a:latin typeface="Proxima Nova"/>
                <a:ea typeface="Proxima Nova"/>
                <a:cs typeface="Proxima Nova"/>
                <a:sym typeface="Proxima Nova"/>
              </a:rPr>
              <a:t>DA-72</a:t>
            </a:r>
            <a:endParaRPr sz="1700" dirty="0">
              <a:solidFill>
                <a:schemeClr val="lt1"/>
              </a:solidFill>
              <a:latin typeface="Proxima Nova"/>
              <a:ea typeface="Proxima Nova"/>
              <a:cs typeface="Proxima Nova"/>
              <a:sym typeface="Proxima Nova"/>
            </a:endParaRPr>
          </a:p>
          <a:p>
            <a:pPr marL="0" marR="0" lvl="0" indent="0" algn="l" rtl="0">
              <a:lnSpc>
                <a:spcPct val="115000"/>
              </a:lnSpc>
              <a:spcBef>
                <a:spcPts val="0"/>
              </a:spcBef>
              <a:spcAft>
                <a:spcPts val="0"/>
              </a:spcAft>
              <a:buClr>
                <a:srgbClr val="000000"/>
              </a:buClr>
              <a:buSzPts val="1200"/>
              <a:buFont typeface="Arial"/>
              <a:buNone/>
            </a:pPr>
            <a:endParaRPr sz="1700" dirty="0">
              <a:solidFill>
                <a:schemeClr val="lt1"/>
              </a:solidFill>
              <a:latin typeface="Proxima Nova"/>
              <a:ea typeface="Proxima Nova"/>
              <a:cs typeface="Proxima Nova"/>
              <a:sym typeface="Proxima Nova"/>
            </a:endParaRPr>
          </a:p>
          <a:p>
            <a:pPr marL="0" marR="0" lvl="0" indent="0" algn="l" rtl="0">
              <a:lnSpc>
                <a:spcPct val="115000"/>
              </a:lnSpc>
              <a:spcBef>
                <a:spcPts val="0"/>
              </a:spcBef>
              <a:spcAft>
                <a:spcPts val="0"/>
              </a:spcAft>
              <a:buClr>
                <a:srgbClr val="000000"/>
              </a:buClr>
              <a:buSzPts val="1200"/>
              <a:buFont typeface="Arial"/>
              <a:buNone/>
            </a:pPr>
            <a:endParaRPr sz="1700" dirty="0">
              <a:solidFill>
                <a:schemeClr val="lt1"/>
              </a:solidFill>
              <a:latin typeface="Proxima Nova"/>
              <a:ea typeface="Proxima Nova"/>
              <a:cs typeface="Proxima Nova"/>
              <a:sym typeface="Proxima Nova"/>
            </a:endParaRPr>
          </a:p>
          <a:p>
            <a:pPr marL="0" marR="0" lvl="0" indent="0" algn="l" rtl="0">
              <a:lnSpc>
                <a:spcPct val="115000"/>
              </a:lnSpc>
              <a:spcBef>
                <a:spcPts val="0"/>
              </a:spcBef>
              <a:spcAft>
                <a:spcPts val="0"/>
              </a:spcAft>
              <a:buClr>
                <a:srgbClr val="000000"/>
              </a:buClr>
              <a:buSzPts val="1200"/>
              <a:buFont typeface="Arial"/>
              <a:buNone/>
            </a:pPr>
            <a:endParaRPr sz="1700" dirty="0">
              <a:solidFill>
                <a:schemeClr val="lt1"/>
              </a:solidFill>
              <a:latin typeface="Proxima Nova"/>
              <a:ea typeface="Proxima Nova"/>
              <a:cs typeface="Proxima Nova"/>
              <a:sym typeface="Proxima Nova"/>
            </a:endParaRPr>
          </a:p>
          <a:p>
            <a:pPr marL="0" marR="0" lvl="0" indent="0" algn="l" rtl="0">
              <a:lnSpc>
                <a:spcPct val="115000"/>
              </a:lnSpc>
              <a:spcBef>
                <a:spcPts val="0"/>
              </a:spcBef>
              <a:spcAft>
                <a:spcPts val="0"/>
              </a:spcAft>
              <a:buClr>
                <a:srgbClr val="000000"/>
              </a:buClr>
              <a:buSzPts val="1200"/>
              <a:buFont typeface="Arial"/>
              <a:buNone/>
            </a:pPr>
            <a:r>
              <a:rPr lang="ru-RU" sz="1700" dirty="0" smtClean="0">
                <a:solidFill>
                  <a:schemeClr val="lt1"/>
                </a:solidFill>
                <a:latin typeface="Proxima Nova"/>
                <a:ea typeface="Proxima Nova"/>
                <a:cs typeface="Proxima Nova"/>
                <a:sym typeface="Proxima Nova"/>
              </a:rPr>
              <a:t>2025 </a:t>
            </a:r>
            <a:r>
              <a:rPr lang="ru-RU" sz="1700" dirty="0">
                <a:solidFill>
                  <a:schemeClr val="lt1"/>
                </a:solidFill>
                <a:latin typeface="Proxima Nova"/>
                <a:ea typeface="Proxima Nova"/>
                <a:cs typeface="Proxima Nova"/>
                <a:sym typeface="Proxima Nova"/>
              </a:rPr>
              <a:t>г.</a:t>
            </a:r>
            <a:endParaRPr sz="1700" dirty="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lvl="0">
              <a:lnSpc>
                <a:spcPct val="80000"/>
              </a:lnSpc>
            </a:pPr>
            <a:r>
              <a:rPr lang="ru-RU" sz="2500" dirty="0" smtClean="0">
                <a:solidFill>
                  <a:srgbClr val="4BD0A0"/>
                </a:solidFill>
                <a:latin typeface="Proxima Nova Semibold"/>
                <a:ea typeface="Proxima Nova Semibold"/>
                <a:cs typeface="Proxima Nova Semibold"/>
              </a:rPr>
              <a:t>Влияние </a:t>
            </a:r>
            <a:r>
              <a:rPr lang="ru-RU" sz="2500" dirty="0">
                <a:solidFill>
                  <a:srgbClr val="4BD0A0"/>
                </a:solidFill>
                <a:latin typeface="Proxima Nova Semibold"/>
                <a:ea typeface="Proxima Nova Semibold"/>
                <a:cs typeface="Proxima Nova Semibold"/>
              </a:rPr>
              <a:t>пола на </a:t>
            </a:r>
            <a:r>
              <a:rPr lang="ru-RU" sz="2500" dirty="0" smtClean="0">
                <a:solidFill>
                  <a:srgbClr val="4BD0A0"/>
                </a:solidFill>
                <a:latin typeface="Proxima Nova Semibold"/>
                <a:ea typeface="Proxima Nova Semibold"/>
                <a:cs typeface="Proxima Nova Semibold"/>
              </a:rPr>
              <a:t>увольнение</a:t>
            </a:r>
            <a:endParaRPr sz="2500" dirty="0">
              <a:solidFill>
                <a:srgbClr val="4BD0A0"/>
              </a:solidFill>
              <a:latin typeface="Proxima Nova Semibold"/>
              <a:ea typeface="Proxima Nova Semibold"/>
              <a:cs typeface="Proxima Nova Semibold"/>
              <a:sym typeface="Proxima Nova Semibold"/>
            </a:endParaRPr>
          </a:p>
        </p:txBody>
      </p:sp>
      <p:sp>
        <p:nvSpPr>
          <p:cNvPr id="6" name="Google Shape;285;p45"/>
          <p:cNvSpPr txBox="1"/>
          <p:nvPr/>
        </p:nvSpPr>
        <p:spPr>
          <a:xfrm>
            <a:off x="247925" y="4228419"/>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Вывод</a:t>
            </a:r>
            <a:r>
              <a:rPr lang="ru-RU" sz="1800" dirty="0">
                <a:solidFill>
                  <a:srgbClr val="4BD0A0"/>
                </a:solidFill>
                <a:latin typeface="Proxima Nova Semibold"/>
                <a:ea typeface="Proxima Nova Semibold"/>
                <a:cs typeface="Proxima Nova Semibold"/>
              </a:rPr>
              <a:t>: мужчины более склонны к увольнениям, чем женщины</a:t>
            </a:r>
            <a:endParaRPr sz="1800" dirty="0">
              <a:solidFill>
                <a:srgbClr val="4BD0A0"/>
              </a:solidFill>
              <a:latin typeface="Proxima Nova Semibold"/>
              <a:ea typeface="Proxima Nova Semibold"/>
              <a:cs typeface="Proxima Nova Semibold"/>
              <a:sym typeface="Proxima Nova Semibold"/>
            </a:endParaRPr>
          </a:p>
        </p:txBody>
      </p:sp>
      <p:pic>
        <p:nvPicPr>
          <p:cNvPr id="5" name="Рисунок 4"/>
          <p:cNvPicPr/>
          <p:nvPr/>
        </p:nvPicPr>
        <p:blipFill>
          <a:blip r:embed="rId3"/>
          <a:stretch>
            <a:fillRect/>
          </a:stretch>
        </p:blipFill>
        <p:spPr>
          <a:xfrm>
            <a:off x="247926" y="606742"/>
            <a:ext cx="7014266" cy="3547815"/>
          </a:xfrm>
          <a:prstGeom prst="rect">
            <a:avLst/>
          </a:prstGeom>
        </p:spPr>
      </p:pic>
    </p:spTree>
    <p:extLst>
      <p:ext uri="{BB962C8B-B14F-4D97-AF65-F5344CB8AC3E}">
        <p14:creationId xmlns:p14="http://schemas.microsoft.com/office/powerpoint/2010/main" val="181721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lvl="0">
              <a:lnSpc>
                <a:spcPct val="80000"/>
              </a:lnSpc>
            </a:pPr>
            <a:r>
              <a:rPr lang="ru-RU" sz="2500" dirty="0" smtClean="0">
                <a:solidFill>
                  <a:srgbClr val="4BD0A0"/>
                </a:solidFill>
                <a:latin typeface="Proxima Nova Semibold"/>
                <a:ea typeface="Proxima Nova Semibold"/>
                <a:cs typeface="Proxima Nova Semibold"/>
              </a:rPr>
              <a:t>Влияние уровня </a:t>
            </a:r>
            <a:r>
              <a:rPr lang="ru-RU" sz="2500" dirty="0">
                <a:solidFill>
                  <a:srgbClr val="4BD0A0"/>
                </a:solidFill>
                <a:latin typeface="Proxima Nova Semibold"/>
                <a:ea typeface="Proxima Nova Semibold"/>
                <a:cs typeface="Proxima Nova Semibold"/>
              </a:rPr>
              <a:t>работы на увольнение</a:t>
            </a:r>
            <a:endParaRPr sz="2500" dirty="0">
              <a:solidFill>
                <a:srgbClr val="4BD0A0"/>
              </a:solidFill>
              <a:latin typeface="Proxima Nova Semibold"/>
              <a:ea typeface="Proxima Nova Semibold"/>
              <a:cs typeface="Proxima Nova Semibold"/>
              <a:sym typeface="Proxima Nova Semibold"/>
            </a:endParaRPr>
          </a:p>
        </p:txBody>
      </p:sp>
      <p:sp>
        <p:nvSpPr>
          <p:cNvPr id="6" name="Google Shape;285;p45"/>
          <p:cNvSpPr txBox="1"/>
          <p:nvPr/>
        </p:nvSpPr>
        <p:spPr>
          <a:xfrm>
            <a:off x="247925" y="4228419"/>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Вывод</a:t>
            </a:r>
            <a:r>
              <a:rPr lang="ru-RU" sz="1800" dirty="0">
                <a:solidFill>
                  <a:srgbClr val="4BD0A0"/>
                </a:solidFill>
                <a:latin typeface="Proxima Nova Semibold"/>
                <a:ea typeface="Proxima Nova Semibold"/>
                <a:cs typeface="Proxima Nova Semibold"/>
              </a:rPr>
              <a:t>: </a:t>
            </a:r>
            <a:r>
              <a:rPr lang="ru-RU" sz="1800" dirty="0">
                <a:solidFill>
                  <a:srgbClr val="4BD0A0"/>
                </a:solidFill>
                <a:latin typeface="Proxima Nova Semibold"/>
                <a:ea typeface="Proxima Nova Semibold"/>
                <a:cs typeface="Proxima Nova Semibold"/>
              </a:rPr>
              <a:t>люди на 4-м уровне работы менее всего увольняются, при этом на 1-м и 3-м уровне работы максимальные процент увольнений</a:t>
            </a:r>
            <a:endParaRPr sz="1800" dirty="0">
              <a:solidFill>
                <a:srgbClr val="4BD0A0"/>
              </a:solidFill>
              <a:latin typeface="Proxima Nova Semibold"/>
              <a:ea typeface="Proxima Nova Semibold"/>
              <a:cs typeface="Proxima Nova Semibold"/>
              <a:sym typeface="Proxima Nova Semibold"/>
            </a:endParaRPr>
          </a:p>
        </p:txBody>
      </p:sp>
      <p:pic>
        <p:nvPicPr>
          <p:cNvPr id="7" name="Рисунок 6"/>
          <p:cNvPicPr/>
          <p:nvPr/>
        </p:nvPicPr>
        <p:blipFill>
          <a:blip r:embed="rId3"/>
          <a:stretch>
            <a:fillRect/>
          </a:stretch>
        </p:blipFill>
        <p:spPr>
          <a:xfrm>
            <a:off x="247925" y="676875"/>
            <a:ext cx="8206962" cy="3471055"/>
          </a:xfrm>
          <a:prstGeom prst="rect">
            <a:avLst/>
          </a:prstGeom>
        </p:spPr>
      </p:pic>
    </p:spTree>
    <p:extLst>
      <p:ext uri="{BB962C8B-B14F-4D97-AF65-F5344CB8AC3E}">
        <p14:creationId xmlns:p14="http://schemas.microsoft.com/office/powerpoint/2010/main" val="351580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2500" dirty="0">
                <a:solidFill>
                  <a:srgbClr val="4BD0A0"/>
                </a:solidFill>
                <a:latin typeface="Proxima Nova Semibold"/>
                <a:ea typeface="Proxima Nova Semibold"/>
                <a:cs typeface="Proxima Nova Semibold"/>
              </a:rPr>
              <a:t>Влияние </a:t>
            </a:r>
            <a:r>
              <a:rPr lang="ru-RU" sz="2500" dirty="0" smtClean="0">
                <a:solidFill>
                  <a:srgbClr val="4BD0A0"/>
                </a:solidFill>
                <a:latin typeface="Proxima Nova Semibold"/>
                <a:ea typeface="Proxima Nova Semibold"/>
                <a:cs typeface="Proxima Nova Semibold"/>
              </a:rPr>
              <a:t>ежемесячного </a:t>
            </a:r>
            <a:r>
              <a:rPr lang="ru-RU" sz="2500" dirty="0">
                <a:solidFill>
                  <a:srgbClr val="4BD0A0"/>
                </a:solidFill>
                <a:latin typeface="Proxima Nova Semibold"/>
                <a:ea typeface="Proxima Nova Semibold"/>
                <a:cs typeface="Proxima Nova Semibold"/>
              </a:rPr>
              <a:t>дохода</a:t>
            </a:r>
          </a:p>
          <a:p>
            <a:pPr lvl="0">
              <a:lnSpc>
                <a:spcPct val="80000"/>
              </a:lnSpc>
            </a:pPr>
            <a:endParaRPr sz="2500" dirty="0">
              <a:solidFill>
                <a:srgbClr val="4BD0A0"/>
              </a:solidFill>
              <a:latin typeface="Proxima Nova Semibold"/>
              <a:ea typeface="Proxima Nova Semibold"/>
              <a:cs typeface="Proxima Nova Semibold"/>
              <a:sym typeface="Proxima Nova Semibold"/>
            </a:endParaRPr>
          </a:p>
        </p:txBody>
      </p:sp>
      <p:sp>
        <p:nvSpPr>
          <p:cNvPr id="6" name="Google Shape;285;p45"/>
          <p:cNvSpPr txBox="1"/>
          <p:nvPr/>
        </p:nvSpPr>
        <p:spPr>
          <a:xfrm>
            <a:off x="247924" y="4094922"/>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Вывод</a:t>
            </a:r>
            <a:r>
              <a:rPr lang="ru-RU" sz="1800" dirty="0">
                <a:solidFill>
                  <a:srgbClr val="4BD0A0"/>
                </a:solidFill>
                <a:latin typeface="Proxima Nova Semibold"/>
                <a:ea typeface="Proxima Nova Semibold"/>
                <a:cs typeface="Proxima Nova Semibold"/>
              </a:rPr>
              <a:t>: </a:t>
            </a:r>
            <a:r>
              <a:rPr lang="ru-RU" sz="1800" dirty="0">
                <a:solidFill>
                  <a:srgbClr val="4BD0A0"/>
                </a:solidFill>
                <a:latin typeface="Proxima Nova Semibold"/>
                <a:ea typeface="Proxima Nova Semibold"/>
                <a:cs typeface="Proxima Nova Semibold"/>
              </a:rPr>
              <a:t>Средний доход тех, кто не хочет увольняться существенно выше, чем у тех, кто увольняется. Заработанная плата оказывает существенное влияние на увольнение сотрудников.</a:t>
            </a:r>
            <a:endParaRPr sz="1800" dirty="0">
              <a:solidFill>
                <a:srgbClr val="4BD0A0"/>
              </a:solidFill>
              <a:latin typeface="Proxima Nova Semibold"/>
              <a:ea typeface="Proxima Nova Semibold"/>
              <a:cs typeface="Proxima Nova Semibold"/>
              <a:sym typeface="Proxima Nova Semibold"/>
            </a:endParaRPr>
          </a:p>
        </p:txBody>
      </p:sp>
      <p:pic>
        <p:nvPicPr>
          <p:cNvPr id="5" name="Рисунок 4"/>
          <p:cNvPicPr/>
          <p:nvPr/>
        </p:nvPicPr>
        <p:blipFill>
          <a:blip r:embed="rId3"/>
          <a:stretch>
            <a:fillRect/>
          </a:stretch>
        </p:blipFill>
        <p:spPr>
          <a:xfrm>
            <a:off x="247924" y="676875"/>
            <a:ext cx="4052405" cy="3418047"/>
          </a:xfrm>
          <a:prstGeom prst="rect">
            <a:avLst/>
          </a:prstGeom>
        </p:spPr>
      </p:pic>
    </p:spTree>
    <p:extLst>
      <p:ext uri="{BB962C8B-B14F-4D97-AF65-F5344CB8AC3E}">
        <p14:creationId xmlns:p14="http://schemas.microsoft.com/office/powerpoint/2010/main" val="353518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2500" dirty="0" smtClean="0">
                <a:solidFill>
                  <a:srgbClr val="4BD0A0"/>
                </a:solidFill>
                <a:latin typeface="Proxima Nova Semibold"/>
                <a:ea typeface="Proxima Nova Semibold"/>
                <a:cs typeface="Proxima Nova Semibold"/>
              </a:rPr>
              <a:t>Влияние </a:t>
            </a:r>
            <a:r>
              <a:rPr lang="ru-RU" sz="2500" dirty="0">
                <a:solidFill>
                  <a:srgbClr val="4BD0A0"/>
                </a:solidFill>
                <a:latin typeface="Proxima Nova Semibold"/>
                <a:ea typeface="Proxima Nova Semibold"/>
                <a:cs typeface="Proxima Nova Semibold"/>
              </a:rPr>
              <a:t>удовлетворенности работой на увольнение</a:t>
            </a:r>
          </a:p>
          <a:p>
            <a:pPr lvl="0">
              <a:lnSpc>
                <a:spcPct val="80000"/>
              </a:lnSpc>
            </a:pPr>
            <a:endParaRPr sz="2500" dirty="0">
              <a:solidFill>
                <a:srgbClr val="4BD0A0"/>
              </a:solidFill>
              <a:latin typeface="Proxima Nova Semibold"/>
              <a:ea typeface="Proxima Nova Semibold"/>
              <a:cs typeface="Proxima Nova Semibold"/>
              <a:sym typeface="Proxima Nova Semibold"/>
            </a:endParaRPr>
          </a:p>
        </p:txBody>
      </p:sp>
      <p:sp>
        <p:nvSpPr>
          <p:cNvPr id="6" name="Google Shape;285;p45"/>
          <p:cNvSpPr txBox="1"/>
          <p:nvPr/>
        </p:nvSpPr>
        <p:spPr>
          <a:xfrm>
            <a:off x="247925" y="4228419"/>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Вывод</a:t>
            </a:r>
            <a:r>
              <a:rPr lang="ru-RU" sz="1800" dirty="0">
                <a:solidFill>
                  <a:srgbClr val="4BD0A0"/>
                </a:solidFill>
                <a:latin typeface="Proxima Nova Semibold"/>
                <a:ea typeface="Proxima Nova Semibold"/>
                <a:cs typeface="Proxima Nova Semibold"/>
              </a:rPr>
              <a:t>: при высокой удовлетворенности работой люди меньше увольняются, при этом уровни 2 и 3 сопоставимы.</a:t>
            </a:r>
            <a:endParaRPr sz="1800" dirty="0">
              <a:solidFill>
                <a:srgbClr val="4BD0A0"/>
              </a:solidFill>
              <a:latin typeface="Proxima Nova Semibold"/>
              <a:ea typeface="Proxima Nova Semibold"/>
              <a:cs typeface="Proxima Nova Semibold"/>
              <a:sym typeface="Proxima Nova Semibold"/>
            </a:endParaRPr>
          </a:p>
        </p:txBody>
      </p:sp>
      <p:pic>
        <p:nvPicPr>
          <p:cNvPr id="5" name="Рисунок 4"/>
          <p:cNvPicPr/>
          <p:nvPr/>
        </p:nvPicPr>
        <p:blipFill>
          <a:blip r:embed="rId3"/>
          <a:stretch>
            <a:fillRect/>
          </a:stretch>
        </p:blipFill>
        <p:spPr>
          <a:xfrm>
            <a:off x="247925" y="676875"/>
            <a:ext cx="8193710" cy="3551544"/>
          </a:xfrm>
          <a:prstGeom prst="rect">
            <a:avLst/>
          </a:prstGeom>
        </p:spPr>
      </p:pic>
    </p:spTree>
    <p:extLst>
      <p:ext uri="{BB962C8B-B14F-4D97-AF65-F5344CB8AC3E}">
        <p14:creationId xmlns:p14="http://schemas.microsoft.com/office/powerpoint/2010/main" val="256155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5" y="153374"/>
            <a:ext cx="8431800" cy="754399"/>
          </a:xfrm>
          <a:prstGeom prst="rect">
            <a:avLst/>
          </a:prstGeom>
          <a:noFill/>
          <a:ln>
            <a:noFill/>
          </a:ln>
        </p:spPr>
        <p:txBody>
          <a:bodyPr spcFirstLastPara="1" wrap="square" lIns="91425" tIns="91425" rIns="91425" bIns="91425" anchor="t" anchorCtr="0">
            <a:noAutofit/>
          </a:bodyPr>
          <a:lstStyle/>
          <a:p>
            <a:pPr>
              <a:lnSpc>
                <a:spcPct val="80000"/>
              </a:lnSpc>
            </a:pPr>
            <a:r>
              <a:rPr lang="ru-RU" sz="2500" dirty="0" smtClean="0">
                <a:solidFill>
                  <a:srgbClr val="4BD0A0"/>
                </a:solidFill>
                <a:latin typeface="Proxima Nova Semibold"/>
                <a:ea typeface="Proxima Nova Semibold"/>
                <a:cs typeface="Proxima Nova Semibold"/>
              </a:rPr>
              <a:t>Влияние </a:t>
            </a:r>
            <a:r>
              <a:rPr lang="ru-RU" sz="2500" dirty="0">
                <a:solidFill>
                  <a:srgbClr val="4BD0A0"/>
                </a:solidFill>
                <a:latin typeface="Proxima Nova Semibold"/>
                <a:ea typeface="Proxima Nova Semibold"/>
                <a:cs typeface="Proxima Nova Semibold"/>
              </a:rPr>
              <a:t>удовлетворенности окружающей средой на увольнения</a:t>
            </a:r>
            <a:endParaRPr sz="2500" dirty="0">
              <a:solidFill>
                <a:srgbClr val="4BD0A0"/>
              </a:solidFill>
              <a:latin typeface="Proxima Nova Semibold"/>
              <a:ea typeface="Proxima Nova Semibold"/>
              <a:cs typeface="Proxima Nova Semibold"/>
              <a:sym typeface="Proxima Nova Semibold"/>
            </a:endParaRPr>
          </a:p>
        </p:txBody>
      </p:sp>
      <p:sp>
        <p:nvSpPr>
          <p:cNvPr id="6" name="Google Shape;285;p45"/>
          <p:cNvSpPr txBox="1"/>
          <p:nvPr/>
        </p:nvSpPr>
        <p:spPr>
          <a:xfrm>
            <a:off x="247925" y="4228419"/>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Вывод</a:t>
            </a:r>
            <a:r>
              <a:rPr lang="ru-RU" sz="1800" dirty="0">
                <a:solidFill>
                  <a:srgbClr val="4BD0A0"/>
                </a:solidFill>
                <a:latin typeface="Proxima Nova Semibold"/>
                <a:ea typeface="Proxima Nova Semibold"/>
                <a:cs typeface="Proxima Nova Semibold"/>
              </a:rPr>
              <a:t>: </a:t>
            </a:r>
            <a:r>
              <a:rPr lang="ru-RU" sz="1800" dirty="0">
                <a:solidFill>
                  <a:srgbClr val="4BD0A0"/>
                </a:solidFill>
                <a:latin typeface="Proxima Nova Semibold"/>
                <a:ea typeface="Proxima Nova Semibold"/>
                <a:cs typeface="Proxima Nova Semibold"/>
              </a:rPr>
              <a:t>больше всего людей увольняется с низким уровнем удовлетворенности, уровни 2, 3, 4 сопоставимы</a:t>
            </a:r>
            <a:r>
              <a:rPr lang="ru-RU" sz="1800" dirty="0">
                <a:solidFill>
                  <a:srgbClr val="4BD0A0"/>
                </a:solidFill>
                <a:latin typeface="Proxima Nova Semibold"/>
                <a:ea typeface="Proxima Nova Semibold"/>
                <a:cs typeface="Proxima Nova Semibold"/>
              </a:rPr>
              <a:t>.</a:t>
            </a:r>
            <a:endParaRPr sz="1800" dirty="0">
              <a:solidFill>
                <a:srgbClr val="4BD0A0"/>
              </a:solidFill>
              <a:latin typeface="Proxima Nova Semibold"/>
              <a:ea typeface="Proxima Nova Semibold"/>
              <a:cs typeface="Proxima Nova Semibold"/>
              <a:sym typeface="Proxima Nova Semibold"/>
            </a:endParaRPr>
          </a:p>
        </p:txBody>
      </p:sp>
      <p:pic>
        <p:nvPicPr>
          <p:cNvPr id="7" name="Рисунок 6"/>
          <p:cNvPicPr/>
          <p:nvPr/>
        </p:nvPicPr>
        <p:blipFill>
          <a:blip r:embed="rId3"/>
          <a:stretch>
            <a:fillRect/>
          </a:stretch>
        </p:blipFill>
        <p:spPr>
          <a:xfrm>
            <a:off x="247925" y="907772"/>
            <a:ext cx="8372614" cy="3240157"/>
          </a:xfrm>
          <a:prstGeom prst="rect">
            <a:avLst/>
          </a:prstGeom>
        </p:spPr>
      </p:pic>
    </p:spTree>
    <p:extLst>
      <p:ext uri="{BB962C8B-B14F-4D97-AF65-F5344CB8AC3E}">
        <p14:creationId xmlns:p14="http://schemas.microsoft.com/office/powerpoint/2010/main" val="177577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2500" dirty="0">
                <a:solidFill>
                  <a:srgbClr val="4BD0A0"/>
                </a:solidFill>
                <a:latin typeface="Proxima Nova Semibold"/>
                <a:ea typeface="Proxima Nova Semibold"/>
                <a:cs typeface="Proxima Nova Semibold"/>
              </a:rPr>
              <a:t>Влияние </a:t>
            </a:r>
            <a:r>
              <a:rPr lang="ru-RU" sz="2500" dirty="0">
                <a:solidFill>
                  <a:srgbClr val="4BD0A0"/>
                </a:solidFill>
                <a:latin typeface="Proxima Nova Semibold"/>
                <a:ea typeface="Proxima Nova Semibold"/>
                <a:cs typeface="Proxima Nova Semibold"/>
              </a:rPr>
              <a:t>вовлеченности в работу на увольнения</a:t>
            </a:r>
          </a:p>
          <a:p>
            <a:pPr lvl="0">
              <a:lnSpc>
                <a:spcPct val="80000"/>
              </a:lnSpc>
            </a:pPr>
            <a:endParaRPr sz="2500" dirty="0">
              <a:solidFill>
                <a:srgbClr val="4BD0A0"/>
              </a:solidFill>
              <a:latin typeface="Proxima Nova Semibold"/>
              <a:ea typeface="Proxima Nova Semibold"/>
              <a:cs typeface="Proxima Nova Semibold"/>
              <a:sym typeface="Proxima Nova Semibold"/>
            </a:endParaRPr>
          </a:p>
        </p:txBody>
      </p:sp>
      <p:sp>
        <p:nvSpPr>
          <p:cNvPr id="6" name="Google Shape;285;p45"/>
          <p:cNvSpPr txBox="1"/>
          <p:nvPr/>
        </p:nvSpPr>
        <p:spPr>
          <a:xfrm>
            <a:off x="247925" y="4228419"/>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Вывод</a:t>
            </a:r>
            <a:r>
              <a:rPr lang="ru-RU" sz="1800" dirty="0">
                <a:solidFill>
                  <a:srgbClr val="4BD0A0"/>
                </a:solidFill>
                <a:latin typeface="Proxima Nova Semibold"/>
                <a:ea typeface="Proxima Nova Semibold"/>
                <a:cs typeface="Proxima Nova Semibold"/>
              </a:rPr>
              <a:t>: наблюдается прямая линейная зависимость увольнений от вовлеченности в работу</a:t>
            </a:r>
            <a:r>
              <a:rPr lang="ru-RU" sz="1800" dirty="0">
                <a:solidFill>
                  <a:srgbClr val="4BD0A0"/>
                </a:solidFill>
                <a:latin typeface="Proxima Nova Semibold"/>
                <a:ea typeface="Proxima Nova Semibold"/>
                <a:cs typeface="Proxima Nova Semibold"/>
              </a:rPr>
              <a:t>.</a:t>
            </a:r>
            <a:endParaRPr sz="1800" dirty="0">
              <a:solidFill>
                <a:srgbClr val="4BD0A0"/>
              </a:solidFill>
              <a:latin typeface="Proxima Nova Semibold"/>
              <a:ea typeface="Proxima Nova Semibold"/>
              <a:cs typeface="Proxima Nova Semibold"/>
              <a:sym typeface="Proxima Nova Semibold"/>
            </a:endParaRPr>
          </a:p>
        </p:txBody>
      </p:sp>
      <p:pic>
        <p:nvPicPr>
          <p:cNvPr id="7" name="Рисунок 6"/>
          <p:cNvPicPr/>
          <p:nvPr/>
        </p:nvPicPr>
        <p:blipFill>
          <a:blip r:embed="rId3"/>
          <a:stretch>
            <a:fillRect/>
          </a:stretch>
        </p:blipFill>
        <p:spPr>
          <a:xfrm>
            <a:off x="247925" y="676875"/>
            <a:ext cx="8114197" cy="3477682"/>
          </a:xfrm>
          <a:prstGeom prst="rect">
            <a:avLst/>
          </a:prstGeom>
        </p:spPr>
      </p:pic>
    </p:spTree>
    <p:extLst>
      <p:ext uri="{BB962C8B-B14F-4D97-AF65-F5344CB8AC3E}">
        <p14:creationId xmlns:p14="http://schemas.microsoft.com/office/powerpoint/2010/main" val="176007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5" y="153375"/>
            <a:ext cx="8431800" cy="807408"/>
          </a:xfrm>
          <a:prstGeom prst="rect">
            <a:avLst/>
          </a:prstGeom>
          <a:noFill/>
          <a:ln>
            <a:noFill/>
          </a:ln>
        </p:spPr>
        <p:txBody>
          <a:bodyPr spcFirstLastPara="1" wrap="square" lIns="91425" tIns="91425" rIns="91425" bIns="91425" anchor="t" anchorCtr="0">
            <a:noAutofit/>
          </a:bodyPr>
          <a:lstStyle/>
          <a:p>
            <a:pPr>
              <a:lnSpc>
                <a:spcPct val="80000"/>
              </a:lnSpc>
            </a:pPr>
            <a:r>
              <a:rPr lang="ru-RU" sz="2500" dirty="0">
                <a:solidFill>
                  <a:srgbClr val="4BD0A0"/>
                </a:solidFill>
                <a:latin typeface="Proxima Nova Semibold"/>
                <a:ea typeface="Proxima Nova Semibold"/>
                <a:cs typeface="Proxima Nova Semibold"/>
              </a:rPr>
              <a:t>Влияние </a:t>
            </a:r>
            <a:r>
              <a:rPr lang="ru-RU" sz="2500" dirty="0">
                <a:solidFill>
                  <a:srgbClr val="4BD0A0"/>
                </a:solidFill>
                <a:latin typeface="Proxima Nova Semibold"/>
                <a:ea typeface="Proxima Nova Semibold"/>
                <a:cs typeface="Proxima Nova Semibold"/>
              </a:rPr>
              <a:t>баланса между работой и личной жизнью на увольнения</a:t>
            </a:r>
          </a:p>
          <a:p>
            <a:pPr lvl="0">
              <a:lnSpc>
                <a:spcPct val="80000"/>
              </a:lnSpc>
            </a:pPr>
            <a:endParaRPr sz="2500" dirty="0">
              <a:solidFill>
                <a:srgbClr val="4BD0A0"/>
              </a:solidFill>
              <a:latin typeface="Proxima Nova Semibold"/>
              <a:ea typeface="Proxima Nova Semibold"/>
              <a:cs typeface="Proxima Nova Semibold"/>
              <a:sym typeface="Proxima Nova Semibold"/>
            </a:endParaRPr>
          </a:p>
        </p:txBody>
      </p:sp>
      <p:sp>
        <p:nvSpPr>
          <p:cNvPr id="6" name="Google Shape;285;p45"/>
          <p:cNvSpPr txBox="1"/>
          <p:nvPr/>
        </p:nvSpPr>
        <p:spPr>
          <a:xfrm>
            <a:off x="247925" y="4228419"/>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Вывод</a:t>
            </a:r>
            <a:r>
              <a:rPr lang="ru-RU" sz="1800" dirty="0">
                <a:solidFill>
                  <a:srgbClr val="4BD0A0"/>
                </a:solidFill>
                <a:latin typeface="Proxima Nova Semibold"/>
                <a:ea typeface="Proxima Nova Semibold"/>
                <a:cs typeface="Proxima Nova Semibold"/>
              </a:rPr>
              <a:t>: больше всего людей увольняется на самом низком показателе, при этом между значениями 3 и 4 наблюдается рост увольнений</a:t>
            </a:r>
            <a:r>
              <a:rPr lang="ru-RU" sz="1800" dirty="0">
                <a:solidFill>
                  <a:srgbClr val="4BD0A0"/>
                </a:solidFill>
                <a:latin typeface="Proxima Nova Semibold"/>
                <a:ea typeface="Proxima Nova Semibold"/>
                <a:cs typeface="Proxima Nova Semibold"/>
              </a:rPr>
              <a:t>.</a:t>
            </a:r>
            <a:endParaRPr sz="1800" dirty="0">
              <a:solidFill>
                <a:srgbClr val="4BD0A0"/>
              </a:solidFill>
              <a:latin typeface="Proxima Nova Semibold"/>
              <a:ea typeface="Proxima Nova Semibold"/>
              <a:cs typeface="Proxima Nova Semibold"/>
              <a:sym typeface="Proxima Nova Semibold"/>
            </a:endParaRPr>
          </a:p>
        </p:txBody>
      </p:sp>
      <p:pic>
        <p:nvPicPr>
          <p:cNvPr id="5" name="Рисунок 4"/>
          <p:cNvPicPr/>
          <p:nvPr/>
        </p:nvPicPr>
        <p:blipFill>
          <a:blip r:embed="rId3"/>
          <a:stretch>
            <a:fillRect/>
          </a:stretch>
        </p:blipFill>
        <p:spPr>
          <a:xfrm>
            <a:off x="247925" y="960782"/>
            <a:ext cx="7816023" cy="3167269"/>
          </a:xfrm>
          <a:prstGeom prst="rect">
            <a:avLst/>
          </a:prstGeom>
        </p:spPr>
      </p:pic>
    </p:spTree>
    <p:extLst>
      <p:ext uri="{BB962C8B-B14F-4D97-AF65-F5344CB8AC3E}">
        <p14:creationId xmlns:p14="http://schemas.microsoft.com/office/powerpoint/2010/main" val="2928085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4" y="153374"/>
            <a:ext cx="8650911" cy="780903"/>
          </a:xfrm>
          <a:prstGeom prst="rect">
            <a:avLst/>
          </a:prstGeom>
          <a:noFill/>
          <a:ln>
            <a:noFill/>
          </a:ln>
        </p:spPr>
        <p:txBody>
          <a:bodyPr spcFirstLastPara="1" wrap="square" lIns="91425" tIns="91425" rIns="91425" bIns="91425" anchor="t" anchorCtr="0">
            <a:noAutofit/>
          </a:bodyPr>
          <a:lstStyle/>
          <a:p>
            <a:pPr>
              <a:lnSpc>
                <a:spcPct val="80000"/>
              </a:lnSpc>
            </a:pPr>
            <a:r>
              <a:rPr lang="ru-RU" sz="2500" dirty="0">
                <a:solidFill>
                  <a:srgbClr val="4BD0A0"/>
                </a:solidFill>
                <a:latin typeface="Proxima Nova Semibold"/>
                <a:ea typeface="Proxima Nova Semibold"/>
                <a:cs typeface="Proxima Nova Semibold"/>
              </a:rPr>
              <a:t>Влияние удовлетворенности отношениями на увольнения</a:t>
            </a:r>
            <a:endParaRPr sz="2500" dirty="0">
              <a:solidFill>
                <a:srgbClr val="4BD0A0"/>
              </a:solidFill>
              <a:latin typeface="Proxima Nova Semibold"/>
              <a:ea typeface="Proxima Nova Semibold"/>
              <a:cs typeface="Proxima Nova Semibold"/>
              <a:sym typeface="Proxima Nova Semibold"/>
            </a:endParaRPr>
          </a:p>
        </p:txBody>
      </p:sp>
      <p:sp>
        <p:nvSpPr>
          <p:cNvPr id="6" name="Google Shape;285;p45"/>
          <p:cNvSpPr txBox="1"/>
          <p:nvPr/>
        </p:nvSpPr>
        <p:spPr>
          <a:xfrm>
            <a:off x="247925" y="4228419"/>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Вывод</a:t>
            </a:r>
            <a:r>
              <a:rPr lang="ru-RU" sz="1800" dirty="0">
                <a:solidFill>
                  <a:srgbClr val="4BD0A0"/>
                </a:solidFill>
                <a:latin typeface="Proxima Nova Semibold"/>
                <a:ea typeface="Proxima Nova Semibold"/>
                <a:cs typeface="Proxima Nova Semibold"/>
              </a:rPr>
              <a:t>: </a:t>
            </a:r>
            <a:r>
              <a:rPr lang="ru-RU" sz="1800" dirty="0">
                <a:solidFill>
                  <a:srgbClr val="4BD0A0"/>
                </a:solidFill>
                <a:latin typeface="Proxima Nova Semibold"/>
                <a:ea typeface="Proxima Nova Semibold"/>
                <a:cs typeface="Proxima Nova Semibold"/>
              </a:rPr>
              <a:t>одинокие люди существенно чаще увольняются</a:t>
            </a:r>
            <a:r>
              <a:rPr lang="ru-RU" sz="1800" dirty="0">
                <a:solidFill>
                  <a:srgbClr val="4BD0A0"/>
                </a:solidFill>
                <a:latin typeface="Proxima Nova Semibold"/>
                <a:ea typeface="Proxima Nova Semibold"/>
                <a:cs typeface="Proxima Nova Semibold"/>
              </a:rPr>
              <a:t>.</a:t>
            </a:r>
            <a:endParaRPr sz="1800" dirty="0">
              <a:solidFill>
                <a:srgbClr val="4BD0A0"/>
              </a:solidFill>
              <a:latin typeface="Proxima Nova Semibold"/>
              <a:ea typeface="Proxima Nova Semibold"/>
              <a:cs typeface="Proxima Nova Semibold"/>
              <a:sym typeface="Proxima Nova Semibold"/>
            </a:endParaRPr>
          </a:p>
        </p:txBody>
      </p:sp>
      <p:pic>
        <p:nvPicPr>
          <p:cNvPr id="5" name="Рисунок 4"/>
          <p:cNvPicPr/>
          <p:nvPr/>
        </p:nvPicPr>
        <p:blipFill>
          <a:blip r:embed="rId3"/>
          <a:stretch>
            <a:fillRect/>
          </a:stretch>
        </p:blipFill>
        <p:spPr>
          <a:xfrm>
            <a:off x="247924" y="934277"/>
            <a:ext cx="8372615" cy="3233532"/>
          </a:xfrm>
          <a:prstGeom prst="rect">
            <a:avLst/>
          </a:prstGeom>
        </p:spPr>
      </p:pic>
    </p:spTree>
    <p:extLst>
      <p:ext uri="{BB962C8B-B14F-4D97-AF65-F5344CB8AC3E}">
        <p14:creationId xmlns:p14="http://schemas.microsoft.com/office/powerpoint/2010/main" val="193606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4" y="119233"/>
            <a:ext cx="8650911" cy="489356"/>
          </a:xfrm>
          <a:prstGeom prst="rect">
            <a:avLst/>
          </a:prstGeom>
          <a:noFill/>
          <a:ln>
            <a:noFill/>
          </a:ln>
        </p:spPr>
        <p:txBody>
          <a:bodyPr spcFirstLastPara="1" wrap="square" lIns="91425" tIns="91425" rIns="91425" bIns="91425" anchor="t" anchorCtr="0">
            <a:noAutofit/>
          </a:bodyPr>
          <a:lstStyle/>
          <a:p>
            <a:pPr>
              <a:lnSpc>
                <a:spcPct val="80000"/>
              </a:lnSpc>
            </a:pPr>
            <a:r>
              <a:rPr lang="ru-RU" sz="2500" dirty="0" smtClean="0">
                <a:solidFill>
                  <a:srgbClr val="4BD0A0"/>
                </a:solidFill>
                <a:latin typeface="Proxima Nova Semibold"/>
                <a:ea typeface="Proxima Nova Semibold"/>
                <a:cs typeface="Proxima Nova Semibold"/>
              </a:rPr>
              <a:t>Корреляция </a:t>
            </a:r>
            <a:r>
              <a:rPr lang="ru-RU" sz="2500" dirty="0">
                <a:solidFill>
                  <a:srgbClr val="4BD0A0"/>
                </a:solidFill>
                <a:latin typeface="Proxima Nova Semibold"/>
                <a:ea typeface="Proxima Nova Semibold"/>
                <a:cs typeface="Proxima Nova Semibold"/>
              </a:rPr>
              <a:t>увольнений (</a:t>
            </a:r>
            <a:r>
              <a:rPr lang="ru-RU" sz="2500" dirty="0" err="1">
                <a:solidFill>
                  <a:srgbClr val="4BD0A0"/>
                </a:solidFill>
                <a:latin typeface="Proxima Nova Semibold"/>
                <a:ea typeface="Proxima Nova Semibold"/>
                <a:cs typeface="Proxima Nova Semibold"/>
              </a:rPr>
              <a:t>Attrition</a:t>
            </a:r>
            <a:r>
              <a:rPr lang="ru-RU" sz="2500" dirty="0" smtClean="0">
                <a:solidFill>
                  <a:srgbClr val="4BD0A0"/>
                </a:solidFill>
                <a:latin typeface="Proxima Nova Semibold"/>
                <a:ea typeface="Proxima Nova Semibold"/>
                <a:cs typeface="Proxima Nova Semibold"/>
              </a:rPr>
              <a:t>).</a:t>
            </a:r>
            <a:endParaRPr lang="ru-RU" sz="2500" dirty="0">
              <a:solidFill>
                <a:srgbClr val="4BD0A0"/>
              </a:solidFill>
              <a:latin typeface="Proxima Nova Semibold"/>
              <a:ea typeface="Proxima Nova Semibold"/>
              <a:cs typeface="Proxima Nova Semibold"/>
            </a:endParaRPr>
          </a:p>
        </p:txBody>
      </p:sp>
      <p:sp>
        <p:nvSpPr>
          <p:cNvPr id="6" name="Google Shape;285;p45"/>
          <p:cNvSpPr txBox="1"/>
          <p:nvPr/>
        </p:nvSpPr>
        <p:spPr>
          <a:xfrm>
            <a:off x="247924" y="3982277"/>
            <a:ext cx="8431800" cy="993913"/>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Вывод</a:t>
            </a:r>
            <a:r>
              <a:rPr lang="ru-RU" sz="1800" dirty="0">
                <a:solidFill>
                  <a:srgbClr val="4BD0A0"/>
                </a:solidFill>
                <a:latin typeface="Proxima Nova Semibold"/>
                <a:ea typeface="Proxima Nova Semibold"/>
                <a:cs typeface="Proxima Nova Semibold"/>
              </a:rPr>
              <a:t>: как видно из графика наибольшая корреляция с увольнениями у переработок и семейного положения. </a:t>
            </a:r>
            <a:r>
              <a:rPr lang="ru-RU" sz="1800" dirty="0">
                <a:solidFill>
                  <a:srgbClr val="4BD0A0"/>
                </a:solidFill>
                <a:latin typeface="Proxima Nova Semibold"/>
                <a:ea typeface="Proxima Nova Semibold"/>
                <a:cs typeface="Proxima Nova Semibold"/>
              </a:rPr>
              <a:t>В свою очередь количество лет, отработанных в компании и уровень работы имеют наибольшую отрицательную корреляцию</a:t>
            </a:r>
            <a:r>
              <a:rPr lang="ru-RU" sz="1800" dirty="0" smtClean="0">
                <a:solidFill>
                  <a:srgbClr val="4BD0A0"/>
                </a:solidFill>
                <a:latin typeface="Proxima Nova Semibold"/>
                <a:ea typeface="Proxima Nova Semibold"/>
                <a:cs typeface="Proxima Nova Semibold"/>
              </a:rPr>
              <a:t>.</a:t>
            </a:r>
            <a:endParaRPr sz="1800" dirty="0">
              <a:solidFill>
                <a:srgbClr val="4BD0A0"/>
              </a:solidFill>
              <a:latin typeface="Proxima Nova Semibold"/>
              <a:ea typeface="Proxima Nova Semibold"/>
              <a:cs typeface="Proxima Nova Semibold"/>
              <a:sym typeface="Proxima Nova Semibold"/>
            </a:endParaRPr>
          </a:p>
        </p:txBody>
      </p:sp>
      <p:pic>
        <p:nvPicPr>
          <p:cNvPr id="7" name="Рисунок 6"/>
          <p:cNvPicPr/>
          <p:nvPr/>
        </p:nvPicPr>
        <p:blipFill>
          <a:blip r:embed="rId3"/>
          <a:stretch>
            <a:fillRect/>
          </a:stretch>
        </p:blipFill>
        <p:spPr>
          <a:xfrm>
            <a:off x="247924" y="608589"/>
            <a:ext cx="8120824" cy="3373689"/>
          </a:xfrm>
          <a:prstGeom prst="rect">
            <a:avLst/>
          </a:prstGeom>
        </p:spPr>
      </p:pic>
    </p:spTree>
    <p:extLst>
      <p:ext uri="{BB962C8B-B14F-4D97-AF65-F5344CB8AC3E}">
        <p14:creationId xmlns:p14="http://schemas.microsoft.com/office/powerpoint/2010/main" val="957347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4" y="119233"/>
            <a:ext cx="8650911" cy="489356"/>
          </a:xfrm>
          <a:prstGeom prst="rect">
            <a:avLst/>
          </a:prstGeom>
          <a:noFill/>
          <a:ln>
            <a:noFill/>
          </a:ln>
        </p:spPr>
        <p:txBody>
          <a:bodyPr spcFirstLastPara="1" wrap="square" lIns="91425" tIns="91425" rIns="91425" bIns="91425" anchor="t" anchorCtr="0">
            <a:noAutofit/>
          </a:bodyPr>
          <a:lstStyle/>
          <a:p>
            <a:pPr>
              <a:lnSpc>
                <a:spcPct val="80000"/>
              </a:lnSpc>
            </a:pPr>
            <a:r>
              <a:rPr lang="ru-RU" sz="2500" dirty="0">
                <a:solidFill>
                  <a:srgbClr val="4BD0A0"/>
                </a:solidFill>
                <a:latin typeface="Proxima Nova Semibold"/>
                <a:ea typeface="Proxima Nova Semibold"/>
                <a:cs typeface="Proxima Nova Semibold"/>
              </a:rPr>
              <a:t>Тепловая </a:t>
            </a:r>
            <a:r>
              <a:rPr lang="ru-RU" sz="2500" dirty="0" smtClean="0">
                <a:solidFill>
                  <a:srgbClr val="4BD0A0"/>
                </a:solidFill>
                <a:latin typeface="Proxima Nova Semibold"/>
                <a:ea typeface="Proxima Nova Semibold"/>
                <a:cs typeface="Proxima Nova Semibold"/>
              </a:rPr>
              <a:t>карта.</a:t>
            </a:r>
            <a:endParaRPr lang="ru-RU" sz="2500" dirty="0">
              <a:solidFill>
                <a:srgbClr val="4BD0A0"/>
              </a:solidFill>
              <a:latin typeface="Proxima Nova Semibold"/>
              <a:ea typeface="Proxima Nova Semibold"/>
              <a:cs typeface="Proxima Nova Semibold"/>
            </a:endParaRPr>
          </a:p>
        </p:txBody>
      </p:sp>
      <p:sp>
        <p:nvSpPr>
          <p:cNvPr id="6" name="Google Shape;285;p45"/>
          <p:cNvSpPr txBox="1"/>
          <p:nvPr/>
        </p:nvSpPr>
        <p:spPr>
          <a:xfrm>
            <a:off x="5872480" y="608586"/>
            <a:ext cx="3092616" cy="4447117"/>
          </a:xfrm>
          <a:prstGeom prst="rect">
            <a:avLst/>
          </a:prstGeom>
          <a:noFill/>
          <a:ln>
            <a:noFill/>
          </a:ln>
        </p:spPr>
        <p:txBody>
          <a:bodyPr spcFirstLastPara="1" wrap="square" lIns="91425" tIns="91425" rIns="91425" bIns="91425" anchor="t" anchorCtr="0">
            <a:noAutofit/>
          </a:bodyPr>
          <a:lstStyle/>
          <a:p>
            <a:r>
              <a:rPr lang="ru-RU" sz="1300" dirty="0" smtClean="0">
                <a:solidFill>
                  <a:srgbClr val="4BD0A0"/>
                </a:solidFill>
                <a:latin typeface="Proxima Nova Semibold"/>
                <a:ea typeface="Proxima Nova Semibold"/>
                <a:cs typeface="Proxima Nova Semibold"/>
              </a:rPr>
              <a:t>Вывод</a:t>
            </a:r>
            <a:r>
              <a:rPr lang="ru-RU" sz="1300" dirty="0">
                <a:solidFill>
                  <a:srgbClr val="4BD0A0"/>
                </a:solidFill>
                <a:latin typeface="Proxima Nova Semibold"/>
                <a:ea typeface="Proxima Nova Semibold"/>
                <a:cs typeface="Proxima Nova Semibold"/>
              </a:rPr>
              <a:t>: </a:t>
            </a:r>
            <a:r>
              <a:rPr lang="ru-RU" sz="1300" dirty="0">
                <a:solidFill>
                  <a:srgbClr val="4BD0A0"/>
                </a:solidFill>
                <a:latin typeface="Proxima Nova Semibold"/>
                <a:ea typeface="Proxima Nova Semibold"/>
                <a:cs typeface="Proxima Nova Semibold"/>
              </a:rPr>
              <a:t>На синие оттенки не обращаем внимания, т.к. здесь имеем слабую корреляцию. </a:t>
            </a:r>
            <a:r>
              <a:rPr lang="ru-RU" sz="1300" dirty="0">
                <a:solidFill>
                  <a:srgbClr val="4BD0A0"/>
                </a:solidFill>
                <a:latin typeface="Proxima Nova Semibold"/>
                <a:ea typeface="Proxima Nova Semibold"/>
                <a:cs typeface="Proxima Nova Semibold"/>
              </a:rPr>
              <a:t>Интерес представляют только красные оттенки </a:t>
            </a:r>
            <a:r>
              <a:rPr lang="ru-RU" sz="1300" dirty="0" smtClean="0">
                <a:solidFill>
                  <a:srgbClr val="4BD0A0"/>
                </a:solidFill>
                <a:latin typeface="Proxima Nova Semibold"/>
                <a:ea typeface="Proxima Nova Semibold"/>
                <a:cs typeface="Proxima Nova Semibold"/>
              </a:rPr>
              <a:t>тепловой </a:t>
            </a:r>
            <a:r>
              <a:rPr lang="ru-RU" sz="1300" dirty="0">
                <a:solidFill>
                  <a:srgbClr val="4BD0A0"/>
                </a:solidFill>
                <a:latin typeface="Proxima Nova Semibold"/>
                <a:ea typeface="Proxima Nova Semibold"/>
                <a:cs typeface="Proxima Nova Semibold"/>
              </a:rPr>
              <a:t>карты. </a:t>
            </a:r>
            <a:r>
              <a:rPr lang="ru-RU" sz="1300" dirty="0">
                <a:solidFill>
                  <a:srgbClr val="4BD0A0"/>
                </a:solidFill>
                <a:latin typeface="Proxima Nova Semibold"/>
                <a:ea typeface="Proxima Nova Semibold"/>
                <a:cs typeface="Proxima Nova Semibold"/>
              </a:rPr>
              <a:t>Их мало и можно разобрать детально.</a:t>
            </a:r>
          </a:p>
          <a:p>
            <a:r>
              <a:rPr lang="ru-RU" sz="1300" dirty="0">
                <a:solidFill>
                  <a:srgbClr val="4BD0A0"/>
                </a:solidFill>
                <a:latin typeface="Proxima Nova Semibold"/>
                <a:ea typeface="Proxima Nova Semibold"/>
                <a:cs typeface="Proxima Nova Semibold"/>
              </a:rPr>
              <a:t> </a:t>
            </a:r>
            <a:r>
              <a:rPr lang="ru-RU" sz="1300" dirty="0" smtClean="0">
                <a:solidFill>
                  <a:srgbClr val="4BD0A0"/>
                </a:solidFill>
                <a:latin typeface="Proxima Nova Semibold"/>
                <a:ea typeface="Proxima Nova Semibold"/>
                <a:cs typeface="Proxima Nova Semibold"/>
              </a:rPr>
              <a:t>Возраст</a:t>
            </a:r>
            <a:r>
              <a:rPr lang="ru-RU" sz="1300" dirty="0">
                <a:solidFill>
                  <a:srgbClr val="4BD0A0"/>
                </a:solidFill>
                <a:latin typeface="Proxima Nova Semibold"/>
                <a:ea typeface="Proxima Nova Semibold"/>
                <a:cs typeface="Proxima Nova Semibold"/>
              </a:rPr>
              <a:t>, что логично, коррелирует с годами, отработанными в компании. </a:t>
            </a:r>
          </a:p>
          <a:p>
            <a:pPr lvl="0"/>
            <a:r>
              <a:rPr lang="ru-RU" sz="1300" dirty="0">
                <a:solidFill>
                  <a:srgbClr val="4BD0A0"/>
                </a:solidFill>
                <a:latin typeface="Proxima Nova Semibold"/>
                <a:ea typeface="Proxima Nova Semibold"/>
                <a:cs typeface="Proxima Nova Semibold"/>
              </a:rPr>
              <a:t>Уровень работы имеет сильную корреляцию с месячным доходом.</a:t>
            </a:r>
          </a:p>
          <a:p>
            <a:pPr lvl="0"/>
            <a:r>
              <a:rPr lang="ru-RU" sz="1300" dirty="0">
                <a:solidFill>
                  <a:srgbClr val="4BD0A0"/>
                </a:solidFill>
                <a:latin typeface="Proxima Nova Semibold"/>
                <a:ea typeface="Proxima Nova Semibold"/>
                <a:cs typeface="Proxima Nova Semibold"/>
              </a:rPr>
              <a:t>Рейтинг эффективности сотрудника коррелирует с процентным коэффициентом увеличения заработной платы сотрудника.</a:t>
            </a:r>
          </a:p>
          <a:p>
            <a:pPr lvl="0"/>
            <a:r>
              <a:rPr lang="ru-RU" sz="1300" dirty="0">
                <a:solidFill>
                  <a:srgbClr val="4BD0A0"/>
                </a:solidFill>
                <a:latin typeface="Proxima Nova Semibold"/>
                <a:ea typeface="Proxima Nova Semibold"/>
                <a:cs typeface="Proxima Nova Semibold"/>
              </a:rPr>
              <a:t>Количество лет, отработанных в компании коррелирует не только с возрастом, но и с уровнем работы и месячным доходом. А также с годами, отработанными с текущим менеджером, годами на текущей должности.</a:t>
            </a:r>
          </a:p>
          <a:p>
            <a:pPr>
              <a:lnSpc>
                <a:spcPct val="80000"/>
              </a:lnSpc>
            </a:pPr>
            <a:endParaRPr sz="1200" dirty="0">
              <a:solidFill>
                <a:srgbClr val="4BD0A0"/>
              </a:solidFill>
              <a:latin typeface="Proxima Nova Semibold"/>
              <a:ea typeface="Proxima Nova Semibold"/>
              <a:cs typeface="Proxima Nova Semibold"/>
              <a:sym typeface="Proxima Nova Semibold"/>
            </a:endParaRPr>
          </a:p>
        </p:txBody>
      </p:sp>
      <p:pic>
        <p:nvPicPr>
          <p:cNvPr id="5" name="Рисунок 4"/>
          <p:cNvPicPr/>
          <p:nvPr/>
        </p:nvPicPr>
        <p:blipFill>
          <a:blip r:embed="rId3"/>
          <a:stretch>
            <a:fillRect/>
          </a:stretch>
        </p:blipFill>
        <p:spPr>
          <a:xfrm>
            <a:off x="0" y="608588"/>
            <a:ext cx="5872480" cy="4247891"/>
          </a:xfrm>
          <a:prstGeom prst="rect">
            <a:avLst/>
          </a:prstGeom>
        </p:spPr>
      </p:pic>
    </p:spTree>
    <p:extLst>
      <p:ext uri="{BB962C8B-B14F-4D97-AF65-F5344CB8AC3E}">
        <p14:creationId xmlns:p14="http://schemas.microsoft.com/office/powerpoint/2010/main" val="96243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pSp>
        <p:nvGrpSpPr>
          <p:cNvPr id="226" name="Google Shape;226;p39"/>
          <p:cNvGrpSpPr/>
          <p:nvPr/>
        </p:nvGrpSpPr>
        <p:grpSpPr>
          <a:xfrm>
            <a:off x="4950306" y="2169543"/>
            <a:ext cx="4192819" cy="2973981"/>
            <a:chOff x="4950306" y="2169543"/>
            <a:chExt cx="4192819" cy="2973981"/>
          </a:xfrm>
        </p:grpSpPr>
        <p:pic>
          <p:nvPicPr>
            <p:cNvPr id="227" name="Google Shape;227;p39"/>
            <p:cNvPicPr preferRelativeResize="0"/>
            <p:nvPr/>
          </p:nvPicPr>
          <p:blipFill rotWithShape="1">
            <a:blip r:embed="rId3">
              <a:alphaModFix/>
            </a:blip>
            <a:srcRect/>
            <a:stretch/>
          </p:blipFill>
          <p:spPr>
            <a:xfrm>
              <a:off x="4950306" y="3973433"/>
              <a:ext cx="1194468" cy="1170091"/>
            </a:xfrm>
            <a:prstGeom prst="rect">
              <a:avLst/>
            </a:prstGeom>
            <a:noFill/>
            <a:ln>
              <a:noFill/>
            </a:ln>
          </p:spPr>
        </p:pic>
        <p:pic>
          <p:nvPicPr>
            <p:cNvPr id="228" name="Google Shape;228;p39"/>
            <p:cNvPicPr preferRelativeResize="0"/>
            <p:nvPr/>
          </p:nvPicPr>
          <p:blipFill rotWithShape="1">
            <a:blip r:embed="rId4">
              <a:alphaModFix/>
            </a:blip>
            <a:srcRect/>
            <a:stretch/>
          </p:blipFill>
          <p:spPr>
            <a:xfrm>
              <a:off x="6141720" y="2169543"/>
              <a:ext cx="3001405" cy="2973981"/>
            </a:xfrm>
            <a:prstGeom prst="rect">
              <a:avLst/>
            </a:prstGeom>
            <a:noFill/>
            <a:ln>
              <a:noFill/>
            </a:ln>
          </p:spPr>
        </p:pic>
      </p:grpSp>
      <p:sp>
        <p:nvSpPr>
          <p:cNvPr id="229" name="Google Shape;229;p39"/>
          <p:cNvSpPr/>
          <p:nvPr/>
        </p:nvSpPr>
        <p:spPr>
          <a:xfrm>
            <a:off x="326136" y="307758"/>
            <a:ext cx="3965448" cy="347371"/>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r>
              <a:rPr lang="ru-RU" sz="2600" b="1" i="0" u="none" strike="noStrike" cap="none">
                <a:latin typeface="Proxima Nova"/>
                <a:ea typeface="Proxima Nova"/>
                <a:cs typeface="Proxima Nova"/>
                <a:sym typeface="Proxima Nova"/>
              </a:rPr>
              <a:t>Структура презентации</a:t>
            </a:r>
            <a:endParaRPr>
              <a:latin typeface="Proxima Nova"/>
              <a:ea typeface="Proxima Nova"/>
              <a:cs typeface="Proxima Nova"/>
              <a:sym typeface="Proxima Nova"/>
            </a:endParaRPr>
          </a:p>
        </p:txBody>
      </p:sp>
      <p:grpSp>
        <p:nvGrpSpPr>
          <p:cNvPr id="230" name="Google Shape;230;p39"/>
          <p:cNvGrpSpPr/>
          <p:nvPr/>
        </p:nvGrpSpPr>
        <p:grpSpPr>
          <a:xfrm>
            <a:off x="285825" y="853300"/>
            <a:ext cx="5459625" cy="374700"/>
            <a:chOff x="285825" y="853300"/>
            <a:chExt cx="5459625" cy="374700"/>
          </a:xfrm>
        </p:grpSpPr>
        <p:sp>
          <p:nvSpPr>
            <p:cNvPr id="231" name="Google Shape;231;p39"/>
            <p:cNvSpPr/>
            <p:nvPr/>
          </p:nvSpPr>
          <p:spPr>
            <a:xfrm>
              <a:off x="923550" y="882260"/>
              <a:ext cx="4821900" cy="316800"/>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r>
                <a:rPr lang="ru-RU" sz="1600" i="0" u="none" strike="noStrike" cap="none">
                  <a:latin typeface="Proxima Nova"/>
                  <a:ea typeface="Proxima Nova"/>
                  <a:cs typeface="Proxima Nova"/>
                  <a:sym typeface="Proxima Nova"/>
                </a:rPr>
                <a:t>Описание бизнес-задачи, стейкхолдеров отчёта</a:t>
              </a:r>
              <a:endParaRPr>
                <a:latin typeface="Proxima Nova"/>
                <a:ea typeface="Proxima Nova"/>
                <a:cs typeface="Proxima Nova"/>
                <a:sym typeface="Proxima Nova"/>
              </a:endParaRPr>
            </a:p>
            <a:p>
              <a:pPr marL="0" marR="0" lvl="0" indent="0" algn="l" rtl="0">
                <a:spcBef>
                  <a:spcPts val="1330"/>
                </a:spcBef>
                <a:spcAft>
                  <a:spcPts val="0"/>
                </a:spcAft>
                <a:buNone/>
              </a:pPr>
              <a:endParaRPr>
                <a:latin typeface="Proxima Nova"/>
                <a:ea typeface="Proxima Nova"/>
                <a:cs typeface="Proxima Nova"/>
                <a:sym typeface="Proxima Nova"/>
              </a:endParaRPr>
            </a:p>
          </p:txBody>
        </p:sp>
        <p:sp>
          <p:nvSpPr>
            <p:cNvPr id="232" name="Google Shape;232;p39"/>
            <p:cNvSpPr/>
            <p:nvPr/>
          </p:nvSpPr>
          <p:spPr>
            <a:xfrm>
              <a:off x="285825" y="853300"/>
              <a:ext cx="374700" cy="374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RU" b="1">
                  <a:latin typeface="Proxima Nova"/>
                  <a:ea typeface="Proxima Nova"/>
                  <a:cs typeface="Proxima Nova"/>
                  <a:sym typeface="Proxima Nova"/>
                </a:rPr>
                <a:t>1</a:t>
              </a:r>
              <a:endParaRPr b="1">
                <a:latin typeface="Proxima Nova"/>
                <a:ea typeface="Proxima Nova"/>
                <a:cs typeface="Proxima Nova"/>
                <a:sym typeface="Proxima Nova"/>
              </a:endParaRPr>
            </a:p>
          </p:txBody>
        </p:sp>
      </p:grpSp>
      <p:grpSp>
        <p:nvGrpSpPr>
          <p:cNvPr id="233" name="Google Shape;233;p39"/>
          <p:cNvGrpSpPr/>
          <p:nvPr/>
        </p:nvGrpSpPr>
        <p:grpSpPr>
          <a:xfrm>
            <a:off x="285825" y="1302800"/>
            <a:ext cx="5459625" cy="374700"/>
            <a:chOff x="285825" y="853300"/>
            <a:chExt cx="5459625" cy="374700"/>
          </a:xfrm>
        </p:grpSpPr>
        <p:sp>
          <p:nvSpPr>
            <p:cNvPr id="234" name="Google Shape;234;p39"/>
            <p:cNvSpPr/>
            <p:nvPr/>
          </p:nvSpPr>
          <p:spPr>
            <a:xfrm>
              <a:off x="923550" y="882260"/>
              <a:ext cx="4821900" cy="316800"/>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1330"/>
                </a:spcBef>
                <a:spcAft>
                  <a:spcPts val="0"/>
                </a:spcAft>
                <a:buNone/>
              </a:pPr>
              <a:r>
                <a:rPr lang="ru-RU" sz="1600">
                  <a:latin typeface="Proxima Nova"/>
                  <a:ea typeface="Proxima Nova"/>
                  <a:cs typeface="Proxima Nova"/>
                  <a:sym typeface="Proxima Nova"/>
                </a:rPr>
                <a:t>Описание данных и их предобработки</a:t>
              </a:r>
              <a:endParaRPr>
                <a:latin typeface="Proxima Nova"/>
                <a:ea typeface="Proxima Nova"/>
                <a:cs typeface="Proxima Nova"/>
                <a:sym typeface="Proxima Nova"/>
              </a:endParaRPr>
            </a:p>
          </p:txBody>
        </p:sp>
        <p:sp>
          <p:nvSpPr>
            <p:cNvPr id="235" name="Google Shape;235;p39"/>
            <p:cNvSpPr/>
            <p:nvPr/>
          </p:nvSpPr>
          <p:spPr>
            <a:xfrm>
              <a:off x="285825" y="853300"/>
              <a:ext cx="374700" cy="374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RU" b="1">
                  <a:latin typeface="Proxima Nova"/>
                  <a:ea typeface="Proxima Nova"/>
                  <a:cs typeface="Proxima Nova"/>
                  <a:sym typeface="Proxima Nova"/>
                </a:rPr>
                <a:t>2</a:t>
              </a:r>
              <a:endParaRPr b="1">
                <a:latin typeface="Proxima Nova"/>
                <a:ea typeface="Proxima Nova"/>
                <a:cs typeface="Proxima Nova"/>
                <a:sym typeface="Proxima Nova"/>
              </a:endParaRPr>
            </a:p>
          </p:txBody>
        </p:sp>
      </p:grpSp>
      <p:grpSp>
        <p:nvGrpSpPr>
          <p:cNvPr id="236" name="Google Shape;236;p39"/>
          <p:cNvGrpSpPr/>
          <p:nvPr/>
        </p:nvGrpSpPr>
        <p:grpSpPr>
          <a:xfrm>
            <a:off x="285825" y="1736175"/>
            <a:ext cx="5459625" cy="374700"/>
            <a:chOff x="285825" y="853300"/>
            <a:chExt cx="5459625" cy="374700"/>
          </a:xfrm>
        </p:grpSpPr>
        <p:sp>
          <p:nvSpPr>
            <p:cNvPr id="237" name="Google Shape;237;p39"/>
            <p:cNvSpPr/>
            <p:nvPr/>
          </p:nvSpPr>
          <p:spPr>
            <a:xfrm>
              <a:off x="923550" y="882260"/>
              <a:ext cx="4821900" cy="316800"/>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1330"/>
                </a:spcBef>
                <a:spcAft>
                  <a:spcPts val="0"/>
                </a:spcAft>
                <a:buNone/>
              </a:pPr>
              <a:r>
                <a:rPr lang="ru-RU" sz="1600">
                  <a:latin typeface="Proxima Nova"/>
                  <a:ea typeface="Proxima Nova"/>
                  <a:cs typeface="Proxima Nova"/>
                  <a:sym typeface="Proxima Nova"/>
                </a:rPr>
                <a:t>Описание проведенного исследования</a:t>
              </a:r>
              <a:endParaRPr>
                <a:latin typeface="Proxima Nova"/>
                <a:ea typeface="Proxima Nova"/>
                <a:cs typeface="Proxima Nova"/>
                <a:sym typeface="Proxima Nova"/>
              </a:endParaRPr>
            </a:p>
          </p:txBody>
        </p:sp>
        <p:sp>
          <p:nvSpPr>
            <p:cNvPr id="238" name="Google Shape;238;p39"/>
            <p:cNvSpPr/>
            <p:nvPr/>
          </p:nvSpPr>
          <p:spPr>
            <a:xfrm>
              <a:off x="285825" y="853300"/>
              <a:ext cx="374700" cy="374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RU" b="1">
                  <a:latin typeface="Proxima Nova"/>
                  <a:ea typeface="Proxima Nova"/>
                  <a:cs typeface="Proxima Nova"/>
                  <a:sym typeface="Proxima Nova"/>
                </a:rPr>
                <a:t>3</a:t>
              </a:r>
              <a:endParaRPr b="1">
                <a:latin typeface="Proxima Nova"/>
                <a:ea typeface="Proxima Nova"/>
                <a:cs typeface="Proxima Nova"/>
                <a:sym typeface="Proxima Nova"/>
              </a:endParaRPr>
            </a:p>
          </p:txBody>
        </p:sp>
      </p:grpSp>
      <p:grpSp>
        <p:nvGrpSpPr>
          <p:cNvPr id="239" name="Google Shape;239;p39"/>
          <p:cNvGrpSpPr/>
          <p:nvPr/>
        </p:nvGrpSpPr>
        <p:grpSpPr>
          <a:xfrm>
            <a:off x="285825" y="2169550"/>
            <a:ext cx="5459625" cy="374700"/>
            <a:chOff x="285825" y="853300"/>
            <a:chExt cx="5459625" cy="374700"/>
          </a:xfrm>
        </p:grpSpPr>
        <p:sp>
          <p:nvSpPr>
            <p:cNvPr id="240" name="Google Shape;240;p39"/>
            <p:cNvSpPr/>
            <p:nvPr/>
          </p:nvSpPr>
          <p:spPr>
            <a:xfrm>
              <a:off x="923550" y="882260"/>
              <a:ext cx="4821900" cy="316800"/>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1330"/>
                </a:spcBef>
                <a:spcAft>
                  <a:spcPts val="0"/>
                </a:spcAft>
                <a:buNone/>
              </a:pPr>
              <a:r>
                <a:rPr lang="ru-RU" sz="1600">
                  <a:latin typeface="Proxima Nova"/>
                  <a:ea typeface="Proxima Nova"/>
                  <a:cs typeface="Proxima Nova"/>
                  <a:sym typeface="Proxima Nova"/>
                </a:rPr>
                <a:t>Построение модели</a:t>
              </a:r>
              <a:endParaRPr>
                <a:latin typeface="Proxima Nova"/>
                <a:ea typeface="Proxima Nova"/>
                <a:cs typeface="Proxima Nova"/>
                <a:sym typeface="Proxima Nova"/>
              </a:endParaRPr>
            </a:p>
          </p:txBody>
        </p:sp>
        <p:sp>
          <p:nvSpPr>
            <p:cNvPr id="241" name="Google Shape;241;p39"/>
            <p:cNvSpPr/>
            <p:nvPr/>
          </p:nvSpPr>
          <p:spPr>
            <a:xfrm>
              <a:off x="285825" y="853300"/>
              <a:ext cx="374700" cy="374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RU" b="1">
                  <a:latin typeface="Proxima Nova"/>
                  <a:ea typeface="Proxima Nova"/>
                  <a:cs typeface="Proxima Nova"/>
                  <a:sym typeface="Proxima Nova"/>
                </a:rPr>
                <a:t>4</a:t>
              </a:r>
              <a:endParaRPr b="1">
                <a:latin typeface="Proxima Nova"/>
                <a:ea typeface="Proxima Nova"/>
                <a:cs typeface="Proxima Nova"/>
                <a:sym typeface="Proxima Nova"/>
              </a:endParaRPr>
            </a:p>
          </p:txBody>
        </p:sp>
      </p:grpSp>
      <p:grpSp>
        <p:nvGrpSpPr>
          <p:cNvPr id="242" name="Google Shape;242;p39"/>
          <p:cNvGrpSpPr/>
          <p:nvPr/>
        </p:nvGrpSpPr>
        <p:grpSpPr>
          <a:xfrm>
            <a:off x="285825" y="2602925"/>
            <a:ext cx="5459625" cy="374700"/>
            <a:chOff x="285825" y="853300"/>
            <a:chExt cx="5459625" cy="374700"/>
          </a:xfrm>
        </p:grpSpPr>
        <p:sp>
          <p:nvSpPr>
            <p:cNvPr id="243" name="Google Shape;243;p39"/>
            <p:cNvSpPr/>
            <p:nvPr/>
          </p:nvSpPr>
          <p:spPr>
            <a:xfrm>
              <a:off x="923550" y="882260"/>
              <a:ext cx="4821900" cy="316800"/>
            </a:xfrm>
            <a:prstGeom prst="rect">
              <a:avLst/>
            </a:prstGeom>
            <a:solidFill>
              <a:srgbClr val="FFFFFF"/>
            </a:solidFill>
            <a:ln>
              <a:noFill/>
            </a:ln>
          </p:spPr>
          <p:txBody>
            <a:bodyPr spcFirstLastPara="1" wrap="square" lIns="0" tIns="0" rIns="0" bIns="0" anchor="t" anchorCtr="0">
              <a:noAutofit/>
            </a:bodyPr>
            <a:lstStyle/>
            <a:p>
              <a:pPr marL="0" lvl="0" indent="0" algn="l" rtl="0">
                <a:spcBef>
                  <a:spcPts val="1330"/>
                </a:spcBef>
                <a:spcAft>
                  <a:spcPts val="0"/>
                </a:spcAft>
                <a:buClr>
                  <a:schemeClr val="dk1"/>
                </a:buClr>
                <a:buFont typeface="Arial"/>
                <a:buNone/>
              </a:pPr>
              <a:r>
                <a:rPr lang="ru-RU" sz="1600">
                  <a:solidFill>
                    <a:schemeClr val="dk1"/>
                  </a:solidFill>
                  <a:latin typeface="Proxima Nova"/>
                  <a:ea typeface="Proxima Nova"/>
                  <a:cs typeface="Proxima Nova"/>
                  <a:sym typeface="Proxima Nova"/>
                </a:rPr>
                <a:t>Выводы и рекомендации</a:t>
              </a:r>
              <a:endParaRPr>
                <a:solidFill>
                  <a:schemeClr val="dk1"/>
                </a:solidFill>
                <a:latin typeface="Proxima Nova"/>
                <a:ea typeface="Proxima Nova"/>
                <a:cs typeface="Proxima Nova"/>
                <a:sym typeface="Proxima Nova"/>
              </a:endParaRPr>
            </a:p>
            <a:p>
              <a:pPr marL="0" marR="0" lvl="0" indent="0" algn="l" rtl="0">
                <a:spcBef>
                  <a:spcPts val="1330"/>
                </a:spcBef>
                <a:spcAft>
                  <a:spcPts val="0"/>
                </a:spcAft>
                <a:buNone/>
              </a:pPr>
              <a:endParaRPr sz="1600">
                <a:latin typeface="Proxima Nova"/>
                <a:ea typeface="Proxima Nova"/>
                <a:cs typeface="Proxima Nova"/>
                <a:sym typeface="Proxima Nova"/>
              </a:endParaRPr>
            </a:p>
          </p:txBody>
        </p:sp>
        <p:sp>
          <p:nvSpPr>
            <p:cNvPr id="244" name="Google Shape;244;p39"/>
            <p:cNvSpPr/>
            <p:nvPr/>
          </p:nvSpPr>
          <p:spPr>
            <a:xfrm>
              <a:off x="285825" y="853300"/>
              <a:ext cx="374700" cy="3747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RU" b="1">
                  <a:latin typeface="Proxima Nova"/>
                  <a:ea typeface="Proxima Nova"/>
                  <a:cs typeface="Proxima Nova"/>
                  <a:sym typeface="Proxima Nova"/>
                </a:rPr>
                <a:t>5</a:t>
              </a:r>
              <a:endParaRPr b="1">
                <a:latin typeface="Proxima Nova"/>
                <a:ea typeface="Proxima Nova"/>
                <a:cs typeface="Proxima Nova"/>
                <a:sym typeface="Proxima Nova"/>
              </a:endParaRPr>
            </a:p>
          </p:txBody>
        </p:sp>
      </p:grpSp>
      <p:sp>
        <p:nvSpPr>
          <p:cNvPr id="246" name="Google Shape;246;p39"/>
          <p:cNvSpPr/>
          <p:nvPr/>
        </p:nvSpPr>
        <p:spPr>
          <a:xfrm>
            <a:off x="923550" y="3065260"/>
            <a:ext cx="4821900" cy="316800"/>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1330"/>
              </a:spcBef>
              <a:spcAft>
                <a:spcPts val="0"/>
              </a:spcAft>
              <a:buNone/>
            </a:pPr>
            <a:endParaRPr dirty="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ru-RU" sz="2500" dirty="0" smtClean="0">
                <a:solidFill>
                  <a:srgbClr val="4BD0A0"/>
                </a:solidFill>
                <a:latin typeface="Proxima Nova Semibold"/>
                <a:ea typeface="Proxima Nova Semibold"/>
                <a:cs typeface="Proxima Nova Semibold"/>
                <a:sym typeface="Proxima Nova Semibold"/>
              </a:rPr>
              <a:t>Рекомендации </a:t>
            </a:r>
            <a:r>
              <a:rPr lang="ru-RU" sz="2500" dirty="0" err="1" smtClean="0">
                <a:solidFill>
                  <a:srgbClr val="4BD0A0"/>
                </a:solidFill>
                <a:latin typeface="Proxima Nova Semibold"/>
                <a:ea typeface="Proxima Nova Semibold"/>
                <a:cs typeface="Proxima Nova Semibold"/>
                <a:sym typeface="Proxima Nova Semibold"/>
              </a:rPr>
              <a:t>стейкхолдерам</a:t>
            </a:r>
            <a:endParaRPr sz="2500" dirty="0">
              <a:solidFill>
                <a:srgbClr val="4BD0A0"/>
              </a:solidFill>
              <a:latin typeface="Proxima Nova Semibold"/>
              <a:ea typeface="Proxima Nova Semibold"/>
              <a:cs typeface="Proxima Nova Semibold"/>
              <a:sym typeface="Proxima Nova Semibold"/>
            </a:endParaRPr>
          </a:p>
        </p:txBody>
      </p:sp>
      <p:sp>
        <p:nvSpPr>
          <p:cNvPr id="286" name="Google Shape;286;p45"/>
          <p:cNvSpPr txBox="1"/>
          <p:nvPr/>
        </p:nvSpPr>
        <p:spPr>
          <a:xfrm>
            <a:off x="322550" y="676875"/>
            <a:ext cx="7071300" cy="3729473"/>
          </a:xfrm>
          <a:prstGeom prst="rect">
            <a:avLst/>
          </a:prstGeom>
          <a:noFill/>
          <a:ln>
            <a:noFill/>
          </a:ln>
        </p:spPr>
        <p:txBody>
          <a:bodyPr spcFirstLastPara="1" wrap="square" lIns="45725" tIns="45725" rIns="45725" bIns="45725" anchor="t" anchorCtr="0">
            <a:noAutofit/>
          </a:bodyPr>
          <a:lstStyle/>
          <a:p>
            <a:r>
              <a:rPr lang="ru-RU" sz="1100" dirty="0">
                <a:solidFill>
                  <a:schemeClr val="dk1"/>
                </a:solidFill>
              </a:rPr>
              <a:t>Выявлены рисковые зоны. Это сотрудники:</a:t>
            </a:r>
          </a:p>
          <a:p>
            <a:pPr marL="457200" indent="-304800">
              <a:lnSpc>
                <a:spcPct val="124000"/>
              </a:lnSpc>
              <a:buClr>
                <a:srgbClr val="4BD0A0"/>
              </a:buClr>
              <a:buSzPts val="1200"/>
              <a:buFont typeface="Proxima Nova"/>
              <a:buChar char="●"/>
            </a:pPr>
            <a:r>
              <a:rPr lang="ru-RU" sz="1100" dirty="0">
                <a:solidFill>
                  <a:schemeClr val="dk1"/>
                </a:solidFill>
              </a:rPr>
              <a:t>В возрасте 18-35 лет.</a:t>
            </a:r>
          </a:p>
          <a:p>
            <a:pPr marL="457200" indent="-304800">
              <a:lnSpc>
                <a:spcPct val="124000"/>
              </a:lnSpc>
              <a:buClr>
                <a:srgbClr val="4BD0A0"/>
              </a:buClr>
              <a:buSzPts val="1200"/>
              <a:buFont typeface="Proxima Nova"/>
              <a:buChar char="●"/>
            </a:pPr>
            <a:r>
              <a:rPr lang="ru-RU" sz="1100" dirty="0">
                <a:solidFill>
                  <a:schemeClr val="dk1"/>
                </a:solidFill>
              </a:rPr>
              <a:t>С доходом ниже среднего.</a:t>
            </a:r>
          </a:p>
          <a:p>
            <a:pPr marL="457200" indent="-304800">
              <a:lnSpc>
                <a:spcPct val="124000"/>
              </a:lnSpc>
              <a:buClr>
                <a:srgbClr val="4BD0A0"/>
              </a:buClr>
              <a:buSzPts val="1200"/>
              <a:buFont typeface="Proxima Nova"/>
              <a:buChar char="●"/>
            </a:pPr>
            <a:r>
              <a:rPr lang="ru-RU" sz="1100" dirty="0">
                <a:solidFill>
                  <a:schemeClr val="dk1"/>
                </a:solidFill>
              </a:rPr>
              <a:t>Одинокие люди.</a:t>
            </a:r>
          </a:p>
          <a:p>
            <a:pPr marL="457200" indent="-304800">
              <a:lnSpc>
                <a:spcPct val="124000"/>
              </a:lnSpc>
              <a:buClr>
                <a:srgbClr val="4BD0A0"/>
              </a:buClr>
              <a:buSzPts val="1200"/>
              <a:buFont typeface="Proxima Nova"/>
              <a:buChar char="●"/>
            </a:pPr>
            <a:r>
              <a:rPr lang="ru-RU" sz="1100" dirty="0">
                <a:solidFill>
                  <a:schemeClr val="dk1"/>
                </a:solidFill>
              </a:rPr>
              <a:t>Сотрудники, часто путешествующие.</a:t>
            </a:r>
          </a:p>
          <a:p>
            <a:pPr marL="457200" indent="-304800">
              <a:lnSpc>
                <a:spcPct val="124000"/>
              </a:lnSpc>
              <a:buClr>
                <a:srgbClr val="4BD0A0"/>
              </a:buClr>
              <a:buSzPts val="1200"/>
              <a:buFont typeface="Proxima Nova"/>
              <a:buChar char="●"/>
            </a:pPr>
            <a:r>
              <a:rPr lang="ru-RU" sz="1100" dirty="0">
                <a:solidFill>
                  <a:schemeClr val="dk1"/>
                </a:solidFill>
              </a:rPr>
              <a:t>Сотрудники с уровнем работы равным 1.</a:t>
            </a:r>
          </a:p>
          <a:p>
            <a:pPr marL="457200" indent="-304800">
              <a:lnSpc>
                <a:spcPct val="124000"/>
              </a:lnSpc>
              <a:buClr>
                <a:srgbClr val="4BD0A0"/>
              </a:buClr>
              <a:buSzPts val="1200"/>
              <a:buFont typeface="Proxima Nova"/>
              <a:buChar char="●"/>
            </a:pPr>
            <a:r>
              <a:rPr lang="ru-RU" sz="1100" dirty="0">
                <a:solidFill>
                  <a:schemeClr val="dk1"/>
                </a:solidFill>
              </a:rPr>
              <a:t>Сотрудники, отработавшие в компании менее трех лет</a:t>
            </a:r>
          </a:p>
          <a:p>
            <a:pPr marL="457200" indent="-304800">
              <a:lnSpc>
                <a:spcPct val="124000"/>
              </a:lnSpc>
              <a:buClr>
                <a:srgbClr val="4BD0A0"/>
              </a:buClr>
              <a:buSzPts val="1200"/>
              <a:buFont typeface="Proxima Nova"/>
              <a:buChar char="●"/>
            </a:pPr>
            <a:r>
              <a:rPr lang="ru-RU" sz="1100" dirty="0">
                <a:solidFill>
                  <a:schemeClr val="dk1"/>
                </a:solidFill>
              </a:rPr>
              <a:t>Сотрудники с должностью </a:t>
            </a:r>
            <a:r>
              <a:rPr lang="ru-RU" sz="1100" dirty="0" err="1">
                <a:solidFill>
                  <a:schemeClr val="dk1"/>
                </a:solidFill>
              </a:rPr>
              <a:t>Laboratory</a:t>
            </a:r>
            <a:r>
              <a:rPr lang="ru-RU" sz="1100" dirty="0">
                <a:solidFill>
                  <a:schemeClr val="dk1"/>
                </a:solidFill>
              </a:rPr>
              <a:t> </a:t>
            </a:r>
            <a:r>
              <a:rPr lang="ru-RU" sz="1100" dirty="0" err="1">
                <a:solidFill>
                  <a:schemeClr val="dk1"/>
                </a:solidFill>
              </a:rPr>
              <a:t>Technician</a:t>
            </a:r>
            <a:r>
              <a:rPr lang="ru-RU" sz="1100" dirty="0">
                <a:solidFill>
                  <a:schemeClr val="dk1"/>
                </a:solidFill>
              </a:rPr>
              <a:t>.</a:t>
            </a:r>
          </a:p>
          <a:p>
            <a:r>
              <a:rPr lang="ru-RU" sz="1100" dirty="0">
                <a:solidFill>
                  <a:schemeClr val="dk1"/>
                </a:solidFill>
              </a:rPr>
              <a:t> </a:t>
            </a:r>
          </a:p>
          <a:p>
            <a:pPr marL="228600" indent="-228600">
              <a:buFont typeface="+mj-lt"/>
              <a:buAutoNum type="arabicPeriod"/>
            </a:pPr>
            <a:r>
              <a:rPr lang="ru-RU" sz="1100" dirty="0">
                <a:solidFill>
                  <a:schemeClr val="dk1"/>
                </a:solidFill>
              </a:rPr>
              <a:t>Необходимо определить списочных состав сотрудников из данных категорий. Особое внимание уделить сотрудникам, с несколькими совпадениями (например, одинокий сотрудник с должностью </a:t>
            </a:r>
            <a:r>
              <a:rPr lang="ru-RU" sz="1100" dirty="0" err="1">
                <a:solidFill>
                  <a:schemeClr val="dk1"/>
                </a:solidFill>
              </a:rPr>
              <a:t>Laboratory</a:t>
            </a:r>
            <a:r>
              <a:rPr lang="ru-RU" sz="1100" dirty="0">
                <a:solidFill>
                  <a:schemeClr val="dk1"/>
                </a:solidFill>
              </a:rPr>
              <a:t> </a:t>
            </a:r>
            <a:r>
              <a:rPr lang="ru-RU" sz="1100" dirty="0" err="1">
                <a:solidFill>
                  <a:schemeClr val="dk1"/>
                </a:solidFill>
              </a:rPr>
              <a:t>Technician</a:t>
            </a:r>
            <a:r>
              <a:rPr lang="ru-RU" sz="1100" dirty="0">
                <a:solidFill>
                  <a:schemeClr val="dk1"/>
                </a:solidFill>
              </a:rPr>
              <a:t> в возрасте 20 лет).</a:t>
            </a:r>
          </a:p>
          <a:p>
            <a:pPr marL="228600" indent="-228600">
              <a:buFont typeface="+mj-lt"/>
              <a:buAutoNum type="arabicPeriod"/>
            </a:pPr>
            <a:r>
              <a:rPr lang="ru-RU" sz="1100" dirty="0">
                <a:solidFill>
                  <a:schemeClr val="dk1"/>
                </a:solidFill>
              </a:rPr>
              <a:t>Поставить задачу руководителям данных сотрудников по осуществлению мероприятий по сохранению персонала. Например, снизить количество командировок, пересмотреть финансовые условия и т.д</a:t>
            </a:r>
            <a:r>
              <a:rPr lang="ru-RU" sz="1100" dirty="0">
                <a:solidFill>
                  <a:schemeClr val="dk1"/>
                </a:solidFill>
              </a:rPr>
              <a:t>.</a:t>
            </a:r>
          </a:p>
          <a:p>
            <a:pPr marL="228600" lvl="0" indent="-228600">
              <a:buFont typeface="+mj-lt"/>
              <a:buAutoNum type="arabicPeriod"/>
            </a:pPr>
            <a:r>
              <a:rPr lang="ru-RU" sz="1100" dirty="0">
                <a:solidFill>
                  <a:schemeClr val="dk1"/>
                </a:solidFill>
              </a:rPr>
              <a:t>Взять на контроль департамент </a:t>
            </a:r>
            <a:r>
              <a:rPr lang="ru-RU" sz="1100" dirty="0" err="1">
                <a:solidFill>
                  <a:schemeClr val="dk1"/>
                </a:solidFill>
              </a:rPr>
              <a:t>Sales</a:t>
            </a:r>
            <a:r>
              <a:rPr lang="ru-RU" sz="1100" dirty="0">
                <a:solidFill>
                  <a:schemeClr val="dk1"/>
                </a:solidFill>
              </a:rPr>
              <a:t>, т.к. там наблюдается увеличенный процент увольнений.</a:t>
            </a:r>
          </a:p>
          <a:p>
            <a:pPr marL="228600" lvl="0" indent="-228600">
              <a:buFont typeface="+mj-lt"/>
              <a:buAutoNum type="arabicPeriod"/>
            </a:pPr>
            <a:r>
              <a:rPr lang="ru-RU" sz="1100" dirty="0">
                <a:solidFill>
                  <a:schemeClr val="dk1"/>
                </a:solidFill>
              </a:rPr>
              <a:t>Пусть на немного, но регулярно индексировать заработанную плату.</a:t>
            </a:r>
          </a:p>
          <a:p>
            <a:pPr marL="228600" lvl="0" indent="-228600">
              <a:buFont typeface="+mj-lt"/>
              <a:buAutoNum type="arabicPeriod"/>
            </a:pPr>
            <a:r>
              <a:rPr lang="ru-RU" sz="1100" dirty="0">
                <a:solidFill>
                  <a:schemeClr val="dk1"/>
                </a:solidFill>
              </a:rPr>
              <a:t>Провести отдельно исследования для выявления факторов неудовлетворенности работой.</a:t>
            </a:r>
          </a:p>
          <a:p>
            <a:pPr marL="228600" lvl="0" indent="-228600">
              <a:buFont typeface="+mj-lt"/>
              <a:buAutoNum type="arabicPeriod"/>
            </a:pPr>
            <a:r>
              <a:rPr lang="ru-RU" sz="1100" dirty="0">
                <a:solidFill>
                  <a:schemeClr val="dk1"/>
                </a:solidFill>
              </a:rPr>
              <a:t>Регулярно проводить мероприятия по увеличению вовлеченности сотрудников в работу.</a:t>
            </a:r>
          </a:p>
          <a:p>
            <a:pPr marL="228600" lvl="0" indent="-228600">
              <a:buFont typeface="+mj-lt"/>
              <a:buAutoNum type="arabicPeriod"/>
            </a:pPr>
            <a:r>
              <a:rPr lang="ru-RU" sz="1100" dirty="0">
                <a:solidFill>
                  <a:schemeClr val="dk1"/>
                </a:solidFill>
              </a:rPr>
              <a:t>Сократить переработки для проблемных сегментов. </a:t>
            </a:r>
            <a:r>
              <a:rPr lang="ru-RU" sz="1100" dirty="0">
                <a:solidFill>
                  <a:schemeClr val="dk1"/>
                </a:solidFill>
              </a:rPr>
              <a:t>Если переработки неизбежны, пересмотреть дополнительные надбавки к </a:t>
            </a:r>
            <a:r>
              <a:rPr lang="ru-RU" sz="1100" dirty="0" smtClean="0">
                <a:solidFill>
                  <a:schemeClr val="dk1"/>
                </a:solidFill>
              </a:rPr>
              <a:t>зарплате.</a:t>
            </a:r>
            <a:endParaRPr sz="1200" dirty="0">
              <a:solidFill>
                <a:schemeClr val="dk1"/>
              </a:solidFill>
              <a:latin typeface="Proxima Nova"/>
              <a:ea typeface="Proxima Nova"/>
              <a:cs typeface="Proxima Nova"/>
              <a:sym typeface="Proxima Nova"/>
            </a:endParaRPr>
          </a:p>
        </p:txBody>
      </p:sp>
    </p:spTree>
    <p:extLst>
      <p:ext uri="{BB962C8B-B14F-4D97-AF65-F5344CB8AC3E}">
        <p14:creationId xmlns:p14="http://schemas.microsoft.com/office/powerpoint/2010/main" val="124565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p:nvPr/>
        </p:nvSpPr>
        <p:spPr>
          <a:xfrm>
            <a:off x="320999" y="296783"/>
            <a:ext cx="7146000" cy="24732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1900"/>
              </a:spcBef>
              <a:spcAft>
                <a:spcPts val="1900"/>
              </a:spcAft>
              <a:buClr>
                <a:srgbClr val="000000"/>
              </a:buClr>
              <a:buSzPts val="4800"/>
              <a:buFont typeface="Arial"/>
              <a:buNone/>
            </a:pPr>
            <a:r>
              <a:rPr lang="ru-RU" sz="4800" b="1">
                <a:solidFill>
                  <a:schemeClr val="lt1"/>
                </a:solidFill>
                <a:latin typeface="Proxima Nova"/>
                <a:ea typeface="Proxima Nova"/>
                <a:cs typeface="Proxima Nova"/>
                <a:sym typeface="Proxima Nova"/>
              </a:rPr>
              <a:t>Построение модели</a:t>
            </a:r>
            <a:endParaRPr sz="5000" b="0" i="0" u="none" strike="noStrike" cap="none">
              <a:solidFill>
                <a:srgbClr val="000000"/>
              </a:solidFill>
              <a:latin typeface="Proxima Nova"/>
              <a:ea typeface="Proxima Nova"/>
              <a:cs typeface="Proxima Nova"/>
              <a:sym typeface="Proxima Nova"/>
            </a:endParaRPr>
          </a:p>
        </p:txBody>
      </p:sp>
      <p:sp>
        <p:nvSpPr>
          <p:cNvPr id="293" name="Google Shape;293;p46"/>
          <p:cNvSpPr/>
          <p:nvPr/>
        </p:nvSpPr>
        <p:spPr>
          <a:xfrm>
            <a:off x="6096000" y="2514600"/>
            <a:ext cx="2286000" cy="2286000"/>
          </a:xfrm>
          <a:prstGeom prst="ellipse">
            <a:avLst/>
          </a:prstGeom>
          <a:noFill/>
          <a:ln w="38100" cap="flat" cmpd="sng">
            <a:solidFill>
              <a:schemeClr val="lt1"/>
            </a:solidFill>
            <a:prstDash val="solid"/>
            <a:round/>
            <a:headEnd type="none" w="sm" len="sm"/>
            <a:tailEnd type="none" w="sm" len="sm"/>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ru-RU" sz="4800">
                <a:solidFill>
                  <a:schemeClr val="accent2"/>
                </a:solidFill>
                <a:latin typeface="Proxima Nova Semibold"/>
                <a:ea typeface="Proxima Nova Semibold"/>
                <a:cs typeface="Proxima Nova Semibold"/>
                <a:sym typeface="Proxima Nova Semibold"/>
              </a:rPr>
              <a:t>4</a:t>
            </a:r>
            <a:endParaRPr sz="4800" b="0" i="0" u="none" strike="noStrike" cap="none">
              <a:solidFill>
                <a:schemeClr val="accent2"/>
              </a:solidFill>
              <a:latin typeface="Proxima Nova Semibold"/>
              <a:ea typeface="Proxima Nova Semibold"/>
              <a:cs typeface="Proxima Nova Semibold"/>
              <a:sym typeface="Proxima Nova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ru-RU" sz="2500">
                <a:solidFill>
                  <a:srgbClr val="4BD0A0"/>
                </a:solidFill>
                <a:latin typeface="Proxima Nova Semibold"/>
                <a:ea typeface="Proxima Nova Semibold"/>
                <a:cs typeface="Proxima Nova Semibold"/>
                <a:sym typeface="Proxima Nova Semibold"/>
              </a:rPr>
              <a:t>Построение модели</a:t>
            </a:r>
            <a:endParaRPr sz="2500">
              <a:solidFill>
                <a:srgbClr val="4BD0A0"/>
              </a:solidFill>
              <a:latin typeface="Proxima Nova Semibold"/>
              <a:ea typeface="Proxima Nova Semibold"/>
              <a:cs typeface="Proxima Nova Semibold"/>
              <a:sym typeface="Proxima Nova Semibold"/>
            </a:endParaRPr>
          </a:p>
        </p:txBody>
      </p:sp>
      <p:sp>
        <p:nvSpPr>
          <p:cNvPr id="299" name="Google Shape;299;p47"/>
          <p:cNvSpPr txBox="1"/>
          <p:nvPr/>
        </p:nvSpPr>
        <p:spPr>
          <a:xfrm>
            <a:off x="322550" y="676875"/>
            <a:ext cx="7071300" cy="2543403"/>
          </a:xfrm>
          <a:prstGeom prst="rect">
            <a:avLst/>
          </a:prstGeom>
          <a:noFill/>
          <a:ln>
            <a:noFill/>
          </a:ln>
        </p:spPr>
        <p:txBody>
          <a:bodyPr spcFirstLastPara="1" wrap="square" lIns="45725" tIns="45725" rIns="45725" bIns="45725" anchor="t" anchorCtr="0">
            <a:noAutofit/>
          </a:bodyPr>
          <a:lstStyle/>
          <a:p>
            <a:pPr marL="457200" indent="-304800">
              <a:lnSpc>
                <a:spcPct val="119000"/>
              </a:lnSpc>
              <a:buClr>
                <a:srgbClr val="4BD0A0"/>
              </a:buClr>
              <a:buSzPts val="1200"/>
              <a:buFont typeface="Proxima Nova"/>
              <a:buChar char="●"/>
            </a:pPr>
            <a:r>
              <a:rPr lang="ru-RU" sz="1100" dirty="0">
                <a:solidFill>
                  <a:schemeClr val="dk1"/>
                </a:solidFill>
              </a:rPr>
              <a:t>Построение предиктивной модели оттока сотрудников, что позволит периодически анализировать всех сотрудников компании на предмет риска увольнения</a:t>
            </a:r>
            <a:r>
              <a:rPr lang="ru-RU" sz="1100" dirty="0">
                <a:solidFill>
                  <a:schemeClr val="dk1"/>
                </a:solidFill>
                <a:sym typeface="Proxima Nova"/>
              </a:rPr>
              <a:t>.</a:t>
            </a:r>
          </a:p>
          <a:p>
            <a:pPr marL="457200" lvl="0" indent="-304800">
              <a:lnSpc>
                <a:spcPct val="119000"/>
              </a:lnSpc>
              <a:buClr>
                <a:srgbClr val="4BD0A0"/>
              </a:buClr>
              <a:buSzPts val="1200"/>
              <a:buFont typeface="Proxima Nova"/>
              <a:buChar char="●"/>
            </a:pPr>
            <a:r>
              <a:rPr lang="ru-RU" sz="1100" dirty="0" smtClean="0">
                <a:solidFill>
                  <a:schemeClr val="dk1"/>
                </a:solidFill>
              </a:rPr>
              <a:t>Целевым атрибутом является увольнение </a:t>
            </a:r>
            <a:r>
              <a:rPr lang="ru-RU" sz="1100" dirty="0">
                <a:solidFill>
                  <a:schemeClr val="dk1"/>
                </a:solidFill>
              </a:rPr>
              <a:t>(</a:t>
            </a:r>
            <a:r>
              <a:rPr lang="ru-RU" sz="1100" dirty="0" err="1" smtClean="0">
                <a:solidFill>
                  <a:schemeClr val="dk1"/>
                </a:solidFill>
              </a:rPr>
              <a:t>Attrition</a:t>
            </a:r>
            <a:r>
              <a:rPr lang="en-US" sz="1100" dirty="0" smtClean="0">
                <a:solidFill>
                  <a:schemeClr val="dk1"/>
                </a:solidFill>
              </a:rPr>
              <a:t>)</a:t>
            </a:r>
            <a:r>
              <a:rPr lang="ru-RU" sz="1100" dirty="0" smtClean="0">
                <a:solidFill>
                  <a:schemeClr val="dk1"/>
                </a:solidFill>
              </a:rPr>
              <a:t>, признаками являются все остальные атрибуты (кроме ранее удаленных).</a:t>
            </a:r>
            <a:endParaRPr sz="1100" dirty="0">
              <a:solidFill>
                <a:schemeClr val="dk1"/>
              </a:solidFill>
            </a:endParaRPr>
          </a:p>
          <a:p>
            <a:pPr marL="457200" lvl="0" indent="-304800">
              <a:lnSpc>
                <a:spcPct val="119000"/>
              </a:lnSpc>
              <a:buClr>
                <a:srgbClr val="4BD0A0"/>
              </a:buClr>
              <a:buSzPts val="1200"/>
              <a:buFont typeface="Proxima Nova"/>
              <a:buChar char="●"/>
            </a:pPr>
            <a:r>
              <a:rPr lang="ru-RU" sz="1100" dirty="0">
                <a:solidFill>
                  <a:schemeClr val="dk1"/>
                </a:solidFill>
              </a:rPr>
              <a:t>Логистическая регрессия - это метод статистического анализа для прогнозирования бинарного результата, такого как "да" или "нет", на основе предыдущих наблюдений за набором данных. Модель логистической регрессии предсказывает зависимую переменную данных путем анализа взаимосвязи между одной или несколькими существующими независимыми </a:t>
            </a:r>
            <a:r>
              <a:rPr lang="ru-RU" sz="1100" dirty="0">
                <a:solidFill>
                  <a:schemeClr val="dk1"/>
                </a:solidFill>
              </a:rPr>
              <a:t>переменными</a:t>
            </a:r>
            <a:r>
              <a:rPr lang="ru-RU" dirty="0" smtClean="0"/>
              <a:t>.</a:t>
            </a:r>
            <a:endParaRPr sz="1100" dirty="0">
              <a:solidFill>
                <a:schemeClr val="dk1"/>
              </a:solidFill>
            </a:endParaRPr>
          </a:p>
          <a:p>
            <a:pPr marL="457200" indent="-304800">
              <a:lnSpc>
                <a:spcPct val="119000"/>
              </a:lnSpc>
              <a:buClr>
                <a:srgbClr val="4BD0A0"/>
              </a:buClr>
              <a:buSzPts val="1200"/>
              <a:buFont typeface="Proxima Nova"/>
              <a:buChar char="●"/>
            </a:pPr>
            <a:r>
              <a:rPr lang="ru-RU" sz="1100" dirty="0">
                <a:solidFill>
                  <a:schemeClr val="dk1"/>
                </a:solidFill>
              </a:rPr>
              <a:t>Получена точность модели 0,86, т.е. модель дает верное предсказание в 86% случаях. Таким образом, с помощью данной модели можно периодически анализировать данные сотрудников для выявления потенциальных увольнений.</a:t>
            </a:r>
          </a:p>
          <a:p>
            <a:pPr marL="0" lvl="0" indent="0" algn="l" rtl="0">
              <a:lnSpc>
                <a:spcPct val="115000"/>
              </a:lnSpc>
              <a:spcBef>
                <a:spcPts val="0"/>
              </a:spcBef>
              <a:spcAft>
                <a:spcPts val="0"/>
              </a:spcAft>
              <a:buNone/>
            </a:pPr>
            <a:endParaRPr sz="1200" dirty="0">
              <a:solidFill>
                <a:schemeClr val="dk1"/>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p:nvPr/>
        </p:nvSpPr>
        <p:spPr>
          <a:xfrm>
            <a:off x="320999" y="296783"/>
            <a:ext cx="7146000" cy="24732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ru-RU" sz="4800" b="1">
                <a:solidFill>
                  <a:schemeClr val="lt1"/>
                </a:solidFill>
                <a:latin typeface="Proxima Nova"/>
                <a:ea typeface="Proxima Nova"/>
                <a:cs typeface="Proxima Nova"/>
                <a:sym typeface="Proxima Nova"/>
              </a:rPr>
              <a:t>Выводы и рекомендации</a:t>
            </a:r>
            <a:endParaRPr sz="4800" b="1" i="0" u="none" strike="noStrike" cap="none">
              <a:solidFill>
                <a:schemeClr val="lt1"/>
              </a:solidFill>
              <a:latin typeface="Proxima Nova"/>
              <a:ea typeface="Proxima Nova"/>
              <a:cs typeface="Proxima Nova"/>
              <a:sym typeface="Proxima Nova"/>
            </a:endParaRPr>
          </a:p>
          <a:p>
            <a:pPr marL="0" marR="0" lvl="0" indent="0" algn="l" rtl="0">
              <a:lnSpc>
                <a:spcPct val="80000"/>
              </a:lnSpc>
              <a:spcBef>
                <a:spcPts val="1900"/>
              </a:spcBef>
              <a:spcAft>
                <a:spcPts val="1900"/>
              </a:spcAft>
              <a:buClr>
                <a:srgbClr val="000000"/>
              </a:buClr>
              <a:buSzPts val="4800"/>
              <a:buFont typeface="Arial"/>
              <a:buNone/>
            </a:pPr>
            <a:endParaRPr sz="5000" b="0" i="0" u="none" strike="noStrike" cap="none">
              <a:solidFill>
                <a:srgbClr val="000000"/>
              </a:solidFill>
              <a:latin typeface="Proxima Nova"/>
              <a:ea typeface="Proxima Nova"/>
              <a:cs typeface="Proxima Nova"/>
              <a:sym typeface="Proxima Nova"/>
            </a:endParaRPr>
          </a:p>
        </p:txBody>
      </p:sp>
      <p:sp>
        <p:nvSpPr>
          <p:cNvPr id="306" name="Google Shape;306;p48"/>
          <p:cNvSpPr/>
          <p:nvPr/>
        </p:nvSpPr>
        <p:spPr>
          <a:xfrm>
            <a:off x="6096000" y="2514600"/>
            <a:ext cx="2286000" cy="2286000"/>
          </a:xfrm>
          <a:prstGeom prst="ellipse">
            <a:avLst/>
          </a:prstGeom>
          <a:noFill/>
          <a:ln w="38100" cap="flat" cmpd="sng">
            <a:solidFill>
              <a:schemeClr val="lt1"/>
            </a:solidFill>
            <a:prstDash val="solid"/>
            <a:round/>
            <a:headEnd type="none" w="sm" len="sm"/>
            <a:tailEnd type="none" w="sm" len="sm"/>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ru-RU" sz="4800">
                <a:solidFill>
                  <a:schemeClr val="accent2"/>
                </a:solidFill>
                <a:latin typeface="Proxima Nova Semibold"/>
                <a:ea typeface="Proxima Nova Semibold"/>
                <a:cs typeface="Proxima Nova Semibold"/>
                <a:sym typeface="Proxima Nova Semibold"/>
              </a:rPr>
              <a:t>5</a:t>
            </a:r>
            <a:endParaRPr sz="4800" b="0" i="0" u="none" strike="noStrike" cap="none">
              <a:solidFill>
                <a:schemeClr val="accent2"/>
              </a:solidFill>
              <a:latin typeface="Proxima Nova Semibold"/>
              <a:ea typeface="Proxima Nova Semibold"/>
              <a:cs typeface="Proxima Nova Semibold"/>
              <a:sym typeface="Proxima Nova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9"/>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ru-RU" sz="2500">
                <a:solidFill>
                  <a:srgbClr val="4BD0A0"/>
                </a:solidFill>
                <a:latin typeface="Proxima Nova Semibold"/>
                <a:ea typeface="Proxima Nova Semibold"/>
                <a:cs typeface="Proxima Nova Semibold"/>
                <a:sym typeface="Proxima Nova Semibold"/>
              </a:rPr>
              <a:t>Выводы и рекомендации</a:t>
            </a:r>
            <a:endParaRPr sz="2500">
              <a:solidFill>
                <a:srgbClr val="4BD0A0"/>
              </a:solidFill>
              <a:latin typeface="Proxima Nova Semibold"/>
              <a:ea typeface="Proxima Nova Semibold"/>
              <a:cs typeface="Proxima Nova Semibold"/>
              <a:sym typeface="Proxima Nova Semibold"/>
            </a:endParaRPr>
          </a:p>
        </p:txBody>
      </p:sp>
      <p:sp>
        <p:nvSpPr>
          <p:cNvPr id="312" name="Google Shape;312;p49"/>
          <p:cNvSpPr txBox="1"/>
          <p:nvPr/>
        </p:nvSpPr>
        <p:spPr>
          <a:xfrm>
            <a:off x="322550" y="676874"/>
            <a:ext cx="7017600" cy="4142775"/>
          </a:xfrm>
          <a:prstGeom prst="rect">
            <a:avLst/>
          </a:prstGeom>
          <a:noFill/>
          <a:ln>
            <a:noFill/>
          </a:ln>
        </p:spPr>
        <p:txBody>
          <a:bodyPr spcFirstLastPara="1" wrap="square" lIns="45725" tIns="45725" rIns="45725" bIns="45725" anchor="t" anchorCtr="0">
            <a:noAutofit/>
          </a:bodyPr>
          <a:lstStyle/>
          <a:p>
            <a:r>
              <a:rPr lang="ru-RU" sz="1100" dirty="0">
                <a:solidFill>
                  <a:schemeClr val="dk1"/>
                </a:solidFill>
              </a:rPr>
              <a:t>Область исследования актуальна для любой компании. </a:t>
            </a:r>
          </a:p>
          <a:p>
            <a:r>
              <a:rPr lang="ru-RU" sz="1100" dirty="0" err="1">
                <a:solidFill>
                  <a:schemeClr val="dk1"/>
                </a:solidFill>
              </a:rPr>
              <a:t>Стейкхолдерами</a:t>
            </a:r>
            <a:r>
              <a:rPr lang="ru-RU" sz="1100" dirty="0">
                <a:solidFill>
                  <a:schemeClr val="dk1"/>
                </a:solidFill>
              </a:rPr>
              <a:t> являются руководители разных уровней и направлений. из этого следует, что актуальность данного исследования будет сохранятся всегда.</a:t>
            </a:r>
          </a:p>
          <a:p>
            <a:r>
              <a:rPr lang="ru-RU" sz="1100" dirty="0">
                <a:solidFill>
                  <a:schemeClr val="dk1"/>
                </a:solidFill>
              </a:rPr>
              <a:t> </a:t>
            </a:r>
          </a:p>
          <a:p>
            <a:r>
              <a:rPr lang="ru-RU" sz="1100" dirty="0">
                <a:solidFill>
                  <a:schemeClr val="dk1"/>
                </a:solidFill>
              </a:rPr>
              <a:t>По бизнес-задачам:</a:t>
            </a:r>
          </a:p>
          <a:p>
            <a:r>
              <a:rPr lang="ru-RU" sz="1100" dirty="0">
                <a:solidFill>
                  <a:schemeClr val="dk1"/>
                </a:solidFill>
              </a:rPr>
              <a:t> </a:t>
            </a:r>
          </a:p>
          <a:p>
            <a:pPr lvl="0"/>
            <a:r>
              <a:rPr lang="ru-RU" sz="1100" dirty="0">
                <a:solidFill>
                  <a:schemeClr val="dk1"/>
                </a:solidFill>
              </a:rPr>
              <a:t> Определены наиболее рисковые категории сотрудников. Это позволит точечно проводить работы по сохранению персонала.</a:t>
            </a:r>
          </a:p>
          <a:p>
            <a:pPr lvl="0"/>
            <a:r>
              <a:rPr lang="ru-RU" sz="1100" dirty="0">
                <a:solidFill>
                  <a:schemeClr val="dk1"/>
                </a:solidFill>
              </a:rPr>
              <a:t>Построена предиктивной модели оттока сотрудников на основе логистической регрессии с точностью 86%. Это позволит периодически анализировать всех сотрудников компании на предмет риска увольнения.</a:t>
            </a:r>
          </a:p>
          <a:p>
            <a:r>
              <a:rPr lang="ru-RU" sz="1100" dirty="0">
                <a:solidFill>
                  <a:schemeClr val="dk1"/>
                </a:solidFill>
              </a:rPr>
              <a:t>.</a:t>
            </a:r>
          </a:p>
          <a:p>
            <a:r>
              <a:rPr lang="ru-RU" sz="1100" dirty="0">
                <a:solidFill>
                  <a:schemeClr val="dk1"/>
                </a:solidFill>
              </a:rPr>
              <a:t>Рекомендации:</a:t>
            </a:r>
          </a:p>
          <a:p>
            <a:r>
              <a:rPr lang="ru-RU" sz="1100" dirty="0">
                <a:solidFill>
                  <a:schemeClr val="dk1"/>
                </a:solidFill>
              </a:rPr>
              <a:t> </a:t>
            </a:r>
          </a:p>
          <a:p>
            <a:pPr marL="457200" indent="-304800">
              <a:buClr>
                <a:srgbClr val="4BD0A0"/>
              </a:buClr>
              <a:buSzPts val="1200"/>
              <a:buFont typeface="Proxima Nova"/>
              <a:buChar char="●"/>
            </a:pPr>
            <a:r>
              <a:rPr lang="ru-RU" sz="1100" dirty="0">
                <a:solidFill>
                  <a:schemeClr val="dk1"/>
                </a:solidFill>
              </a:rPr>
              <a:t>Продолжить сбор информации о сотрудниках для выявления дополнительных атрибутов, которые могут влиять на увольнения.</a:t>
            </a:r>
          </a:p>
          <a:p>
            <a:pPr marL="457200" indent="-304800">
              <a:buClr>
                <a:srgbClr val="4BD0A0"/>
              </a:buClr>
              <a:buSzPts val="1200"/>
              <a:buFont typeface="Proxima Nova"/>
              <a:buChar char="●"/>
            </a:pPr>
            <a:r>
              <a:rPr lang="ru-RU" sz="1100" dirty="0">
                <a:solidFill>
                  <a:schemeClr val="dk1"/>
                </a:solidFill>
              </a:rPr>
              <a:t>Максимально полно собирать информацию о новых сотрудниках.</a:t>
            </a:r>
          </a:p>
          <a:p>
            <a:pPr marL="457200" indent="-304800">
              <a:buClr>
                <a:srgbClr val="4BD0A0"/>
              </a:buClr>
              <a:buSzPts val="1200"/>
              <a:buFont typeface="Proxima Nova"/>
              <a:buChar char="●"/>
            </a:pPr>
            <a:r>
              <a:rPr lang="ru-RU" sz="1100" dirty="0">
                <a:solidFill>
                  <a:schemeClr val="dk1"/>
                </a:solidFill>
              </a:rPr>
              <a:t>При появлении новых атрибутов перестраивать предиктивную модель с учетом новых данных</a:t>
            </a:r>
          </a:p>
          <a:p>
            <a:pPr marL="457200" indent="-304800">
              <a:buClr>
                <a:srgbClr val="4BD0A0"/>
              </a:buClr>
              <a:buSzPts val="1200"/>
              <a:buFont typeface="Proxima Nova"/>
              <a:buChar char="●"/>
            </a:pPr>
            <a:r>
              <a:rPr lang="ru-RU" sz="1100" dirty="0">
                <a:solidFill>
                  <a:schemeClr val="dk1"/>
                </a:solidFill>
              </a:rPr>
              <a:t>Переобучать модель при появлении новых данных.</a:t>
            </a:r>
          </a:p>
          <a:p>
            <a:pPr marL="457200" indent="-304800">
              <a:buClr>
                <a:srgbClr val="4BD0A0"/>
              </a:buClr>
              <a:buSzPts val="1200"/>
              <a:buFont typeface="Proxima Nova"/>
              <a:buChar char="●"/>
            </a:pPr>
            <a:r>
              <a:rPr lang="ru-RU" sz="1100" dirty="0">
                <a:solidFill>
                  <a:schemeClr val="dk1"/>
                </a:solidFill>
              </a:rPr>
              <a:t>Регулярно проводить анализ с помощью предиктивной модели.</a:t>
            </a:r>
          </a:p>
          <a:p>
            <a:pPr marL="457200" indent="-304800">
              <a:buClr>
                <a:srgbClr val="4BD0A0"/>
              </a:buClr>
              <a:buSzPts val="1200"/>
              <a:buFont typeface="Proxima Nova"/>
              <a:buChar char="●"/>
            </a:pPr>
            <a:r>
              <a:rPr lang="ru-RU" sz="1100" dirty="0">
                <a:solidFill>
                  <a:schemeClr val="dk1"/>
                </a:solidFill>
              </a:rPr>
              <a:t>Осуществлять регулярные мероприятия по </a:t>
            </a:r>
            <a:r>
              <a:rPr lang="ru-RU" sz="1100" dirty="0" smtClean="0">
                <a:solidFill>
                  <a:schemeClr val="dk1"/>
                </a:solidFill>
              </a:rPr>
              <a:t>сохранению </a:t>
            </a:r>
            <a:r>
              <a:rPr lang="ru-RU" sz="1100" dirty="0">
                <a:solidFill>
                  <a:schemeClr val="dk1"/>
                </a:solidFill>
              </a:rPr>
              <a:t>персонала, особенно в рисковых зонах</a:t>
            </a:r>
            <a:r>
              <a:rPr lang="ru-RU" sz="1100" dirty="0" smtClean="0">
                <a:solidFill>
                  <a:schemeClr val="dk1"/>
                </a:solidFill>
              </a:rPr>
              <a:t>.</a:t>
            </a:r>
            <a:endParaRPr sz="1200" dirty="0">
              <a:solidFill>
                <a:schemeClr val="dk1"/>
              </a:solidFill>
              <a:latin typeface="Proxima Nova"/>
              <a:ea typeface="Proxima Nova"/>
              <a:cs typeface="Proxima Nova"/>
              <a:sym typeface="Proxima Nova"/>
            </a:endParaRPr>
          </a:p>
          <a:p>
            <a:pPr marL="450000" lvl="0" indent="0" algn="just" rtl="0">
              <a:lnSpc>
                <a:spcPct val="115000"/>
              </a:lnSpc>
              <a:spcBef>
                <a:spcPts val="0"/>
              </a:spcBef>
              <a:spcAft>
                <a:spcPts val="0"/>
              </a:spcAft>
              <a:buClr>
                <a:schemeClr val="dk1"/>
              </a:buClr>
              <a:buSzPts val="1400"/>
              <a:buFont typeface="Arial"/>
              <a:buNone/>
            </a:pPr>
            <a:r>
              <a:rPr lang="ru-RU" sz="1200" dirty="0">
                <a:solidFill>
                  <a:schemeClr val="dk1"/>
                </a:solidFill>
                <a:latin typeface="Proxima Nova"/>
                <a:ea typeface="Proxima Nova"/>
                <a:cs typeface="Proxima Nova"/>
                <a:sym typeface="Proxima Nova"/>
              </a:rPr>
              <a:t> </a:t>
            </a:r>
            <a:endParaRPr sz="1200" dirty="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p:nvPr/>
        </p:nvSpPr>
        <p:spPr>
          <a:xfrm>
            <a:off x="320999" y="296783"/>
            <a:ext cx="7146000" cy="24732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ru-RU" sz="4800" b="1">
                <a:solidFill>
                  <a:schemeClr val="lt1"/>
                </a:solidFill>
                <a:latin typeface="Proxima Nova"/>
                <a:ea typeface="Proxima Nova"/>
                <a:cs typeface="Proxima Nova"/>
                <a:sym typeface="Proxima Nova"/>
              </a:rPr>
              <a:t>Описание бизнес-задачи, стейкхолдеров отчёта</a:t>
            </a:r>
            <a:endParaRPr sz="4800" b="1" i="0" u="none" strike="noStrike" cap="none">
              <a:solidFill>
                <a:schemeClr val="lt1"/>
              </a:solidFill>
              <a:latin typeface="Proxima Nova"/>
              <a:ea typeface="Proxima Nova"/>
              <a:cs typeface="Proxima Nova"/>
              <a:sym typeface="Proxima Nova"/>
            </a:endParaRPr>
          </a:p>
          <a:p>
            <a:pPr marL="0" marR="0" lvl="0" indent="0" algn="l" rtl="0">
              <a:lnSpc>
                <a:spcPct val="80000"/>
              </a:lnSpc>
              <a:spcBef>
                <a:spcPts val="1900"/>
              </a:spcBef>
              <a:spcAft>
                <a:spcPts val="1900"/>
              </a:spcAft>
              <a:buClr>
                <a:srgbClr val="000000"/>
              </a:buClr>
              <a:buSzPts val="4800"/>
              <a:buFont typeface="Arial"/>
              <a:buNone/>
            </a:pPr>
            <a:endParaRPr sz="5000" b="0" i="0" u="none" strike="noStrike" cap="none">
              <a:solidFill>
                <a:srgbClr val="000000"/>
              </a:solidFill>
              <a:latin typeface="Proxima Nova"/>
              <a:ea typeface="Proxima Nova"/>
              <a:cs typeface="Proxima Nova"/>
              <a:sym typeface="Proxima Nova"/>
            </a:endParaRPr>
          </a:p>
        </p:txBody>
      </p:sp>
      <p:sp>
        <p:nvSpPr>
          <p:cNvPr id="254" name="Google Shape;254;p40"/>
          <p:cNvSpPr/>
          <p:nvPr/>
        </p:nvSpPr>
        <p:spPr>
          <a:xfrm>
            <a:off x="6096000" y="2514600"/>
            <a:ext cx="2286000" cy="2286000"/>
          </a:xfrm>
          <a:prstGeom prst="ellipse">
            <a:avLst/>
          </a:prstGeom>
          <a:noFill/>
          <a:ln w="38100" cap="flat" cmpd="sng">
            <a:solidFill>
              <a:schemeClr val="lt1"/>
            </a:solidFill>
            <a:prstDash val="solid"/>
            <a:round/>
            <a:headEnd type="none" w="sm" len="sm"/>
            <a:tailEnd type="none" w="sm" len="sm"/>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ru-RU" sz="4800" b="0" i="0" u="none" strike="noStrike" cap="none">
                <a:solidFill>
                  <a:schemeClr val="accent2"/>
                </a:solidFill>
                <a:latin typeface="Proxima Nova Semibold"/>
                <a:ea typeface="Proxima Nova Semibold"/>
                <a:cs typeface="Proxima Nova Semibold"/>
                <a:sym typeface="Proxima Nova Semibold"/>
              </a:rPr>
              <a:t>1</a:t>
            </a:r>
            <a:endParaRPr sz="4800" b="0" i="0" u="none" strike="noStrike" cap="none">
              <a:solidFill>
                <a:schemeClr val="accent2"/>
              </a:solidFill>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ru-RU" sz="2500">
                <a:solidFill>
                  <a:srgbClr val="4BD0A0"/>
                </a:solidFill>
                <a:latin typeface="Proxima Nova Semibold"/>
                <a:ea typeface="Proxima Nova Semibold"/>
                <a:cs typeface="Proxima Nova Semibold"/>
                <a:sym typeface="Proxima Nova Semibold"/>
              </a:rPr>
              <a:t>Описание бизнес-задачи</a:t>
            </a:r>
            <a:endParaRPr sz="2500">
              <a:solidFill>
                <a:srgbClr val="4BD0A0"/>
              </a:solidFill>
              <a:latin typeface="Proxima Nova Semibold"/>
              <a:ea typeface="Proxima Nova Semibold"/>
              <a:cs typeface="Proxima Nova Semibold"/>
              <a:sym typeface="Proxima Nova Semibold"/>
            </a:endParaRPr>
          </a:p>
        </p:txBody>
      </p:sp>
      <p:sp>
        <p:nvSpPr>
          <p:cNvPr id="260" name="Google Shape;260;p41"/>
          <p:cNvSpPr txBox="1"/>
          <p:nvPr/>
        </p:nvSpPr>
        <p:spPr>
          <a:xfrm>
            <a:off x="322550" y="676875"/>
            <a:ext cx="6590400" cy="1542600"/>
          </a:xfrm>
          <a:prstGeom prst="rect">
            <a:avLst/>
          </a:prstGeom>
          <a:noFill/>
          <a:ln>
            <a:noFill/>
          </a:ln>
        </p:spPr>
        <p:txBody>
          <a:bodyPr spcFirstLastPara="1" wrap="square" lIns="45725" tIns="45725" rIns="45725" bIns="45725" anchor="t" anchorCtr="0">
            <a:noAutofit/>
          </a:bodyPr>
          <a:lstStyle/>
          <a:p>
            <a:pPr marL="457200" lvl="0" indent="-304800" algn="just">
              <a:lnSpc>
                <a:spcPct val="115000"/>
              </a:lnSpc>
              <a:buClr>
                <a:srgbClr val="4BD0A0"/>
              </a:buClr>
              <a:buSzPts val="1200"/>
              <a:buFont typeface="Proxima Nova"/>
              <a:buChar char="●"/>
            </a:pPr>
            <a:r>
              <a:rPr lang="ru-RU" sz="1200" dirty="0" smtClean="0">
                <a:solidFill>
                  <a:schemeClr val="dk1"/>
                </a:solidFill>
                <a:latin typeface="Proxima Nova"/>
                <a:ea typeface="Proxima Nova"/>
                <a:cs typeface="Proxima Nova"/>
              </a:rPr>
              <a:t>Определение </a:t>
            </a:r>
            <a:r>
              <a:rPr lang="ru-RU" sz="1200" dirty="0">
                <a:solidFill>
                  <a:schemeClr val="dk1"/>
                </a:solidFill>
                <a:latin typeface="Proxima Nova"/>
                <a:ea typeface="Proxima Nova"/>
                <a:cs typeface="Proxima Nova"/>
              </a:rPr>
              <a:t>категорий сотрудников, наиболее подверженных риску увольнения. Это позволит точечно проводить работы по сохранению персонала</a:t>
            </a:r>
            <a:r>
              <a:rPr lang="ru-RU" sz="1200" dirty="0" smtClean="0">
                <a:solidFill>
                  <a:schemeClr val="dk1"/>
                </a:solidFill>
                <a:latin typeface="Proxima Nova"/>
                <a:ea typeface="Proxima Nova"/>
                <a:cs typeface="Proxima Nova"/>
              </a:rPr>
              <a:t>.</a:t>
            </a:r>
            <a:endParaRPr sz="1200" dirty="0">
              <a:solidFill>
                <a:schemeClr val="dk1"/>
              </a:solidFill>
              <a:latin typeface="Proxima Nova"/>
              <a:ea typeface="Proxima Nova"/>
              <a:cs typeface="Proxima Nova"/>
              <a:sym typeface="Proxima Nova"/>
            </a:endParaRPr>
          </a:p>
          <a:p>
            <a:pPr marL="457200" lvl="0" indent="-304800" algn="just">
              <a:lnSpc>
                <a:spcPct val="115000"/>
              </a:lnSpc>
              <a:buClr>
                <a:srgbClr val="4BD0A0"/>
              </a:buClr>
              <a:buSzPts val="1200"/>
              <a:buFont typeface="Proxima Nova"/>
              <a:buChar char="●"/>
            </a:pPr>
            <a:r>
              <a:rPr lang="ru-RU" sz="1200" dirty="0" smtClean="0">
                <a:solidFill>
                  <a:schemeClr val="dk1"/>
                </a:solidFill>
                <a:latin typeface="Proxima Nova"/>
                <a:ea typeface="Proxima Nova"/>
                <a:cs typeface="Proxima Nova"/>
              </a:rPr>
              <a:t>Построение </a:t>
            </a:r>
            <a:r>
              <a:rPr lang="ru-RU" sz="1200" dirty="0">
                <a:solidFill>
                  <a:schemeClr val="dk1"/>
                </a:solidFill>
                <a:latin typeface="Proxima Nova"/>
                <a:ea typeface="Proxima Nova"/>
                <a:cs typeface="Proxima Nova"/>
              </a:rPr>
              <a:t>предиктивной модели оттока сотрудников, что позволит периодически анализировать всех сотрудников компании на предмет риска </a:t>
            </a:r>
            <a:r>
              <a:rPr lang="ru-RU" sz="1200" dirty="0" smtClean="0">
                <a:solidFill>
                  <a:schemeClr val="dk1"/>
                </a:solidFill>
                <a:latin typeface="Proxima Nova"/>
                <a:ea typeface="Proxima Nova"/>
                <a:cs typeface="Proxima Nova"/>
              </a:rPr>
              <a:t>увольнения</a:t>
            </a:r>
            <a:r>
              <a:rPr lang="ru-RU" sz="1200" dirty="0" smtClean="0">
                <a:solidFill>
                  <a:schemeClr val="dk1"/>
                </a:solidFill>
                <a:latin typeface="Proxima Nova"/>
                <a:ea typeface="Proxima Nova"/>
                <a:cs typeface="Proxima Nova"/>
                <a:sym typeface="Proxima Nova"/>
              </a:rPr>
              <a:t>.</a:t>
            </a:r>
            <a:endParaRPr sz="1200" dirty="0">
              <a:solidFill>
                <a:schemeClr val="dk1"/>
              </a:solidFill>
              <a:latin typeface="Proxima Nova"/>
              <a:ea typeface="Proxima Nova"/>
              <a:cs typeface="Proxima Nova"/>
              <a:sym typeface="Proxima Nova"/>
            </a:endParaRPr>
          </a:p>
          <a:p>
            <a:pPr marL="457200" lvl="0" indent="-304800" algn="just">
              <a:lnSpc>
                <a:spcPct val="115000"/>
              </a:lnSpc>
              <a:buClr>
                <a:srgbClr val="4BD0A0"/>
              </a:buClr>
              <a:buSzPts val="1200"/>
              <a:buFont typeface="Proxima Nova"/>
              <a:buChar char="●"/>
            </a:pPr>
            <a:r>
              <a:rPr lang="ru-RU" sz="1200" dirty="0" err="1" smtClean="0">
                <a:solidFill>
                  <a:schemeClr val="dk1"/>
                </a:solidFill>
                <a:latin typeface="Proxima Nova"/>
                <a:ea typeface="Proxima Nova"/>
                <a:cs typeface="Proxima Nova"/>
                <a:sym typeface="Proxima Nova"/>
              </a:rPr>
              <a:t>С</a:t>
            </a:r>
            <a:r>
              <a:rPr lang="ru-RU" sz="1200" dirty="0" err="1" smtClean="0">
                <a:solidFill>
                  <a:schemeClr val="dk1"/>
                </a:solidFill>
                <a:latin typeface="Proxima Nova"/>
                <a:ea typeface="Proxima Nova"/>
                <a:cs typeface="Proxima Nova"/>
              </a:rPr>
              <a:t>тейкхолдерами</a:t>
            </a:r>
            <a:r>
              <a:rPr lang="ru-RU" sz="1200" dirty="0" smtClean="0">
                <a:solidFill>
                  <a:schemeClr val="dk1"/>
                </a:solidFill>
                <a:latin typeface="Proxima Nova"/>
                <a:ea typeface="Proxima Nova"/>
                <a:cs typeface="Proxima Nova"/>
              </a:rPr>
              <a:t> </a:t>
            </a:r>
            <a:r>
              <a:rPr lang="ru-RU" sz="1200" dirty="0">
                <a:solidFill>
                  <a:schemeClr val="dk1"/>
                </a:solidFill>
                <a:latin typeface="Proxima Nova"/>
                <a:ea typeface="Proxima Nova"/>
                <a:cs typeface="Proxima Nova"/>
              </a:rPr>
              <a:t>данного исследования является в первую очередь HR служба компании, а также руководители всех уровней и направлений</a:t>
            </a:r>
            <a:r>
              <a:rPr lang="ru-RU" sz="1200" dirty="0" smtClean="0">
                <a:solidFill>
                  <a:schemeClr val="dk1"/>
                </a:solidFill>
                <a:latin typeface="Proxima Nova"/>
                <a:ea typeface="Proxima Nova"/>
                <a:cs typeface="Proxima Nova"/>
              </a:rPr>
              <a:t>.</a:t>
            </a:r>
            <a:endParaRPr sz="1200" dirty="0">
              <a:solidFill>
                <a:schemeClr val="dk1"/>
              </a:solidFill>
              <a:latin typeface="Proxima Nova"/>
              <a:ea typeface="Proxima Nova"/>
              <a:cs typeface="Proxima Nova"/>
              <a:sym typeface="Proxima Nova"/>
            </a:endParaRPr>
          </a:p>
          <a:p>
            <a:pPr marL="0" lvl="0" indent="0" algn="just" rtl="0">
              <a:lnSpc>
                <a:spcPct val="115000"/>
              </a:lnSpc>
              <a:spcBef>
                <a:spcPts val="0"/>
              </a:spcBef>
              <a:spcAft>
                <a:spcPts val="0"/>
              </a:spcAft>
              <a:buNone/>
            </a:pPr>
            <a:endParaRPr sz="1200" dirty="0">
              <a:solidFill>
                <a:schemeClr val="dk1"/>
              </a:solidFill>
              <a:latin typeface="Proxima Nova"/>
              <a:ea typeface="Proxima Nova"/>
              <a:cs typeface="Proxima Nova"/>
              <a:sym typeface="Proxima Nova"/>
            </a:endParaRPr>
          </a:p>
          <a:p>
            <a:pPr marL="457200" lvl="0" indent="0" algn="just" rtl="0">
              <a:lnSpc>
                <a:spcPct val="115000"/>
              </a:lnSpc>
              <a:spcBef>
                <a:spcPts val="0"/>
              </a:spcBef>
              <a:spcAft>
                <a:spcPts val="0"/>
              </a:spcAft>
              <a:buNone/>
            </a:pPr>
            <a:endParaRPr sz="1200" dirty="0">
              <a:solidFill>
                <a:schemeClr val="dk1"/>
              </a:solidFill>
              <a:latin typeface="Proxima Nova"/>
              <a:ea typeface="Proxima Nova"/>
              <a:cs typeface="Proxima Nova"/>
              <a:sym typeface="Proxima Nova"/>
            </a:endParaRPr>
          </a:p>
          <a:p>
            <a:pPr marL="0" lvl="0" indent="0" algn="just" rtl="0">
              <a:lnSpc>
                <a:spcPct val="115000"/>
              </a:lnSpc>
              <a:spcBef>
                <a:spcPts val="0"/>
              </a:spcBef>
              <a:spcAft>
                <a:spcPts val="0"/>
              </a:spcAft>
              <a:buClr>
                <a:schemeClr val="dk1"/>
              </a:buClr>
              <a:buSzPts val="1100"/>
              <a:buFont typeface="Arial"/>
              <a:buNone/>
            </a:pPr>
            <a:endParaRPr sz="1200" dirty="0">
              <a:solidFill>
                <a:schemeClr val="dk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p:nvPr/>
        </p:nvSpPr>
        <p:spPr>
          <a:xfrm>
            <a:off x="320999" y="296783"/>
            <a:ext cx="7146000" cy="24732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ru-RU" sz="4800" b="1">
                <a:solidFill>
                  <a:schemeClr val="lt1"/>
                </a:solidFill>
                <a:latin typeface="Proxima Nova"/>
                <a:ea typeface="Proxima Nova"/>
                <a:cs typeface="Proxima Nova"/>
                <a:sym typeface="Proxima Nova"/>
              </a:rPr>
              <a:t>Описание данных и их предобработки</a:t>
            </a:r>
            <a:endParaRPr sz="4800" b="1" i="0" u="none" strike="noStrike" cap="none">
              <a:solidFill>
                <a:schemeClr val="lt1"/>
              </a:solidFill>
              <a:latin typeface="Proxima Nova"/>
              <a:ea typeface="Proxima Nova"/>
              <a:cs typeface="Proxima Nova"/>
              <a:sym typeface="Proxima Nova"/>
            </a:endParaRPr>
          </a:p>
          <a:p>
            <a:pPr marL="0" marR="0" lvl="0" indent="0" algn="l" rtl="0">
              <a:lnSpc>
                <a:spcPct val="80000"/>
              </a:lnSpc>
              <a:spcBef>
                <a:spcPts val="1900"/>
              </a:spcBef>
              <a:spcAft>
                <a:spcPts val="1900"/>
              </a:spcAft>
              <a:buClr>
                <a:srgbClr val="000000"/>
              </a:buClr>
              <a:buSzPts val="4800"/>
              <a:buFont typeface="Arial"/>
              <a:buNone/>
            </a:pPr>
            <a:endParaRPr sz="5000" b="0" i="0" u="none" strike="noStrike" cap="none">
              <a:solidFill>
                <a:srgbClr val="000000"/>
              </a:solidFill>
              <a:latin typeface="Proxima Nova"/>
              <a:ea typeface="Proxima Nova"/>
              <a:cs typeface="Proxima Nova"/>
              <a:sym typeface="Proxima Nova"/>
            </a:endParaRPr>
          </a:p>
        </p:txBody>
      </p:sp>
      <p:sp>
        <p:nvSpPr>
          <p:cNvPr id="267" name="Google Shape;267;p42"/>
          <p:cNvSpPr/>
          <p:nvPr/>
        </p:nvSpPr>
        <p:spPr>
          <a:xfrm>
            <a:off x="6096000" y="2514600"/>
            <a:ext cx="2286000" cy="2286000"/>
          </a:xfrm>
          <a:prstGeom prst="ellipse">
            <a:avLst/>
          </a:prstGeom>
          <a:noFill/>
          <a:ln w="38100" cap="flat" cmpd="sng">
            <a:solidFill>
              <a:schemeClr val="lt1"/>
            </a:solidFill>
            <a:prstDash val="solid"/>
            <a:round/>
            <a:headEnd type="none" w="sm" len="sm"/>
            <a:tailEnd type="none" w="sm" len="sm"/>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ru-RU" sz="4800">
                <a:solidFill>
                  <a:schemeClr val="accent2"/>
                </a:solidFill>
                <a:latin typeface="Proxima Nova Semibold"/>
                <a:ea typeface="Proxima Nova Semibold"/>
                <a:cs typeface="Proxima Nova Semibold"/>
                <a:sym typeface="Proxima Nova Semibold"/>
              </a:rPr>
              <a:t>2</a:t>
            </a:r>
            <a:endParaRPr sz="4800" b="0" i="0" u="none" strike="noStrike" cap="none">
              <a:solidFill>
                <a:schemeClr val="accent2"/>
              </a:solidFill>
              <a:latin typeface="Proxima Nova Semibold"/>
              <a:ea typeface="Proxima Nova Semibold"/>
              <a:cs typeface="Proxima Nova Semibold"/>
              <a:sym typeface="Proxima Nova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ru-RU" sz="2500" dirty="0">
                <a:solidFill>
                  <a:srgbClr val="4BD0A0"/>
                </a:solidFill>
                <a:latin typeface="Proxima Nova Semibold"/>
                <a:ea typeface="Proxima Nova Semibold"/>
                <a:cs typeface="Proxima Nova Semibold"/>
                <a:sym typeface="Proxima Nova Semibold"/>
              </a:rPr>
              <a:t>Описание данных и их предобработки</a:t>
            </a:r>
            <a:endParaRPr sz="2500" dirty="0">
              <a:solidFill>
                <a:srgbClr val="4BD0A0"/>
              </a:solidFill>
              <a:latin typeface="Proxima Nova Semibold"/>
              <a:ea typeface="Proxima Nova Semibold"/>
              <a:cs typeface="Proxima Nova Semibold"/>
              <a:sym typeface="Proxima Nova Semibold"/>
            </a:endParaRPr>
          </a:p>
        </p:txBody>
      </p:sp>
      <p:sp>
        <p:nvSpPr>
          <p:cNvPr id="273" name="Google Shape;273;p43"/>
          <p:cNvSpPr txBox="1"/>
          <p:nvPr/>
        </p:nvSpPr>
        <p:spPr>
          <a:xfrm>
            <a:off x="322550" y="676875"/>
            <a:ext cx="7157100" cy="992899"/>
          </a:xfrm>
          <a:prstGeom prst="rect">
            <a:avLst/>
          </a:prstGeom>
          <a:noFill/>
          <a:ln>
            <a:noFill/>
          </a:ln>
        </p:spPr>
        <p:txBody>
          <a:bodyPr spcFirstLastPara="1" wrap="square" lIns="45725" tIns="45725" rIns="45725" bIns="45725" anchor="t" anchorCtr="0">
            <a:noAutofit/>
          </a:bodyPr>
          <a:lstStyle/>
          <a:p>
            <a:pPr marL="457200" lvl="0" indent="-304800" algn="just">
              <a:spcBef>
                <a:spcPts val="840"/>
              </a:spcBef>
              <a:buClr>
                <a:srgbClr val="4BD0A0"/>
              </a:buClr>
              <a:buSzPts val="1200"/>
              <a:buFont typeface="Proxima Nova"/>
              <a:buChar char="●"/>
            </a:pPr>
            <a:r>
              <a:rPr lang="ru-RU" sz="1200" dirty="0" err="1" smtClean="0">
                <a:solidFill>
                  <a:schemeClr val="dk1"/>
                </a:solidFill>
              </a:rPr>
              <a:t>Датасет</a:t>
            </a:r>
            <a:r>
              <a:rPr lang="ru-RU" sz="1200" dirty="0" smtClean="0">
                <a:solidFill>
                  <a:schemeClr val="dk1"/>
                </a:solidFill>
              </a:rPr>
              <a:t> </a:t>
            </a:r>
            <a:r>
              <a:rPr lang="ru-RU" sz="1200" dirty="0">
                <a:solidFill>
                  <a:schemeClr val="dk1"/>
                </a:solidFill>
              </a:rPr>
              <a:t>содержит 1470 записей. </a:t>
            </a:r>
            <a:r>
              <a:rPr lang="ru-RU" sz="1200" dirty="0">
                <a:solidFill>
                  <a:schemeClr val="dk1"/>
                </a:solidFill>
              </a:rPr>
              <a:t>Имеет 35 атрибутов.</a:t>
            </a:r>
            <a:endParaRPr sz="1200" dirty="0">
              <a:solidFill>
                <a:schemeClr val="dk1"/>
              </a:solidFill>
            </a:endParaRPr>
          </a:p>
          <a:p>
            <a:pPr marL="457200" lvl="0" indent="-304800" algn="just">
              <a:buClr>
                <a:srgbClr val="4BD0A0"/>
              </a:buClr>
              <a:buSzPts val="1200"/>
              <a:buFont typeface="Proxima Nova"/>
              <a:buChar char="●"/>
            </a:pPr>
            <a:r>
              <a:rPr lang="ru-RU" sz="1200" dirty="0">
                <a:solidFill>
                  <a:schemeClr val="dk1"/>
                </a:solidFill>
              </a:rPr>
              <a:t>В </a:t>
            </a:r>
            <a:r>
              <a:rPr lang="ru-RU" sz="1200" dirty="0" err="1">
                <a:solidFill>
                  <a:schemeClr val="dk1"/>
                </a:solidFill>
              </a:rPr>
              <a:t>датасете</a:t>
            </a:r>
            <a:r>
              <a:rPr lang="ru-RU" sz="1200" dirty="0">
                <a:solidFill>
                  <a:schemeClr val="dk1"/>
                </a:solidFill>
              </a:rPr>
              <a:t> не выявлены пропуски и дубликаты </a:t>
            </a:r>
            <a:r>
              <a:rPr lang="ru-RU" sz="1200" dirty="0" smtClean="0">
                <a:solidFill>
                  <a:schemeClr val="dk1"/>
                </a:solidFill>
              </a:rPr>
              <a:t>данных.</a:t>
            </a:r>
            <a:endParaRPr lang="ru-RU" sz="1200" dirty="0">
              <a:solidFill>
                <a:schemeClr val="dk1"/>
              </a:solidFill>
            </a:endParaRPr>
          </a:p>
          <a:p>
            <a:pPr marL="457200" indent="-304800" algn="just">
              <a:buClr>
                <a:srgbClr val="4BD0A0"/>
              </a:buClr>
              <a:buSzPts val="1200"/>
              <a:buFont typeface="Proxima Nova"/>
              <a:buChar char="●"/>
            </a:pPr>
            <a:r>
              <a:rPr lang="ru-RU" sz="1200" dirty="0">
                <a:solidFill>
                  <a:schemeClr val="dk1"/>
                </a:solidFill>
              </a:rPr>
              <a:t>Столбцы </a:t>
            </a:r>
            <a:r>
              <a:rPr lang="en-US" sz="1200" dirty="0">
                <a:solidFill>
                  <a:schemeClr val="dk1"/>
                </a:solidFill>
              </a:rPr>
              <a:t>Over</a:t>
            </a:r>
            <a:r>
              <a:rPr lang="ru-RU" sz="1200" dirty="0">
                <a:solidFill>
                  <a:schemeClr val="dk1"/>
                </a:solidFill>
              </a:rPr>
              <a:t>18, </a:t>
            </a:r>
            <a:r>
              <a:rPr lang="en-US" sz="1200" dirty="0" err="1">
                <a:solidFill>
                  <a:schemeClr val="dk1"/>
                </a:solidFill>
              </a:rPr>
              <a:t>StandardHours</a:t>
            </a:r>
            <a:r>
              <a:rPr lang="ru-RU" sz="1200" dirty="0">
                <a:solidFill>
                  <a:schemeClr val="dk1"/>
                </a:solidFill>
              </a:rPr>
              <a:t>, </a:t>
            </a:r>
            <a:r>
              <a:rPr lang="en-US" sz="1200" dirty="0" err="1">
                <a:solidFill>
                  <a:schemeClr val="dk1"/>
                </a:solidFill>
              </a:rPr>
              <a:t>EmployeeCount</a:t>
            </a:r>
            <a:r>
              <a:rPr lang="ru-RU" sz="1200" dirty="0">
                <a:solidFill>
                  <a:schemeClr val="dk1"/>
                </a:solidFill>
              </a:rPr>
              <a:t>, </a:t>
            </a:r>
            <a:r>
              <a:rPr lang="en-US" sz="1200" dirty="0" err="1">
                <a:solidFill>
                  <a:schemeClr val="dk1"/>
                </a:solidFill>
              </a:rPr>
              <a:t>EmployeeNumber</a:t>
            </a:r>
            <a:r>
              <a:rPr lang="en-US" sz="1200" dirty="0">
                <a:solidFill>
                  <a:schemeClr val="dk1"/>
                </a:solidFill>
              </a:rPr>
              <a:t> </a:t>
            </a:r>
            <a:r>
              <a:rPr lang="ru-RU" sz="1200" dirty="0">
                <a:solidFill>
                  <a:schemeClr val="dk1"/>
                </a:solidFill>
              </a:rPr>
              <a:t>удалены, как не несущие информации для данного исследования</a:t>
            </a:r>
            <a:r>
              <a:rPr lang="ru-RU" sz="1200" dirty="0" smtClean="0">
                <a:solidFill>
                  <a:schemeClr val="dk1"/>
                </a:solidFill>
              </a:rPr>
              <a:t>.</a:t>
            </a:r>
            <a:endParaRPr lang="ru-RU" sz="1200" dirty="0">
              <a:solidFill>
                <a:schemeClr val="dk1"/>
              </a:solidFill>
            </a:endParaRPr>
          </a:p>
          <a:p>
            <a:pPr marL="457200" lvl="0" indent="-304800" algn="just" rtl="0">
              <a:spcBef>
                <a:spcPts val="0"/>
              </a:spcBef>
              <a:spcAft>
                <a:spcPts val="0"/>
              </a:spcAft>
              <a:buClr>
                <a:srgbClr val="4BD0A0"/>
              </a:buClr>
              <a:buSzPts val="1200"/>
              <a:buFont typeface="Proxima Nova"/>
              <a:buChar char="●"/>
            </a:pPr>
            <a:endParaRPr sz="1200" dirty="0">
              <a:solidFill>
                <a:schemeClr val="dk1"/>
              </a:solidFill>
              <a:latin typeface="Proxima Nova"/>
              <a:ea typeface="Proxima Nova"/>
              <a:cs typeface="Proxima Nova"/>
              <a:sym typeface="Proxima Nova"/>
            </a:endParaRPr>
          </a:p>
          <a:p>
            <a:pPr marL="457200" lvl="0" indent="0" algn="just" rtl="0">
              <a:lnSpc>
                <a:spcPct val="115000"/>
              </a:lnSpc>
              <a:spcBef>
                <a:spcPts val="0"/>
              </a:spcBef>
              <a:spcAft>
                <a:spcPts val="0"/>
              </a:spcAft>
              <a:buNone/>
            </a:pPr>
            <a:endParaRPr sz="1200" dirty="0">
              <a:solidFill>
                <a:schemeClr val="dk1"/>
              </a:solidFill>
              <a:latin typeface="Proxima Nova"/>
              <a:ea typeface="Proxima Nova"/>
              <a:cs typeface="Proxima Nova"/>
              <a:sym typeface="Proxima Nova"/>
            </a:endParaRPr>
          </a:p>
          <a:p>
            <a:pPr marL="0" lvl="0" indent="0" algn="just" rtl="0">
              <a:lnSpc>
                <a:spcPct val="115000"/>
              </a:lnSpc>
              <a:spcBef>
                <a:spcPts val="0"/>
              </a:spcBef>
              <a:spcAft>
                <a:spcPts val="0"/>
              </a:spcAft>
              <a:buNone/>
            </a:pPr>
            <a:endParaRPr sz="1200" dirty="0">
              <a:solidFill>
                <a:schemeClr val="dk1"/>
              </a:solidFill>
              <a:latin typeface="Proxima Nova"/>
              <a:ea typeface="Proxima Nova"/>
              <a:cs typeface="Proxima Nova"/>
              <a:sym typeface="Proxima Nova"/>
            </a:endParaRPr>
          </a:p>
          <a:p>
            <a:pPr marL="0" lvl="0" indent="0" algn="just" rtl="0">
              <a:lnSpc>
                <a:spcPct val="115000"/>
              </a:lnSpc>
              <a:spcBef>
                <a:spcPts val="0"/>
              </a:spcBef>
              <a:spcAft>
                <a:spcPts val="0"/>
              </a:spcAft>
              <a:buClr>
                <a:schemeClr val="dk1"/>
              </a:buClr>
              <a:buSzPts val="1400"/>
              <a:buFont typeface="Arial"/>
              <a:buNone/>
            </a:pPr>
            <a:endParaRPr sz="1200" dirty="0">
              <a:solidFill>
                <a:schemeClr val="dk1"/>
              </a:solidFill>
              <a:latin typeface="Proxima Nova"/>
              <a:ea typeface="Proxima Nova"/>
              <a:cs typeface="Proxima Nova"/>
              <a:sym typeface="Proxima Nova"/>
            </a:endParaRPr>
          </a:p>
        </p:txBody>
      </p:sp>
      <p:sp>
        <p:nvSpPr>
          <p:cNvPr id="4" name="Google Shape;272;p43"/>
          <p:cNvSpPr txBox="1"/>
          <p:nvPr/>
        </p:nvSpPr>
        <p:spPr>
          <a:xfrm>
            <a:off x="247925" y="1584142"/>
            <a:ext cx="8597901" cy="470452"/>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Атрибуты </a:t>
            </a:r>
            <a:r>
              <a:rPr lang="ru-RU" sz="1800" dirty="0">
                <a:solidFill>
                  <a:srgbClr val="4BD0A0"/>
                </a:solidFill>
                <a:latin typeface="Proxima Nova Semibold"/>
                <a:ea typeface="Proxima Nova Semibold"/>
                <a:cs typeface="Proxima Nova Semibold"/>
              </a:rPr>
              <a:t>с информацией о сотрудниках можно разделить на несколько групп</a:t>
            </a:r>
            <a:r>
              <a:rPr lang="ru-RU" sz="1800" dirty="0" smtClean="0">
                <a:solidFill>
                  <a:srgbClr val="4BD0A0"/>
                </a:solidFill>
                <a:latin typeface="Proxima Nova Semibold"/>
                <a:ea typeface="Proxima Nova Semibold"/>
                <a:cs typeface="Proxima Nova Semibold"/>
              </a:rPr>
              <a:t>:</a:t>
            </a:r>
            <a:endParaRPr sz="1800" dirty="0">
              <a:solidFill>
                <a:srgbClr val="4BD0A0"/>
              </a:solidFill>
              <a:latin typeface="Proxima Nova Semibold"/>
              <a:ea typeface="Proxima Nova Semibold"/>
              <a:cs typeface="Proxima Nova Semibold"/>
              <a:sym typeface="Proxima Nova Semibold"/>
            </a:endParaRPr>
          </a:p>
        </p:txBody>
      </p:sp>
      <p:sp>
        <p:nvSpPr>
          <p:cNvPr id="5" name="Google Shape;273;p43"/>
          <p:cNvSpPr txBox="1"/>
          <p:nvPr/>
        </p:nvSpPr>
        <p:spPr>
          <a:xfrm>
            <a:off x="247925" y="1902701"/>
            <a:ext cx="4098788" cy="3046986"/>
          </a:xfrm>
          <a:prstGeom prst="rect">
            <a:avLst/>
          </a:prstGeom>
          <a:noFill/>
          <a:ln>
            <a:noFill/>
          </a:ln>
        </p:spPr>
        <p:txBody>
          <a:bodyPr spcFirstLastPara="1" wrap="square" lIns="45725" tIns="45725" rIns="45725" bIns="45725" anchor="t" anchorCtr="0">
            <a:noAutofit/>
          </a:bodyPr>
          <a:lstStyle/>
          <a:p>
            <a:pPr lvl="0"/>
            <a:r>
              <a:rPr lang="ru-RU" sz="800" dirty="0" smtClean="0"/>
              <a:t>1. Персональная </a:t>
            </a:r>
            <a:r>
              <a:rPr lang="ru-RU" sz="800" dirty="0"/>
              <a:t>информация о сотрудниках.</a:t>
            </a:r>
          </a:p>
          <a:p>
            <a:pPr lvl="0"/>
            <a:r>
              <a:rPr lang="ru-RU" sz="800" dirty="0" err="1"/>
              <a:t>Age</a:t>
            </a:r>
            <a:r>
              <a:rPr lang="ru-RU" sz="800" dirty="0"/>
              <a:t> - возраст сотрудника.</a:t>
            </a:r>
          </a:p>
          <a:p>
            <a:pPr lvl="0"/>
            <a:r>
              <a:rPr lang="ru-RU" sz="800" dirty="0" err="1"/>
              <a:t>Gender</a:t>
            </a:r>
            <a:r>
              <a:rPr lang="ru-RU" sz="800" dirty="0"/>
              <a:t> - пол сотрудника.</a:t>
            </a:r>
          </a:p>
          <a:p>
            <a:pPr lvl="0"/>
            <a:r>
              <a:rPr lang="ru-RU" sz="800" dirty="0" err="1"/>
              <a:t>MaritalStatus</a:t>
            </a:r>
            <a:r>
              <a:rPr lang="ru-RU" sz="800" dirty="0"/>
              <a:t> - семейное положение сотрудника.</a:t>
            </a:r>
          </a:p>
          <a:p>
            <a:pPr lvl="0"/>
            <a:r>
              <a:rPr lang="ru-RU" sz="800" dirty="0" err="1"/>
              <a:t>Education</a:t>
            </a:r>
            <a:r>
              <a:rPr lang="ru-RU" sz="800" dirty="0"/>
              <a:t> - уровень образования сотрудника.</a:t>
            </a:r>
          </a:p>
          <a:p>
            <a:pPr lvl="0"/>
            <a:r>
              <a:rPr lang="ru-RU" sz="800" dirty="0" err="1"/>
              <a:t>EducationField</a:t>
            </a:r>
            <a:r>
              <a:rPr lang="ru-RU" sz="800" dirty="0"/>
              <a:t> - область образования сотрудника.</a:t>
            </a:r>
          </a:p>
          <a:p>
            <a:pPr lvl="0"/>
            <a:r>
              <a:rPr lang="ru-RU" sz="800" dirty="0" err="1"/>
              <a:t>NumCompaniesWorked</a:t>
            </a:r>
            <a:r>
              <a:rPr lang="ru-RU" sz="800" dirty="0"/>
              <a:t> - количество компаний, в которых работал сотрудник.</a:t>
            </a:r>
          </a:p>
          <a:p>
            <a:pPr lvl="0"/>
            <a:r>
              <a:rPr lang="ru-RU" sz="800" dirty="0" err="1"/>
              <a:t>DistanceFromHome</a:t>
            </a:r>
            <a:r>
              <a:rPr lang="ru-RU" sz="800" dirty="0"/>
              <a:t> - расстояние от дома до работы.</a:t>
            </a:r>
          </a:p>
          <a:p>
            <a:pPr lvl="0"/>
            <a:r>
              <a:rPr lang="ru-RU" sz="800" dirty="0" err="1"/>
              <a:t>EmployeeNumber</a:t>
            </a:r>
            <a:r>
              <a:rPr lang="ru-RU" sz="800" dirty="0"/>
              <a:t> - уникальный идентификатор для каждой записи о сотруднике.</a:t>
            </a:r>
          </a:p>
          <a:p>
            <a:pPr lvl="0"/>
            <a:r>
              <a:rPr lang="ru-RU" sz="800" dirty="0"/>
              <a:t>Over18 - сотруднику старше 18 лет.</a:t>
            </a:r>
          </a:p>
          <a:p>
            <a:pPr lvl="0"/>
            <a:r>
              <a:rPr lang="ru-RU" sz="800" dirty="0" smtClean="0"/>
              <a:t>2. Сведения </a:t>
            </a:r>
            <a:r>
              <a:rPr lang="ru-RU" sz="800" dirty="0"/>
              <a:t>о работе.</a:t>
            </a:r>
          </a:p>
          <a:p>
            <a:pPr lvl="0"/>
            <a:r>
              <a:rPr lang="ru-RU" sz="800" dirty="0" err="1"/>
              <a:t>JobLevel</a:t>
            </a:r>
            <a:r>
              <a:rPr lang="ru-RU" sz="800" dirty="0"/>
              <a:t> - уровень работы сотрудника.</a:t>
            </a:r>
          </a:p>
          <a:p>
            <a:pPr lvl="0"/>
            <a:r>
              <a:rPr lang="ru-RU" sz="800" dirty="0" err="1"/>
              <a:t>JobRole</a:t>
            </a:r>
            <a:r>
              <a:rPr lang="ru-RU" sz="800" dirty="0"/>
              <a:t> - должность сотрудника.</a:t>
            </a:r>
          </a:p>
          <a:p>
            <a:pPr lvl="0"/>
            <a:r>
              <a:rPr lang="ru-RU" sz="800" dirty="0" err="1"/>
              <a:t>Department</a:t>
            </a:r>
            <a:r>
              <a:rPr lang="ru-RU" sz="800" dirty="0"/>
              <a:t> - департамент, в котором работает сотрудник.</a:t>
            </a:r>
          </a:p>
          <a:p>
            <a:pPr lvl="0"/>
            <a:r>
              <a:rPr lang="ru-RU" sz="800" dirty="0" err="1"/>
              <a:t>BusinessTravel</a:t>
            </a:r>
            <a:r>
              <a:rPr lang="ru-RU" sz="800" dirty="0"/>
              <a:t> - частота командировок сотрудника.</a:t>
            </a:r>
          </a:p>
          <a:p>
            <a:pPr lvl="0"/>
            <a:r>
              <a:rPr lang="ru-RU" sz="800" dirty="0" smtClean="0"/>
              <a:t>3. Показатели </a:t>
            </a:r>
            <a:r>
              <a:rPr lang="ru-RU" sz="800" dirty="0"/>
              <a:t>эффективности и удовлетворенности.</a:t>
            </a:r>
          </a:p>
          <a:p>
            <a:pPr lvl="0"/>
            <a:r>
              <a:rPr lang="ru-RU" sz="800" dirty="0" err="1"/>
              <a:t>PerformanceRating</a:t>
            </a:r>
            <a:r>
              <a:rPr lang="ru-RU" sz="800" dirty="0"/>
              <a:t> - производительность, повышающий рейтинг эффективности сотрудника.</a:t>
            </a:r>
          </a:p>
          <a:p>
            <a:pPr lvl="0"/>
            <a:r>
              <a:rPr lang="ru-RU" sz="800" dirty="0" err="1"/>
              <a:t>RelationshipSatisfaction</a:t>
            </a:r>
            <a:r>
              <a:rPr lang="ru-RU" sz="800" dirty="0"/>
              <a:t> - удовлетворенность сотрудника своими отношениями.</a:t>
            </a:r>
          </a:p>
          <a:p>
            <a:pPr lvl="0"/>
            <a:r>
              <a:rPr lang="ru-RU" sz="800" dirty="0" err="1"/>
              <a:t>EnvironmentSatisfaction</a:t>
            </a:r>
            <a:r>
              <a:rPr lang="ru-RU" sz="800" dirty="0"/>
              <a:t> - удовлетворенность сотрудника своей рабочей средой.</a:t>
            </a:r>
          </a:p>
          <a:p>
            <a:pPr lvl="0"/>
            <a:r>
              <a:rPr lang="ru-RU" sz="800" dirty="0" err="1"/>
              <a:t>JobSatisfaction</a:t>
            </a:r>
            <a:r>
              <a:rPr lang="ru-RU" sz="800" dirty="0"/>
              <a:t> - удовлетворенность сотрудника своей работой.</a:t>
            </a:r>
          </a:p>
          <a:p>
            <a:pPr lvl="0"/>
            <a:r>
              <a:rPr lang="ru-RU" sz="800" dirty="0" err="1"/>
              <a:t>WorkLifeBalance</a:t>
            </a:r>
            <a:r>
              <a:rPr lang="ru-RU" sz="800" dirty="0"/>
              <a:t> - Восприятие сотрудника своего баланса между работой и личной жизнью</a:t>
            </a:r>
            <a:r>
              <a:rPr lang="ru-RU" sz="800" dirty="0" smtClean="0"/>
              <a:t>.</a:t>
            </a:r>
          </a:p>
          <a:p>
            <a:r>
              <a:rPr lang="ru-RU" sz="800" dirty="0" err="1"/>
              <a:t>JobInvolvement</a:t>
            </a:r>
            <a:r>
              <a:rPr lang="ru-RU" sz="800" dirty="0"/>
              <a:t> - уровень вовлеченности сотрудника.</a:t>
            </a:r>
          </a:p>
          <a:p>
            <a:pPr lvl="0"/>
            <a:endParaRPr lang="ru-RU" sz="800" dirty="0"/>
          </a:p>
          <a:p>
            <a:pPr marL="457200" lvl="0" indent="-304800" algn="just" rtl="0">
              <a:spcBef>
                <a:spcPts val="0"/>
              </a:spcBef>
              <a:spcAft>
                <a:spcPts val="0"/>
              </a:spcAft>
              <a:buClr>
                <a:srgbClr val="4BD0A0"/>
              </a:buClr>
              <a:buSzPts val="1200"/>
              <a:buFont typeface="Proxima Nova"/>
              <a:buChar char="●"/>
            </a:pPr>
            <a:endParaRPr sz="1200" dirty="0">
              <a:solidFill>
                <a:schemeClr val="dk1"/>
              </a:solidFill>
              <a:latin typeface="Proxima Nova"/>
              <a:ea typeface="Proxima Nova"/>
              <a:cs typeface="Proxima Nova"/>
              <a:sym typeface="Proxima Nova"/>
            </a:endParaRPr>
          </a:p>
          <a:p>
            <a:pPr marL="457200" lvl="0" indent="0" algn="just" rtl="0">
              <a:lnSpc>
                <a:spcPct val="115000"/>
              </a:lnSpc>
              <a:spcBef>
                <a:spcPts val="0"/>
              </a:spcBef>
              <a:spcAft>
                <a:spcPts val="0"/>
              </a:spcAft>
              <a:buNone/>
            </a:pPr>
            <a:endParaRPr sz="1200" dirty="0">
              <a:solidFill>
                <a:schemeClr val="dk1"/>
              </a:solidFill>
              <a:latin typeface="Proxima Nova"/>
              <a:ea typeface="Proxima Nova"/>
              <a:cs typeface="Proxima Nova"/>
              <a:sym typeface="Proxima Nova"/>
            </a:endParaRPr>
          </a:p>
          <a:p>
            <a:pPr marL="0" lvl="0" indent="0" algn="just" rtl="0">
              <a:lnSpc>
                <a:spcPct val="115000"/>
              </a:lnSpc>
              <a:spcBef>
                <a:spcPts val="0"/>
              </a:spcBef>
              <a:spcAft>
                <a:spcPts val="0"/>
              </a:spcAft>
              <a:buNone/>
            </a:pPr>
            <a:endParaRPr sz="1200" dirty="0">
              <a:solidFill>
                <a:schemeClr val="dk1"/>
              </a:solidFill>
              <a:latin typeface="Proxima Nova"/>
              <a:ea typeface="Proxima Nova"/>
              <a:cs typeface="Proxima Nova"/>
              <a:sym typeface="Proxima Nova"/>
            </a:endParaRPr>
          </a:p>
          <a:p>
            <a:pPr marL="0" lvl="0" indent="0" algn="just" rtl="0">
              <a:lnSpc>
                <a:spcPct val="115000"/>
              </a:lnSpc>
              <a:spcBef>
                <a:spcPts val="0"/>
              </a:spcBef>
              <a:spcAft>
                <a:spcPts val="0"/>
              </a:spcAft>
              <a:buClr>
                <a:schemeClr val="dk1"/>
              </a:buClr>
              <a:buSzPts val="1400"/>
              <a:buFont typeface="Arial"/>
              <a:buNone/>
            </a:pPr>
            <a:endParaRPr sz="1200" dirty="0">
              <a:solidFill>
                <a:schemeClr val="dk1"/>
              </a:solidFill>
              <a:latin typeface="Proxima Nova"/>
              <a:ea typeface="Proxima Nova"/>
              <a:cs typeface="Proxima Nova"/>
              <a:sym typeface="Proxima Nova"/>
            </a:endParaRPr>
          </a:p>
        </p:txBody>
      </p:sp>
      <p:sp>
        <p:nvSpPr>
          <p:cNvPr id="6" name="Google Shape;273;p43"/>
          <p:cNvSpPr txBox="1"/>
          <p:nvPr/>
        </p:nvSpPr>
        <p:spPr>
          <a:xfrm>
            <a:off x="4346713" y="1988333"/>
            <a:ext cx="4098788" cy="2854829"/>
          </a:xfrm>
          <a:prstGeom prst="rect">
            <a:avLst/>
          </a:prstGeom>
          <a:noFill/>
          <a:ln>
            <a:noFill/>
          </a:ln>
        </p:spPr>
        <p:txBody>
          <a:bodyPr spcFirstLastPara="1" wrap="square" lIns="45725" tIns="45725" rIns="45725" bIns="45725" anchor="t" anchorCtr="0">
            <a:noAutofit/>
          </a:bodyPr>
          <a:lstStyle/>
          <a:p>
            <a:pPr lvl="0"/>
            <a:r>
              <a:rPr lang="ru-RU" sz="800" dirty="0" smtClean="0"/>
              <a:t>4. Финансовые </a:t>
            </a:r>
            <a:r>
              <a:rPr lang="ru-RU" sz="800" dirty="0"/>
              <a:t>показатели.</a:t>
            </a:r>
          </a:p>
          <a:p>
            <a:pPr lvl="0"/>
            <a:r>
              <a:rPr lang="ru-RU" sz="800" dirty="0" err="1"/>
              <a:t>MonthlyIncome</a:t>
            </a:r>
            <a:r>
              <a:rPr lang="ru-RU" sz="800" dirty="0"/>
              <a:t> - ежемесячный доход сотрудника.</a:t>
            </a:r>
          </a:p>
          <a:p>
            <a:pPr lvl="0"/>
            <a:r>
              <a:rPr lang="ru-RU" sz="800" dirty="0" err="1"/>
              <a:t>MonthlyRate</a:t>
            </a:r>
            <a:r>
              <a:rPr lang="ru-RU" sz="800" dirty="0"/>
              <a:t> - ежемесячная ставка заработной платы сотрудника.</a:t>
            </a:r>
          </a:p>
          <a:p>
            <a:pPr lvl="0"/>
            <a:r>
              <a:rPr lang="ru-RU" sz="800" dirty="0" err="1"/>
              <a:t>DailyRate</a:t>
            </a:r>
            <a:r>
              <a:rPr lang="ru-RU" sz="800" dirty="0"/>
              <a:t> - ежедневная ставка заработанной платы сотрудника.</a:t>
            </a:r>
          </a:p>
          <a:p>
            <a:pPr lvl="0"/>
            <a:r>
              <a:rPr lang="ru-RU" sz="800" dirty="0" err="1"/>
              <a:t>HourlyRate</a:t>
            </a:r>
            <a:r>
              <a:rPr lang="ru-RU" sz="800" dirty="0"/>
              <a:t> - почасовая ставка заработанной платы сотрудника.</a:t>
            </a:r>
          </a:p>
          <a:p>
            <a:pPr lvl="0"/>
            <a:r>
              <a:rPr lang="ru-RU" sz="800" dirty="0" err="1"/>
              <a:t>StockOptionLevel</a:t>
            </a:r>
            <a:r>
              <a:rPr lang="ru-RU" sz="800" dirty="0"/>
              <a:t> - уровень опциона на акции сотрудника.</a:t>
            </a:r>
          </a:p>
          <a:p>
            <a:pPr lvl="0"/>
            <a:r>
              <a:rPr lang="ru-RU" sz="800" dirty="0" err="1"/>
              <a:t>PercentSalaryHike</a:t>
            </a:r>
            <a:r>
              <a:rPr lang="ru-RU" sz="800" dirty="0"/>
              <a:t> - процентный коэффициент увеличения заработной платы сотрудника.</a:t>
            </a:r>
          </a:p>
          <a:p>
            <a:pPr lvl="0"/>
            <a:r>
              <a:rPr lang="ru-RU" sz="800" dirty="0" err="1"/>
              <a:t>StandardHours</a:t>
            </a:r>
            <a:r>
              <a:rPr lang="ru-RU" sz="800" dirty="0"/>
              <a:t> - стандартное рабочее время сотрудника.</a:t>
            </a:r>
          </a:p>
          <a:p>
            <a:pPr lvl="0"/>
            <a:r>
              <a:rPr lang="ru-RU" sz="800" dirty="0" smtClean="0"/>
              <a:t>5. История </a:t>
            </a:r>
            <a:r>
              <a:rPr lang="ru-RU" sz="800" dirty="0"/>
              <a:t>работы в компании.</a:t>
            </a:r>
          </a:p>
          <a:p>
            <a:pPr lvl="0"/>
            <a:r>
              <a:rPr lang="ru-RU" sz="800" dirty="0" err="1"/>
              <a:t>EmployeeCount</a:t>
            </a:r>
            <a:r>
              <a:rPr lang="ru-RU" sz="800" dirty="0"/>
              <a:t> - общее количество сотрудников в организации.</a:t>
            </a:r>
          </a:p>
          <a:p>
            <a:pPr lvl="0"/>
            <a:r>
              <a:rPr lang="ru-RU" sz="800" dirty="0" err="1"/>
              <a:t>OverTime</a:t>
            </a:r>
            <a:r>
              <a:rPr lang="ru-RU" sz="800" dirty="0"/>
              <a:t> - работают ли сотрудник сверхурочно</a:t>
            </a:r>
          </a:p>
          <a:p>
            <a:pPr lvl="0"/>
            <a:r>
              <a:rPr lang="ru-RU" sz="800" dirty="0" err="1"/>
              <a:t>TotalWorkingYears</a:t>
            </a:r>
            <a:r>
              <a:rPr lang="ru-RU" sz="800" dirty="0"/>
              <a:t> - общее количество лет, отработанных сотрудником.</a:t>
            </a:r>
          </a:p>
          <a:p>
            <a:pPr lvl="0"/>
            <a:r>
              <a:rPr lang="ru-RU" sz="800" dirty="0" err="1"/>
              <a:t>TrainingTimesLastYear</a:t>
            </a:r>
            <a:r>
              <a:rPr lang="ru-RU" sz="800" dirty="0"/>
              <a:t> - количество раз, когда сотрудники проходили обучение за последний год.</a:t>
            </a:r>
          </a:p>
          <a:p>
            <a:pPr lvl="0"/>
            <a:r>
              <a:rPr lang="ru-RU" sz="800" dirty="0" err="1"/>
              <a:t>YearsSinceLastPromotion</a:t>
            </a:r>
            <a:r>
              <a:rPr lang="ru-RU" sz="800" dirty="0"/>
              <a:t> - количество лет с момента последнего повышения сотрудника.</a:t>
            </a:r>
          </a:p>
          <a:p>
            <a:pPr lvl="0"/>
            <a:r>
              <a:rPr lang="ru-RU" sz="800" dirty="0" err="1"/>
              <a:t>YearsWithCurrManager</a:t>
            </a:r>
            <a:r>
              <a:rPr lang="ru-RU" sz="800" dirty="0"/>
              <a:t> - количество лет, в течение которых сотрудник работает со своим текущим менеджером</a:t>
            </a:r>
          </a:p>
          <a:p>
            <a:pPr lvl="0"/>
            <a:r>
              <a:rPr lang="ru-RU" sz="800" dirty="0" err="1"/>
              <a:t>YearsAtCompany</a:t>
            </a:r>
            <a:r>
              <a:rPr lang="ru-RU" sz="800" dirty="0"/>
              <a:t> - количество лет, в течение которых сотрудник проработал в компании.</a:t>
            </a:r>
          </a:p>
          <a:p>
            <a:pPr lvl="0"/>
            <a:r>
              <a:rPr lang="ru-RU" sz="800" dirty="0" err="1"/>
              <a:t>YearsInCurrentRole</a:t>
            </a:r>
            <a:r>
              <a:rPr lang="ru-RU" sz="800" dirty="0"/>
              <a:t> - количество лет, в течение которых сотрудник занимал свою текущую должность.</a:t>
            </a:r>
          </a:p>
          <a:p>
            <a:pPr marL="457200" indent="-304800" algn="just">
              <a:buClr>
                <a:srgbClr val="4BD0A0"/>
              </a:buClr>
              <a:buSzPts val="1200"/>
              <a:buFont typeface="Proxima Nova"/>
              <a:buChar char="●"/>
            </a:pPr>
            <a:endParaRPr lang="ru-RU" sz="1200" dirty="0">
              <a:solidFill>
                <a:schemeClr val="dk1"/>
              </a:solidFill>
            </a:endParaRPr>
          </a:p>
          <a:p>
            <a:pPr marL="457200" lvl="0" indent="-304800" algn="just" rtl="0">
              <a:spcBef>
                <a:spcPts val="0"/>
              </a:spcBef>
              <a:spcAft>
                <a:spcPts val="0"/>
              </a:spcAft>
              <a:buClr>
                <a:srgbClr val="4BD0A0"/>
              </a:buClr>
              <a:buSzPts val="1200"/>
              <a:buFont typeface="Proxima Nova"/>
              <a:buChar char="●"/>
            </a:pPr>
            <a:endParaRPr sz="1200" dirty="0">
              <a:solidFill>
                <a:schemeClr val="dk1"/>
              </a:solidFill>
              <a:latin typeface="Proxima Nova"/>
              <a:ea typeface="Proxima Nova"/>
              <a:cs typeface="Proxima Nova"/>
              <a:sym typeface="Proxima Nova"/>
            </a:endParaRPr>
          </a:p>
          <a:p>
            <a:pPr marL="457200" lvl="0" indent="0" algn="just" rtl="0">
              <a:lnSpc>
                <a:spcPct val="115000"/>
              </a:lnSpc>
              <a:spcBef>
                <a:spcPts val="0"/>
              </a:spcBef>
              <a:spcAft>
                <a:spcPts val="0"/>
              </a:spcAft>
              <a:buNone/>
            </a:pPr>
            <a:endParaRPr sz="1200" dirty="0">
              <a:solidFill>
                <a:schemeClr val="dk1"/>
              </a:solidFill>
              <a:latin typeface="Proxima Nova"/>
              <a:ea typeface="Proxima Nova"/>
              <a:cs typeface="Proxima Nova"/>
              <a:sym typeface="Proxima Nova"/>
            </a:endParaRPr>
          </a:p>
          <a:p>
            <a:pPr marL="0" lvl="0" indent="0" algn="just" rtl="0">
              <a:lnSpc>
                <a:spcPct val="115000"/>
              </a:lnSpc>
              <a:spcBef>
                <a:spcPts val="0"/>
              </a:spcBef>
              <a:spcAft>
                <a:spcPts val="0"/>
              </a:spcAft>
              <a:buNone/>
            </a:pPr>
            <a:endParaRPr sz="1200" dirty="0">
              <a:solidFill>
                <a:schemeClr val="dk1"/>
              </a:solidFill>
              <a:latin typeface="Proxima Nova"/>
              <a:ea typeface="Proxima Nova"/>
              <a:cs typeface="Proxima Nova"/>
              <a:sym typeface="Proxima Nova"/>
            </a:endParaRPr>
          </a:p>
          <a:p>
            <a:pPr marL="0" lvl="0" indent="0" algn="just" rtl="0">
              <a:lnSpc>
                <a:spcPct val="115000"/>
              </a:lnSpc>
              <a:spcBef>
                <a:spcPts val="0"/>
              </a:spcBef>
              <a:spcAft>
                <a:spcPts val="0"/>
              </a:spcAft>
              <a:buClr>
                <a:schemeClr val="dk1"/>
              </a:buClr>
              <a:buSzPts val="1400"/>
              <a:buFont typeface="Arial"/>
              <a:buNone/>
            </a:pPr>
            <a:endParaRPr sz="1200" dirty="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4"/>
          <p:cNvSpPr txBox="1"/>
          <p:nvPr/>
        </p:nvSpPr>
        <p:spPr>
          <a:xfrm>
            <a:off x="320999" y="296783"/>
            <a:ext cx="7146000" cy="24732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4800"/>
              <a:buFont typeface="Arial"/>
              <a:buNone/>
            </a:pPr>
            <a:r>
              <a:rPr lang="ru-RU" sz="4800" b="1">
                <a:solidFill>
                  <a:schemeClr val="lt1"/>
                </a:solidFill>
                <a:latin typeface="Proxima Nova"/>
                <a:ea typeface="Proxima Nova"/>
                <a:cs typeface="Proxima Nova"/>
                <a:sym typeface="Proxima Nova"/>
              </a:rPr>
              <a:t>Описание проведенного исследования</a:t>
            </a:r>
            <a:endParaRPr sz="4800" b="1" i="0" u="none" strike="noStrike" cap="none">
              <a:solidFill>
                <a:schemeClr val="lt1"/>
              </a:solidFill>
              <a:latin typeface="Proxima Nova"/>
              <a:ea typeface="Proxima Nova"/>
              <a:cs typeface="Proxima Nova"/>
              <a:sym typeface="Proxima Nova"/>
            </a:endParaRPr>
          </a:p>
          <a:p>
            <a:pPr marL="0" marR="0" lvl="0" indent="0" algn="l" rtl="0">
              <a:lnSpc>
                <a:spcPct val="80000"/>
              </a:lnSpc>
              <a:spcBef>
                <a:spcPts val="1900"/>
              </a:spcBef>
              <a:spcAft>
                <a:spcPts val="1900"/>
              </a:spcAft>
              <a:buClr>
                <a:srgbClr val="000000"/>
              </a:buClr>
              <a:buSzPts val="4800"/>
              <a:buFont typeface="Arial"/>
              <a:buNone/>
            </a:pPr>
            <a:endParaRPr sz="5000" b="0" i="0" u="none" strike="noStrike" cap="none">
              <a:solidFill>
                <a:srgbClr val="000000"/>
              </a:solidFill>
              <a:latin typeface="Proxima Nova"/>
              <a:ea typeface="Proxima Nova"/>
              <a:cs typeface="Proxima Nova"/>
              <a:sym typeface="Proxima Nova"/>
            </a:endParaRPr>
          </a:p>
        </p:txBody>
      </p:sp>
      <p:sp>
        <p:nvSpPr>
          <p:cNvPr id="280" name="Google Shape;280;p44"/>
          <p:cNvSpPr/>
          <p:nvPr/>
        </p:nvSpPr>
        <p:spPr>
          <a:xfrm>
            <a:off x="6096000" y="2514600"/>
            <a:ext cx="2286000" cy="2286000"/>
          </a:xfrm>
          <a:prstGeom prst="ellipse">
            <a:avLst/>
          </a:prstGeom>
          <a:noFill/>
          <a:ln w="38100" cap="flat" cmpd="sng">
            <a:solidFill>
              <a:schemeClr val="lt1"/>
            </a:solidFill>
            <a:prstDash val="solid"/>
            <a:round/>
            <a:headEnd type="none" w="sm" len="sm"/>
            <a:tailEnd type="none" w="sm" len="sm"/>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4800"/>
              <a:buFont typeface="Arial"/>
              <a:buNone/>
            </a:pPr>
            <a:r>
              <a:rPr lang="ru-RU" sz="4800">
                <a:solidFill>
                  <a:schemeClr val="accent2"/>
                </a:solidFill>
                <a:latin typeface="Proxima Nova Semibold"/>
                <a:ea typeface="Proxima Nova Semibold"/>
                <a:cs typeface="Proxima Nova Semibold"/>
                <a:sym typeface="Proxima Nova Semibold"/>
              </a:rPr>
              <a:t>3</a:t>
            </a:r>
            <a:endParaRPr sz="4800" b="0" i="0" u="none" strike="noStrike" cap="none">
              <a:solidFill>
                <a:schemeClr val="accent2"/>
              </a:solidFill>
              <a:latin typeface="Proxima Nova Semibold"/>
              <a:ea typeface="Proxima Nova Semibold"/>
              <a:cs typeface="Proxima Nova Semibold"/>
              <a:sym typeface="Proxima Nov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ru-RU" sz="2500">
                <a:solidFill>
                  <a:srgbClr val="4BD0A0"/>
                </a:solidFill>
                <a:latin typeface="Proxima Nova Semibold"/>
                <a:ea typeface="Proxima Nova Semibold"/>
                <a:cs typeface="Proxima Nova Semibold"/>
                <a:sym typeface="Proxima Nova Semibold"/>
              </a:rPr>
              <a:t>Описание проведенного исследования</a:t>
            </a:r>
            <a:endParaRPr sz="2500">
              <a:solidFill>
                <a:srgbClr val="4BD0A0"/>
              </a:solidFill>
              <a:latin typeface="Proxima Nova Semibold"/>
              <a:ea typeface="Proxima Nova Semibold"/>
              <a:cs typeface="Proxima Nova Semibold"/>
              <a:sym typeface="Proxima Nova Semibold"/>
            </a:endParaRPr>
          </a:p>
        </p:txBody>
      </p:sp>
      <p:sp>
        <p:nvSpPr>
          <p:cNvPr id="286" name="Google Shape;286;p45"/>
          <p:cNvSpPr txBox="1"/>
          <p:nvPr/>
        </p:nvSpPr>
        <p:spPr>
          <a:xfrm>
            <a:off x="322550" y="676875"/>
            <a:ext cx="7071300" cy="1330829"/>
          </a:xfrm>
          <a:prstGeom prst="rect">
            <a:avLst/>
          </a:prstGeom>
          <a:noFill/>
          <a:ln>
            <a:noFill/>
          </a:ln>
        </p:spPr>
        <p:txBody>
          <a:bodyPr spcFirstLastPara="1" wrap="square" lIns="45725" tIns="45725" rIns="45725" bIns="45725" anchor="t" anchorCtr="0">
            <a:noAutofit/>
          </a:bodyPr>
          <a:lstStyle/>
          <a:p>
            <a:pPr marL="457200" lvl="0" indent="-304800">
              <a:lnSpc>
                <a:spcPct val="124000"/>
              </a:lnSpc>
              <a:spcBef>
                <a:spcPts val="840"/>
              </a:spcBef>
              <a:buClr>
                <a:srgbClr val="4BD0A0"/>
              </a:buClr>
              <a:buSzPts val="1200"/>
              <a:buFont typeface="Proxima Nova"/>
              <a:buChar char="●"/>
            </a:pPr>
            <a:r>
              <a:rPr lang="ru-RU" sz="1100" dirty="0" smtClean="0">
                <a:solidFill>
                  <a:schemeClr val="dk1"/>
                </a:solidFill>
              </a:rPr>
              <a:t>Целевым атрибутом данного исследования является увольнение (</a:t>
            </a:r>
            <a:r>
              <a:rPr lang="ru-RU" sz="1100" dirty="0" err="1">
                <a:solidFill>
                  <a:schemeClr val="dk1"/>
                </a:solidFill>
              </a:rPr>
              <a:t>Attrition</a:t>
            </a:r>
            <a:r>
              <a:rPr lang="ru-RU" sz="1100" dirty="0">
                <a:solidFill>
                  <a:schemeClr val="dk1"/>
                </a:solidFill>
              </a:rPr>
              <a:t>).</a:t>
            </a:r>
            <a:endParaRPr sz="1100" dirty="0">
              <a:solidFill>
                <a:schemeClr val="dk1"/>
              </a:solidFill>
            </a:endParaRPr>
          </a:p>
          <a:p>
            <a:pPr marL="457200" lvl="0" indent="-304800" algn="l" rtl="0">
              <a:lnSpc>
                <a:spcPct val="124000"/>
              </a:lnSpc>
              <a:spcBef>
                <a:spcPts val="0"/>
              </a:spcBef>
              <a:spcAft>
                <a:spcPts val="0"/>
              </a:spcAft>
              <a:buClr>
                <a:srgbClr val="4BD0A0"/>
              </a:buClr>
              <a:buSzPts val="1200"/>
              <a:buFont typeface="Proxima Nova"/>
              <a:buChar char="●"/>
            </a:pPr>
            <a:r>
              <a:rPr lang="ru-RU" sz="1100" dirty="0" smtClean="0">
                <a:solidFill>
                  <a:schemeClr val="dk1"/>
                </a:solidFill>
              </a:rPr>
              <a:t>Проведен общий анализ распределения атрибутов и зависимостей их от целевого отдельно для категориальных и числовых атрибутов. Это позволило определить наиболее рискованные категории сотрудников.</a:t>
            </a:r>
          </a:p>
          <a:p>
            <a:pPr marL="457200" indent="-304800">
              <a:lnSpc>
                <a:spcPct val="124000"/>
              </a:lnSpc>
              <a:buClr>
                <a:srgbClr val="4BD0A0"/>
              </a:buClr>
              <a:buSzPts val="1200"/>
              <a:buFont typeface="Proxima Nova"/>
              <a:buChar char="●"/>
            </a:pPr>
            <a:r>
              <a:rPr lang="ru-RU" sz="1100" dirty="0">
                <a:solidFill>
                  <a:schemeClr val="dk1"/>
                </a:solidFill>
              </a:rPr>
              <a:t>Проведен </a:t>
            </a:r>
            <a:r>
              <a:rPr lang="ru-RU" sz="1100" dirty="0" smtClean="0">
                <a:solidFill>
                  <a:schemeClr val="dk1"/>
                </a:solidFill>
              </a:rPr>
              <a:t>детальный анализ атрибутов </a:t>
            </a:r>
            <a:r>
              <a:rPr lang="ru-RU" sz="1100" dirty="0">
                <a:solidFill>
                  <a:schemeClr val="dk1"/>
                </a:solidFill>
              </a:rPr>
              <a:t>и зависимостей их от </a:t>
            </a:r>
            <a:r>
              <a:rPr lang="ru-RU" sz="1100" dirty="0" smtClean="0">
                <a:solidFill>
                  <a:schemeClr val="dk1"/>
                </a:solidFill>
              </a:rPr>
              <a:t>целевого.</a:t>
            </a:r>
            <a:endParaRPr sz="1200" dirty="0">
              <a:solidFill>
                <a:schemeClr val="dk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p:nvPr/>
        </p:nvSpPr>
        <p:spPr>
          <a:xfrm>
            <a:off x="247925" y="153375"/>
            <a:ext cx="8431800" cy="523500"/>
          </a:xfrm>
          <a:prstGeom prst="rect">
            <a:avLst/>
          </a:prstGeom>
          <a:noFill/>
          <a:ln>
            <a:noFill/>
          </a:ln>
        </p:spPr>
        <p:txBody>
          <a:bodyPr spcFirstLastPara="1" wrap="square" lIns="91425" tIns="91425" rIns="91425" bIns="91425" anchor="t" anchorCtr="0">
            <a:noAutofit/>
          </a:bodyPr>
          <a:lstStyle/>
          <a:p>
            <a:pPr lvl="0">
              <a:lnSpc>
                <a:spcPct val="80000"/>
              </a:lnSpc>
            </a:pPr>
            <a:r>
              <a:rPr lang="ru-RU" sz="2500" dirty="0" smtClean="0">
                <a:solidFill>
                  <a:srgbClr val="4BD0A0"/>
                </a:solidFill>
                <a:latin typeface="Proxima Nova Semibold"/>
                <a:ea typeface="Proxima Nova Semibold"/>
                <a:cs typeface="Proxima Nova Semibold"/>
              </a:rPr>
              <a:t>Увольнения </a:t>
            </a:r>
            <a:r>
              <a:rPr lang="ru-RU" sz="2500" dirty="0">
                <a:solidFill>
                  <a:srgbClr val="4BD0A0"/>
                </a:solidFill>
                <a:latin typeface="Proxima Nova Semibold"/>
                <a:ea typeface="Proxima Nova Semibold"/>
                <a:cs typeface="Proxima Nova Semibold"/>
              </a:rPr>
              <a:t>по </a:t>
            </a:r>
            <a:r>
              <a:rPr lang="ru-RU" sz="2500" dirty="0" smtClean="0">
                <a:solidFill>
                  <a:srgbClr val="4BD0A0"/>
                </a:solidFill>
                <a:latin typeface="Proxima Nova Semibold"/>
                <a:ea typeface="Proxima Nova Semibold"/>
                <a:cs typeface="Proxima Nova Semibold"/>
              </a:rPr>
              <a:t>департаментам</a:t>
            </a:r>
            <a:endParaRPr sz="2500" dirty="0">
              <a:solidFill>
                <a:srgbClr val="4BD0A0"/>
              </a:solidFill>
              <a:latin typeface="Proxima Nova Semibold"/>
              <a:ea typeface="Proxima Nova Semibold"/>
              <a:cs typeface="Proxima Nova Semibold"/>
              <a:sym typeface="Proxima Nova Semibold"/>
            </a:endParaRPr>
          </a:p>
        </p:txBody>
      </p:sp>
      <p:pic>
        <p:nvPicPr>
          <p:cNvPr id="4" name="Рисунок 3"/>
          <p:cNvPicPr/>
          <p:nvPr/>
        </p:nvPicPr>
        <p:blipFill>
          <a:blip r:embed="rId3"/>
          <a:stretch>
            <a:fillRect/>
          </a:stretch>
        </p:blipFill>
        <p:spPr>
          <a:xfrm>
            <a:off x="247925" y="740975"/>
            <a:ext cx="8266597" cy="3360573"/>
          </a:xfrm>
          <a:prstGeom prst="rect">
            <a:avLst/>
          </a:prstGeom>
        </p:spPr>
      </p:pic>
      <p:sp>
        <p:nvSpPr>
          <p:cNvPr id="6" name="Google Shape;285;p45"/>
          <p:cNvSpPr txBox="1"/>
          <p:nvPr/>
        </p:nvSpPr>
        <p:spPr>
          <a:xfrm>
            <a:off x="247925" y="4228419"/>
            <a:ext cx="8431800" cy="523500"/>
          </a:xfrm>
          <a:prstGeom prst="rect">
            <a:avLst/>
          </a:prstGeom>
          <a:noFill/>
          <a:ln>
            <a:noFill/>
          </a:ln>
        </p:spPr>
        <p:txBody>
          <a:bodyPr spcFirstLastPara="1" wrap="square" lIns="91425" tIns="91425" rIns="91425" bIns="91425" anchor="t" anchorCtr="0">
            <a:noAutofit/>
          </a:bodyPr>
          <a:lstStyle/>
          <a:p>
            <a:pPr>
              <a:lnSpc>
                <a:spcPct val="80000"/>
              </a:lnSpc>
            </a:pPr>
            <a:r>
              <a:rPr lang="ru-RU" sz="1800" dirty="0" smtClean="0">
                <a:solidFill>
                  <a:srgbClr val="4BD0A0"/>
                </a:solidFill>
                <a:latin typeface="Proxima Nova Semibold"/>
                <a:ea typeface="Proxima Nova Semibold"/>
                <a:cs typeface="Proxima Nova Semibold"/>
              </a:rPr>
              <a:t>Вывод</a:t>
            </a:r>
            <a:r>
              <a:rPr lang="ru-RU" sz="1800" dirty="0">
                <a:solidFill>
                  <a:srgbClr val="4BD0A0"/>
                </a:solidFill>
                <a:latin typeface="Proxima Nova Semibold"/>
                <a:ea typeface="Proxima Nova Semibold"/>
                <a:cs typeface="Proxima Nova Semibold"/>
              </a:rPr>
              <a:t>: наибольший процент увольнений наблюдается в </a:t>
            </a:r>
            <a:r>
              <a:rPr lang="ru-RU" sz="1800" dirty="0" err="1">
                <a:solidFill>
                  <a:srgbClr val="4BD0A0"/>
                </a:solidFill>
                <a:latin typeface="Proxima Nova Semibold"/>
                <a:ea typeface="Proxima Nova Semibold"/>
                <a:cs typeface="Proxima Nova Semibold"/>
              </a:rPr>
              <a:t>Sales</a:t>
            </a:r>
            <a:r>
              <a:rPr lang="ru-RU" sz="1800" dirty="0">
                <a:solidFill>
                  <a:srgbClr val="4BD0A0"/>
                </a:solidFill>
                <a:latin typeface="Proxima Nova Semibold"/>
                <a:ea typeface="Proxima Nova Semibold"/>
                <a:cs typeface="Proxima Nova Semibold"/>
              </a:rPr>
              <a:t> - более </a:t>
            </a:r>
            <a:r>
              <a:rPr lang="ru-RU" sz="1800" dirty="0" smtClean="0">
                <a:solidFill>
                  <a:srgbClr val="4BD0A0"/>
                </a:solidFill>
                <a:latin typeface="Proxima Nova Semibold"/>
                <a:ea typeface="Proxima Nova Semibold"/>
                <a:cs typeface="Proxima Nova Semibold"/>
              </a:rPr>
              <a:t>20%</a:t>
            </a:r>
            <a:endParaRPr sz="1800" dirty="0">
              <a:solidFill>
                <a:srgbClr val="4BD0A0"/>
              </a:solidFill>
              <a:latin typeface="Proxima Nova Semibold"/>
              <a:ea typeface="Proxima Nova Semibold"/>
              <a:cs typeface="Proxima Nova Semibold"/>
              <a:sym typeface="Proxima Nova Semibold"/>
            </a:endParaRPr>
          </a:p>
        </p:txBody>
      </p:sp>
    </p:spTree>
    <p:extLst>
      <p:ext uri="{BB962C8B-B14F-4D97-AF65-F5344CB8AC3E}">
        <p14:creationId xmlns:p14="http://schemas.microsoft.com/office/powerpoint/2010/main" val="3332642660"/>
      </p:ext>
    </p:extLst>
  </p:cSld>
  <p:clrMapOvr>
    <a:masterClrMapping/>
  </p:clrMapOvr>
</p:sld>
</file>

<file path=ppt/theme/theme1.xml><?xml version="1.0" encoding="utf-8"?>
<a:theme xmlns:a="http://schemas.openxmlformats.org/drawingml/2006/main" name="Нетология">
  <a:themeElements>
    <a:clrScheme name="Пользовательские 7">
      <a:dk1>
        <a:srgbClr val="E9EBF5"/>
      </a:dk1>
      <a:lt1>
        <a:srgbClr val="30312E"/>
      </a:lt1>
      <a:dk2>
        <a:srgbClr val="E9EBF5"/>
      </a:dk2>
      <a:lt2>
        <a:srgbClr val="30312E"/>
      </a:lt2>
      <a:accent1>
        <a:srgbClr val="F4B636"/>
      </a:accent1>
      <a:accent2>
        <a:srgbClr val="EB7939"/>
      </a:accent2>
      <a:accent3>
        <a:srgbClr val="E9584F"/>
      </a:accent3>
      <a:accent4>
        <a:srgbClr val="AA1C7A"/>
      </a:accent4>
      <a:accent5>
        <a:srgbClr val="1856FF"/>
      </a:accent5>
      <a:accent6>
        <a:srgbClr val="76A447"/>
      </a:accent6>
      <a:hlink>
        <a:srgbClr val="1856FF"/>
      </a:hlink>
      <a:folHlink>
        <a:srgbClr val="E958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Green">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EO_presentation">
  <a:themeElements>
    <a:clrScheme name="NEO_presentation">
      <a:dk1>
        <a:srgbClr val="000000"/>
      </a:dk1>
      <a:lt1>
        <a:srgbClr val="FFFFFF"/>
      </a:lt1>
      <a:dk2>
        <a:srgbClr val="FFFFFF"/>
      </a:dk2>
      <a:lt2>
        <a:srgbClr val="27282D"/>
      </a:lt2>
      <a:accent1>
        <a:srgbClr val="4BD0A0"/>
      </a:accent1>
      <a:accent2>
        <a:srgbClr val="47C397"/>
      </a:accent2>
      <a:accent3>
        <a:srgbClr val="0066FF"/>
      </a:accent3>
      <a:accent4>
        <a:srgbClr val="DE3773"/>
      </a:accent4>
      <a:accent5>
        <a:srgbClr val="8261EE"/>
      </a:accent5>
      <a:accent6>
        <a:srgbClr val="F3F4F7"/>
      </a:accent6>
      <a:hlink>
        <a:srgbClr val="4BD0A0"/>
      </a:hlink>
      <a:folHlink>
        <a:srgbClr val="4BD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1030</Words>
  <Application>Microsoft Office PowerPoint</Application>
  <PresentationFormat>Экран (16:9)</PresentationFormat>
  <Paragraphs>162</Paragraphs>
  <Slides>24</Slides>
  <Notes>24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4</vt:i4>
      </vt:variant>
      <vt:variant>
        <vt:lpstr>Заголовки слайдов</vt:lpstr>
      </vt:variant>
      <vt:variant>
        <vt:i4>24</vt:i4>
      </vt:variant>
    </vt:vector>
  </HeadingPairs>
  <TitlesOfParts>
    <vt:vector size="31" baseType="lpstr">
      <vt:lpstr>Proxima Nova Semibold</vt:lpstr>
      <vt:lpstr>Proxima Nova</vt:lpstr>
      <vt:lpstr>Arial</vt:lpstr>
      <vt:lpstr>Нетология</vt:lpstr>
      <vt:lpstr>White Green</vt:lpstr>
      <vt:lpstr>NEO_presentation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Andrey</cp:lastModifiedBy>
  <cp:revision>8</cp:revision>
  <dcterms:modified xsi:type="dcterms:W3CDTF">2024-01-08T06:15:19Z</dcterms:modified>
</cp:coreProperties>
</file>