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C96E-313F-461E-809C-7EC0D9771D84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6F33-A301-4E49-A0BE-A2480012EE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085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C96E-313F-461E-809C-7EC0D9771D84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6F33-A301-4E49-A0BE-A2480012EE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964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C96E-313F-461E-809C-7EC0D9771D84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6F33-A301-4E49-A0BE-A2480012EE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679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C96E-313F-461E-809C-7EC0D9771D84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6F33-A301-4E49-A0BE-A2480012EE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235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C96E-313F-461E-809C-7EC0D9771D84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6F33-A301-4E49-A0BE-A2480012EE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700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C96E-313F-461E-809C-7EC0D9771D84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6F33-A301-4E49-A0BE-A2480012EE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565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C96E-313F-461E-809C-7EC0D9771D84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6F33-A301-4E49-A0BE-A2480012EE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372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C96E-313F-461E-809C-7EC0D9771D84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6F33-A301-4E49-A0BE-A2480012EE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635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C96E-313F-461E-809C-7EC0D9771D84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6F33-A301-4E49-A0BE-A2480012EE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967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C96E-313F-461E-809C-7EC0D9771D84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6F33-A301-4E49-A0BE-A2480012EE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576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C96E-313F-461E-809C-7EC0D9771D84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6F33-A301-4E49-A0BE-A2480012EE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330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DC96E-313F-461E-809C-7EC0D9771D84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36F33-A301-4E49-A0BE-A2480012EE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589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MCU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82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1295400" y="63906"/>
            <a:ext cx="9601200" cy="1142385"/>
          </a:xfrm>
        </p:spPr>
        <p:txBody>
          <a:bodyPr/>
          <a:lstStyle/>
          <a:p>
            <a:r>
              <a:rPr lang="en-US" dirty="0" smtClean="0"/>
              <a:t>Required Function and Pins</a:t>
            </a:r>
            <a:endParaRPr lang="he-IL" dirty="0"/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  <p:extLst/>
          </p:nvPr>
        </p:nvGraphicFramePr>
        <p:xfrm>
          <a:off x="1355785" y="1206291"/>
          <a:ext cx="9601200" cy="4886960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2400300"/>
                <a:gridCol w="2400300"/>
                <a:gridCol w="2400300"/>
                <a:gridCol w="2400300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Description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# PINS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Function 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SPI FOR ADF5355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PLL UP 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Can be only</a:t>
                      </a:r>
                      <a:r>
                        <a:rPr lang="en-US" baseline="0" dirty="0" smtClean="0"/>
                        <a:t> CE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SPI FOR ADF5355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4</a:t>
                      </a:r>
                      <a:r>
                        <a:rPr lang="en-US" baseline="0" dirty="0" smtClean="0"/>
                        <a:t> ( 1)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PLL</a:t>
                      </a:r>
                      <a:r>
                        <a:rPr lang="en-US" baseline="0" dirty="0" smtClean="0"/>
                        <a:t> DOWN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For PA Bias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SPI</a:t>
                      </a:r>
                      <a:r>
                        <a:rPr lang="en-US" baseline="0" dirty="0" smtClean="0"/>
                        <a:t> for Dual DAC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AD5312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For UP Gain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SPI</a:t>
                      </a:r>
                      <a:r>
                        <a:rPr lang="en-US" baseline="0" dirty="0" smtClean="0"/>
                        <a:t> for Dual DAC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AD5312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Analog Inputs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6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Temp, FWD, REV, Voltage, Current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UART Com</a:t>
                      </a:r>
                      <a:r>
                        <a:rPr lang="en-US" baseline="0" dirty="0" smtClean="0"/>
                        <a:t> RS422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UART IN/OUT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Discrete OUT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LED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Discrete OUT</a:t>
                      </a:r>
                      <a:endParaRPr lang="he-IL" dirty="0" smtClean="0"/>
                    </a:p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Power ENABLE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Input to monitor TX/Rx ( interrupt)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TX/RX Monitor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3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מסך רחב</PresentationFormat>
  <Paragraphs>35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ערכת נושא Office</vt:lpstr>
      <vt:lpstr>MCU</vt:lpstr>
      <vt:lpstr>Required Function and Pins</vt:lpstr>
    </vt:vector>
  </TitlesOfParts>
  <Company>Yaron'S Team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MCU</dc:title>
  <dc:creator>Tamir Blum</dc:creator>
  <cp:lastModifiedBy>Tamir Blum</cp:lastModifiedBy>
  <cp:revision>1</cp:revision>
  <dcterms:created xsi:type="dcterms:W3CDTF">2017-12-31T07:53:17Z</dcterms:created>
  <dcterms:modified xsi:type="dcterms:W3CDTF">2017-12-31T07:53:23Z</dcterms:modified>
</cp:coreProperties>
</file>