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874BB-0A0F-D045-870A-FF0F77069A61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ECF3E9-8B6B-F54B-BA51-190BCE3BF0F2}">
      <dgm:prSet phldrT="[Text]"/>
      <dgm:spPr/>
      <dgm:t>
        <a:bodyPr/>
        <a:lstStyle/>
        <a:p>
          <a:r>
            <a:rPr lang="en-GB" dirty="0"/>
            <a:t>Metadata Interfaces</a:t>
          </a:r>
        </a:p>
      </dgm:t>
    </dgm:pt>
    <dgm:pt modelId="{5C5E3FD6-AB77-5244-866E-1456352965AA}" type="parTrans" cxnId="{71111D83-3219-A84D-A347-5C8D14A4CBA8}">
      <dgm:prSet/>
      <dgm:spPr/>
      <dgm:t>
        <a:bodyPr/>
        <a:lstStyle/>
        <a:p>
          <a:endParaRPr lang="en-GB"/>
        </a:p>
      </dgm:t>
    </dgm:pt>
    <dgm:pt modelId="{D86128BC-1398-7142-A5BC-8D22F4A2BD2A}" type="sibTrans" cxnId="{71111D83-3219-A84D-A347-5C8D14A4CBA8}">
      <dgm:prSet/>
      <dgm:spPr/>
      <dgm:t>
        <a:bodyPr/>
        <a:lstStyle/>
        <a:p>
          <a:endParaRPr lang="en-GB"/>
        </a:p>
      </dgm:t>
    </dgm:pt>
    <dgm:pt modelId="{5ADA8CFF-D7FA-7543-A0A0-D69C8600055C}">
      <dgm:prSet phldrT="[Text]"/>
      <dgm:spPr/>
      <dgm:t>
        <a:bodyPr/>
        <a:lstStyle/>
        <a:p>
          <a:r>
            <a:rPr lang="en-GB" dirty="0"/>
            <a:t>Metadata Utilities</a:t>
          </a:r>
        </a:p>
      </dgm:t>
    </dgm:pt>
    <dgm:pt modelId="{DC0821F2-DCF7-764B-9E3C-F5FECBA5B49C}" type="parTrans" cxnId="{62B3B160-168D-A14C-BD61-A7559498C716}">
      <dgm:prSet/>
      <dgm:spPr/>
      <dgm:t>
        <a:bodyPr/>
        <a:lstStyle/>
        <a:p>
          <a:endParaRPr lang="en-GB"/>
        </a:p>
      </dgm:t>
    </dgm:pt>
    <dgm:pt modelId="{11B98A33-0FC8-B04D-A7A6-2F52471B3B53}" type="sibTrans" cxnId="{62B3B160-168D-A14C-BD61-A7559498C716}">
      <dgm:prSet/>
      <dgm:spPr/>
      <dgm:t>
        <a:bodyPr/>
        <a:lstStyle/>
        <a:p>
          <a:endParaRPr lang="en-GB"/>
        </a:p>
      </dgm:t>
    </dgm:pt>
    <dgm:pt modelId="{AD9380D6-AB43-9D46-AC61-775ECD6269C4}">
      <dgm:prSet phldrT="[Text]"/>
      <dgm:spPr/>
      <dgm:t>
        <a:bodyPr/>
        <a:lstStyle/>
        <a:p>
          <a:r>
            <a:rPr lang="en-GB" dirty="0"/>
            <a:t>Metadata Registry</a:t>
          </a:r>
        </a:p>
      </dgm:t>
    </dgm:pt>
    <dgm:pt modelId="{667398FC-2407-D54A-BC15-04BCF04A9008}" type="parTrans" cxnId="{11C3350E-8D74-9847-849A-C213F6E08B33}">
      <dgm:prSet/>
      <dgm:spPr/>
      <dgm:t>
        <a:bodyPr/>
        <a:lstStyle/>
        <a:p>
          <a:endParaRPr lang="en-GB"/>
        </a:p>
      </dgm:t>
    </dgm:pt>
    <dgm:pt modelId="{BFEBB41D-4F9C-8A47-933C-F65AED6817E1}" type="sibTrans" cxnId="{11C3350E-8D74-9847-849A-C213F6E08B33}">
      <dgm:prSet/>
      <dgm:spPr/>
      <dgm:t>
        <a:bodyPr/>
        <a:lstStyle/>
        <a:p>
          <a:endParaRPr lang="en-GB"/>
        </a:p>
      </dgm:t>
    </dgm:pt>
    <dgm:pt modelId="{CDC7DA82-0289-5740-B4C0-C12CFDDCF2E3}">
      <dgm:prSet/>
      <dgm:spPr/>
      <dgm:t>
        <a:bodyPr/>
        <a:lstStyle/>
        <a:p>
          <a:r>
            <a:rPr lang="en-GB" dirty="0"/>
            <a:t>Metadata Insight</a:t>
          </a:r>
        </a:p>
      </dgm:t>
    </dgm:pt>
    <dgm:pt modelId="{360B4C72-F005-8F43-B47A-DC6A503429F6}" type="parTrans" cxnId="{16353A26-0C1A-FD4F-BBB5-D2DB7CAE54C9}">
      <dgm:prSet/>
      <dgm:spPr/>
      <dgm:t>
        <a:bodyPr/>
        <a:lstStyle/>
        <a:p>
          <a:endParaRPr lang="en-GB"/>
        </a:p>
      </dgm:t>
    </dgm:pt>
    <dgm:pt modelId="{13C4EB03-82F2-5445-B95F-E36992C08F75}" type="sibTrans" cxnId="{16353A26-0C1A-FD4F-BBB5-D2DB7CAE54C9}">
      <dgm:prSet/>
      <dgm:spPr/>
      <dgm:t>
        <a:bodyPr/>
        <a:lstStyle/>
        <a:p>
          <a:endParaRPr lang="en-GB"/>
        </a:p>
      </dgm:t>
    </dgm:pt>
    <dgm:pt modelId="{A1DA5B92-5005-A347-AFEF-1FC1248047B0}">
      <dgm:prSet/>
      <dgm:spPr/>
      <dgm:t>
        <a:bodyPr/>
        <a:lstStyle/>
        <a:p>
          <a:r>
            <a:rPr lang="en-GB" dirty="0"/>
            <a:t>Changes over time</a:t>
          </a:r>
        </a:p>
      </dgm:t>
    </dgm:pt>
    <dgm:pt modelId="{8A2CAA91-8DD8-DE4B-8AA3-2CE70A0D4862}" type="parTrans" cxnId="{D3DEE2C1-75BE-7C4E-A4A4-0239965AFD09}">
      <dgm:prSet/>
      <dgm:spPr/>
      <dgm:t>
        <a:bodyPr/>
        <a:lstStyle/>
        <a:p>
          <a:endParaRPr lang="en-GB"/>
        </a:p>
      </dgm:t>
    </dgm:pt>
    <dgm:pt modelId="{8B371961-797D-F64A-BB4E-7CC0EE769AFC}" type="sibTrans" cxnId="{D3DEE2C1-75BE-7C4E-A4A4-0239965AFD09}">
      <dgm:prSet/>
      <dgm:spPr/>
      <dgm:t>
        <a:bodyPr/>
        <a:lstStyle/>
        <a:p>
          <a:endParaRPr lang="en-GB"/>
        </a:p>
      </dgm:t>
    </dgm:pt>
    <dgm:pt modelId="{19D312E9-7894-5741-BE1E-9F3F10645E95}">
      <dgm:prSet/>
      <dgm:spPr/>
      <dgm:t>
        <a:bodyPr/>
        <a:lstStyle/>
        <a:p>
          <a:r>
            <a:rPr lang="en-GB" dirty="0"/>
            <a:t>Lineage</a:t>
          </a:r>
        </a:p>
      </dgm:t>
    </dgm:pt>
    <dgm:pt modelId="{662B3081-4E3D-574D-A6FA-DDA6CF278435}" type="parTrans" cxnId="{788195CB-3C0F-1841-A3FC-5E5378DA8394}">
      <dgm:prSet/>
      <dgm:spPr/>
      <dgm:t>
        <a:bodyPr/>
        <a:lstStyle/>
        <a:p>
          <a:endParaRPr lang="en-GB"/>
        </a:p>
      </dgm:t>
    </dgm:pt>
    <dgm:pt modelId="{F7F996E7-7F9F-184B-833C-380D7B9C5BB7}" type="sibTrans" cxnId="{788195CB-3C0F-1841-A3FC-5E5378DA8394}">
      <dgm:prSet/>
      <dgm:spPr/>
      <dgm:t>
        <a:bodyPr/>
        <a:lstStyle/>
        <a:p>
          <a:endParaRPr lang="en-GB"/>
        </a:p>
      </dgm:t>
    </dgm:pt>
    <dgm:pt modelId="{49D9DF5B-CCBA-E048-9122-FC3F187A0695}">
      <dgm:prSet/>
      <dgm:spPr/>
      <dgm:t>
        <a:bodyPr/>
        <a:lstStyle/>
        <a:p>
          <a:r>
            <a:rPr lang="en-GB" dirty="0"/>
            <a:t>Quality insight</a:t>
          </a:r>
        </a:p>
      </dgm:t>
    </dgm:pt>
    <dgm:pt modelId="{B1E4ED53-FCFD-3E46-9E0A-64F6F5DBAA58}" type="parTrans" cxnId="{149B45BA-3525-EF48-BB6F-2B013FB219C6}">
      <dgm:prSet/>
      <dgm:spPr/>
      <dgm:t>
        <a:bodyPr/>
        <a:lstStyle/>
        <a:p>
          <a:endParaRPr lang="en-GB"/>
        </a:p>
      </dgm:t>
    </dgm:pt>
    <dgm:pt modelId="{4173EA27-690D-6646-8DB2-16AA912D75DF}" type="sibTrans" cxnId="{149B45BA-3525-EF48-BB6F-2B013FB219C6}">
      <dgm:prSet/>
      <dgm:spPr/>
      <dgm:t>
        <a:bodyPr/>
        <a:lstStyle/>
        <a:p>
          <a:endParaRPr lang="en-GB"/>
        </a:p>
      </dgm:t>
    </dgm:pt>
    <dgm:pt modelId="{F0EC1AB2-32E3-5448-8627-EB1C332E4D19}">
      <dgm:prSet phldrT="[Text]"/>
      <dgm:spPr/>
      <dgm:t>
        <a:bodyPr/>
        <a:lstStyle/>
        <a:p>
          <a:r>
            <a:rPr lang="en-GB" dirty="0"/>
            <a:t>Store versioned metadata entities</a:t>
          </a:r>
        </a:p>
      </dgm:t>
    </dgm:pt>
    <dgm:pt modelId="{5C0FFB6B-B05F-F74D-90B0-D2B5FA7AD692}" type="parTrans" cxnId="{F771E5D2-A997-8E4C-B12E-A79C67255ED9}">
      <dgm:prSet/>
      <dgm:spPr/>
      <dgm:t>
        <a:bodyPr/>
        <a:lstStyle/>
        <a:p>
          <a:endParaRPr lang="en-GB"/>
        </a:p>
      </dgm:t>
    </dgm:pt>
    <dgm:pt modelId="{BBB0851B-EFA0-1245-B690-A0986EBBB8BE}" type="sibTrans" cxnId="{F771E5D2-A997-8E4C-B12E-A79C67255ED9}">
      <dgm:prSet/>
      <dgm:spPr/>
      <dgm:t>
        <a:bodyPr/>
        <a:lstStyle/>
        <a:p>
          <a:endParaRPr lang="en-GB"/>
        </a:p>
      </dgm:t>
    </dgm:pt>
    <dgm:pt modelId="{2893CEBE-C8AE-E74D-98A7-61C359FBA810}">
      <dgm:prSet phldrT="[Text]"/>
      <dgm:spPr/>
      <dgm:t>
        <a:bodyPr/>
        <a:lstStyle/>
        <a:p>
          <a:r>
            <a:rPr lang="en-GB" dirty="0"/>
            <a:t>Conversions</a:t>
          </a:r>
        </a:p>
      </dgm:t>
    </dgm:pt>
    <dgm:pt modelId="{C201D0F2-45F5-4A4E-A192-84751AA321BA}" type="parTrans" cxnId="{93460660-8ED4-F24B-B6AC-644C68B4A686}">
      <dgm:prSet/>
      <dgm:spPr/>
      <dgm:t>
        <a:bodyPr/>
        <a:lstStyle/>
        <a:p>
          <a:endParaRPr lang="en-GB"/>
        </a:p>
      </dgm:t>
    </dgm:pt>
    <dgm:pt modelId="{7F8F3869-262B-3643-B3B9-DC5DAFD9E8D3}" type="sibTrans" cxnId="{93460660-8ED4-F24B-B6AC-644C68B4A686}">
      <dgm:prSet/>
      <dgm:spPr/>
      <dgm:t>
        <a:bodyPr/>
        <a:lstStyle/>
        <a:p>
          <a:endParaRPr lang="en-GB"/>
        </a:p>
      </dgm:t>
    </dgm:pt>
    <dgm:pt modelId="{C0DD8254-3FF1-A04B-A212-35F6CEDDAF79}">
      <dgm:prSet phldrT="[Text]"/>
      <dgm:spPr/>
      <dgm:t>
        <a:bodyPr/>
        <a:lstStyle/>
        <a:p>
          <a:r>
            <a:rPr lang="en-GB" dirty="0"/>
            <a:t>APIs</a:t>
          </a:r>
        </a:p>
      </dgm:t>
    </dgm:pt>
    <dgm:pt modelId="{A596B677-CCAE-3E40-BF0A-1E69F872B023}" type="parTrans" cxnId="{946416CB-3DF9-1A40-8281-94ADB7A0CC11}">
      <dgm:prSet/>
      <dgm:spPr/>
      <dgm:t>
        <a:bodyPr/>
        <a:lstStyle/>
        <a:p>
          <a:endParaRPr lang="en-GB"/>
        </a:p>
      </dgm:t>
    </dgm:pt>
    <dgm:pt modelId="{39D5B5F8-FE64-9648-BC1E-4A4F752D408A}" type="sibTrans" cxnId="{946416CB-3DF9-1A40-8281-94ADB7A0CC11}">
      <dgm:prSet/>
      <dgm:spPr/>
      <dgm:t>
        <a:bodyPr/>
        <a:lstStyle/>
        <a:p>
          <a:endParaRPr lang="en-GB"/>
        </a:p>
      </dgm:t>
    </dgm:pt>
    <dgm:pt modelId="{18E29B06-E7AF-4340-A306-9700F8CBF416}">
      <dgm:prSet phldrT="[Text]"/>
      <dgm:spPr/>
      <dgm:t>
        <a:bodyPr/>
        <a:lstStyle/>
        <a:p>
          <a:r>
            <a:rPr lang="en-GB" dirty="0"/>
            <a:t>JSON file based</a:t>
          </a:r>
        </a:p>
      </dgm:t>
    </dgm:pt>
    <dgm:pt modelId="{BB952F61-8550-F742-866A-9BB053D0555E}" type="parTrans" cxnId="{6294A58F-9206-4C49-871D-94F241AACC13}">
      <dgm:prSet/>
      <dgm:spPr/>
      <dgm:t>
        <a:bodyPr/>
        <a:lstStyle/>
        <a:p>
          <a:endParaRPr lang="en-GB"/>
        </a:p>
      </dgm:t>
    </dgm:pt>
    <dgm:pt modelId="{73040600-A704-4948-851F-049D252E287A}" type="sibTrans" cxnId="{6294A58F-9206-4C49-871D-94F241AACC13}">
      <dgm:prSet/>
      <dgm:spPr/>
      <dgm:t>
        <a:bodyPr/>
        <a:lstStyle/>
        <a:p>
          <a:endParaRPr lang="en-GB"/>
        </a:p>
      </dgm:t>
    </dgm:pt>
    <dgm:pt modelId="{81AD8C89-24CB-BF45-8684-4A3748A7A548}" type="pres">
      <dgm:prSet presAssocID="{7AE874BB-0A0F-D045-870A-FF0F77069A61}" presName="linear" presStyleCnt="0">
        <dgm:presLayoutVars>
          <dgm:dir/>
          <dgm:animLvl val="lvl"/>
          <dgm:resizeHandles val="exact"/>
        </dgm:presLayoutVars>
      </dgm:prSet>
      <dgm:spPr/>
    </dgm:pt>
    <dgm:pt modelId="{2ED34B2F-752A-6D43-BF4D-1612BB2CAE53}" type="pres">
      <dgm:prSet presAssocID="{31ECF3E9-8B6B-F54B-BA51-190BCE3BF0F2}" presName="parentLin" presStyleCnt="0"/>
      <dgm:spPr/>
    </dgm:pt>
    <dgm:pt modelId="{8C4C950F-F5CF-174C-9F09-96BF94BFC577}" type="pres">
      <dgm:prSet presAssocID="{31ECF3E9-8B6B-F54B-BA51-190BCE3BF0F2}" presName="parentLeftMargin" presStyleLbl="node1" presStyleIdx="0" presStyleCnt="4"/>
      <dgm:spPr/>
    </dgm:pt>
    <dgm:pt modelId="{208E1EC7-B830-9144-BBB9-D5388606CD29}" type="pres">
      <dgm:prSet presAssocID="{31ECF3E9-8B6B-F54B-BA51-190BCE3BF0F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F2B5B9-61B9-7644-8857-C1956D327D55}" type="pres">
      <dgm:prSet presAssocID="{31ECF3E9-8B6B-F54B-BA51-190BCE3BF0F2}" presName="negativeSpace" presStyleCnt="0"/>
      <dgm:spPr/>
    </dgm:pt>
    <dgm:pt modelId="{490EEFE0-1F90-2043-BCE0-E8917087C067}" type="pres">
      <dgm:prSet presAssocID="{31ECF3E9-8B6B-F54B-BA51-190BCE3BF0F2}" presName="childText" presStyleLbl="conFgAcc1" presStyleIdx="0" presStyleCnt="4">
        <dgm:presLayoutVars>
          <dgm:bulletEnabled val="1"/>
        </dgm:presLayoutVars>
      </dgm:prSet>
      <dgm:spPr/>
    </dgm:pt>
    <dgm:pt modelId="{58BD8025-264C-2F4C-BDD8-9F89267287D0}" type="pres">
      <dgm:prSet presAssocID="{D86128BC-1398-7142-A5BC-8D22F4A2BD2A}" presName="spaceBetweenRectangles" presStyleCnt="0"/>
      <dgm:spPr/>
    </dgm:pt>
    <dgm:pt modelId="{A4B87EDD-9070-8244-AD93-1C484F57FC46}" type="pres">
      <dgm:prSet presAssocID="{5ADA8CFF-D7FA-7543-A0A0-D69C8600055C}" presName="parentLin" presStyleCnt="0"/>
      <dgm:spPr/>
    </dgm:pt>
    <dgm:pt modelId="{B5F9C87E-AF08-B241-8D79-3EB421F66BCE}" type="pres">
      <dgm:prSet presAssocID="{5ADA8CFF-D7FA-7543-A0A0-D69C8600055C}" presName="parentLeftMargin" presStyleLbl="node1" presStyleIdx="0" presStyleCnt="4"/>
      <dgm:spPr/>
    </dgm:pt>
    <dgm:pt modelId="{17F582B2-D875-6F4D-A659-BFB6F0F6691D}" type="pres">
      <dgm:prSet presAssocID="{5ADA8CFF-D7FA-7543-A0A0-D69C8600055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C281CA-D31E-7341-A4CC-5AE51A9E127D}" type="pres">
      <dgm:prSet presAssocID="{5ADA8CFF-D7FA-7543-A0A0-D69C8600055C}" presName="negativeSpace" presStyleCnt="0"/>
      <dgm:spPr/>
    </dgm:pt>
    <dgm:pt modelId="{7A87C49F-9529-CC42-81DA-21506317DCBD}" type="pres">
      <dgm:prSet presAssocID="{5ADA8CFF-D7FA-7543-A0A0-D69C8600055C}" presName="childText" presStyleLbl="conFgAcc1" presStyleIdx="1" presStyleCnt="4">
        <dgm:presLayoutVars>
          <dgm:bulletEnabled val="1"/>
        </dgm:presLayoutVars>
      </dgm:prSet>
      <dgm:spPr/>
    </dgm:pt>
    <dgm:pt modelId="{B53352FD-F6EA-DB47-B034-FEFC69E77904}" type="pres">
      <dgm:prSet presAssocID="{11B98A33-0FC8-B04D-A7A6-2F52471B3B53}" presName="spaceBetweenRectangles" presStyleCnt="0"/>
      <dgm:spPr/>
    </dgm:pt>
    <dgm:pt modelId="{D85BB44F-2F14-2C45-8F93-1577EB77CC35}" type="pres">
      <dgm:prSet presAssocID="{AD9380D6-AB43-9D46-AC61-775ECD6269C4}" presName="parentLin" presStyleCnt="0"/>
      <dgm:spPr/>
    </dgm:pt>
    <dgm:pt modelId="{5496628C-9C93-454C-A31D-4C14CC0B8F2A}" type="pres">
      <dgm:prSet presAssocID="{AD9380D6-AB43-9D46-AC61-775ECD6269C4}" presName="parentLeftMargin" presStyleLbl="node1" presStyleIdx="1" presStyleCnt="4"/>
      <dgm:spPr/>
    </dgm:pt>
    <dgm:pt modelId="{78CDC567-6CC4-8245-B905-D8475F1963D2}" type="pres">
      <dgm:prSet presAssocID="{AD9380D6-AB43-9D46-AC61-775ECD6269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01CB12-84C5-014A-BE44-6A5A42A69BA6}" type="pres">
      <dgm:prSet presAssocID="{AD9380D6-AB43-9D46-AC61-775ECD6269C4}" presName="negativeSpace" presStyleCnt="0"/>
      <dgm:spPr/>
    </dgm:pt>
    <dgm:pt modelId="{077892E1-34AE-014A-97D8-F6362FC89804}" type="pres">
      <dgm:prSet presAssocID="{AD9380D6-AB43-9D46-AC61-775ECD6269C4}" presName="childText" presStyleLbl="conFgAcc1" presStyleIdx="2" presStyleCnt="4">
        <dgm:presLayoutVars>
          <dgm:bulletEnabled val="1"/>
        </dgm:presLayoutVars>
      </dgm:prSet>
      <dgm:spPr/>
    </dgm:pt>
    <dgm:pt modelId="{EA35B91E-B649-5841-9132-E542DAFA2029}" type="pres">
      <dgm:prSet presAssocID="{BFEBB41D-4F9C-8A47-933C-F65AED6817E1}" presName="spaceBetweenRectangles" presStyleCnt="0"/>
      <dgm:spPr/>
    </dgm:pt>
    <dgm:pt modelId="{FF082430-54D2-C84E-A7D6-0E8F2814682C}" type="pres">
      <dgm:prSet presAssocID="{CDC7DA82-0289-5740-B4C0-C12CFDDCF2E3}" presName="parentLin" presStyleCnt="0"/>
      <dgm:spPr/>
    </dgm:pt>
    <dgm:pt modelId="{A5F0D293-B46F-7E45-A583-BB30F9F3F1FE}" type="pres">
      <dgm:prSet presAssocID="{CDC7DA82-0289-5740-B4C0-C12CFDDCF2E3}" presName="parentLeftMargin" presStyleLbl="node1" presStyleIdx="2" presStyleCnt="4"/>
      <dgm:spPr/>
    </dgm:pt>
    <dgm:pt modelId="{04C2F876-7D18-8B48-A794-8F8823F13B4E}" type="pres">
      <dgm:prSet presAssocID="{CDC7DA82-0289-5740-B4C0-C12CFDDCF2E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0CEA0AB-F31C-434F-B314-D62146CCD179}" type="pres">
      <dgm:prSet presAssocID="{CDC7DA82-0289-5740-B4C0-C12CFDDCF2E3}" presName="negativeSpace" presStyleCnt="0"/>
      <dgm:spPr/>
    </dgm:pt>
    <dgm:pt modelId="{BC969D27-73E0-DF48-9BDD-A9DF127892B6}" type="pres">
      <dgm:prSet presAssocID="{CDC7DA82-0289-5740-B4C0-C12CFDDCF2E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1C3350E-8D74-9847-849A-C213F6E08B33}" srcId="{7AE874BB-0A0F-D045-870A-FF0F77069A61}" destId="{AD9380D6-AB43-9D46-AC61-775ECD6269C4}" srcOrd="2" destOrd="0" parTransId="{667398FC-2407-D54A-BC15-04BCF04A9008}" sibTransId="{BFEBB41D-4F9C-8A47-933C-F65AED6817E1}"/>
    <dgm:cxn modelId="{16353A26-0C1A-FD4F-BBB5-D2DB7CAE54C9}" srcId="{7AE874BB-0A0F-D045-870A-FF0F77069A61}" destId="{CDC7DA82-0289-5740-B4C0-C12CFDDCF2E3}" srcOrd="3" destOrd="0" parTransId="{360B4C72-F005-8F43-B47A-DC6A503429F6}" sibTransId="{13C4EB03-82F2-5445-B95F-E36992C08F75}"/>
    <dgm:cxn modelId="{FC8C222C-152D-B84B-9626-2C28A3F52517}" type="presOf" srcId="{31ECF3E9-8B6B-F54B-BA51-190BCE3BF0F2}" destId="{8C4C950F-F5CF-174C-9F09-96BF94BFC577}" srcOrd="0" destOrd="0" presId="urn:microsoft.com/office/officeart/2005/8/layout/list1"/>
    <dgm:cxn modelId="{08C2D340-CCC0-E148-8D15-A4766B8580F2}" type="presOf" srcId="{19D312E9-7894-5741-BE1E-9F3F10645E95}" destId="{BC969D27-73E0-DF48-9BDD-A9DF127892B6}" srcOrd="0" destOrd="1" presId="urn:microsoft.com/office/officeart/2005/8/layout/list1"/>
    <dgm:cxn modelId="{42FFC24A-99A3-BC48-B069-C4B6048B2C78}" type="presOf" srcId="{5ADA8CFF-D7FA-7543-A0A0-D69C8600055C}" destId="{17F582B2-D875-6F4D-A659-BFB6F0F6691D}" srcOrd="1" destOrd="0" presId="urn:microsoft.com/office/officeart/2005/8/layout/list1"/>
    <dgm:cxn modelId="{E6153352-F2AD-BA47-899E-10A0920B16C1}" type="presOf" srcId="{5ADA8CFF-D7FA-7543-A0A0-D69C8600055C}" destId="{B5F9C87E-AF08-B241-8D79-3EB421F66BCE}" srcOrd="0" destOrd="0" presId="urn:microsoft.com/office/officeart/2005/8/layout/list1"/>
    <dgm:cxn modelId="{3A604E56-A02A-944B-9B38-D8A8D3997D61}" type="presOf" srcId="{F0EC1AB2-32E3-5448-8627-EB1C332E4D19}" destId="{077892E1-34AE-014A-97D8-F6362FC89804}" srcOrd="0" destOrd="0" presId="urn:microsoft.com/office/officeart/2005/8/layout/list1"/>
    <dgm:cxn modelId="{C8964E5B-2D25-F346-95EC-746F7827D62F}" type="presOf" srcId="{C0DD8254-3FF1-A04B-A212-35F6CEDDAF79}" destId="{490EEFE0-1F90-2043-BCE0-E8917087C067}" srcOrd="0" destOrd="0" presId="urn:microsoft.com/office/officeart/2005/8/layout/list1"/>
    <dgm:cxn modelId="{93460660-8ED4-F24B-B6AC-644C68B4A686}" srcId="{5ADA8CFF-D7FA-7543-A0A0-D69C8600055C}" destId="{2893CEBE-C8AE-E74D-98A7-61C359FBA810}" srcOrd="0" destOrd="0" parTransId="{C201D0F2-45F5-4A4E-A192-84751AA321BA}" sibTransId="{7F8F3869-262B-3643-B3B9-DC5DAFD9E8D3}"/>
    <dgm:cxn modelId="{62B3B160-168D-A14C-BD61-A7559498C716}" srcId="{7AE874BB-0A0F-D045-870A-FF0F77069A61}" destId="{5ADA8CFF-D7FA-7543-A0A0-D69C8600055C}" srcOrd="1" destOrd="0" parTransId="{DC0821F2-DCF7-764B-9E3C-F5FECBA5B49C}" sibTransId="{11B98A33-0FC8-B04D-A7A6-2F52471B3B53}"/>
    <dgm:cxn modelId="{87EE6561-8EA2-F549-B2CF-B9F6219F30C2}" type="presOf" srcId="{2893CEBE-C8AE-E74D-98A7-61C359FBA810}" destId="{7A87C49F-9529-CC42-81DA-21506317DCBD}" srcOrd="0" destOrd="0" presId="urn:microsoft.com/office/officeart/2005/8/layout/list1"/>
    <dgm:cxn modelId="{EB95736E-D07C-D845-8022-600710044F7D}" type="presOf" srcId="{AD9380D6-AB43-9D46-AC61-775ECD6269C4}" destId="{5496628C-9C93-454C-A31D-4C14CC0B8F2A}" srcOrd="0" destOrd="0" presId="urn:microsoft.com/office/officeart/2005/8/layout/list1"/>
    <dgm:cxn modelId="{71111D83-3219-A84D-A347-5C8D14A4CBA8}" srcId="{7AE874BB-0A0F-D045-870A-FF0F77069A61}" destId="{31ECF3E9-8B6B-F54B-BA51-190BCE3BF0F2}" srcOrd="0" destOrd="0" parTransId="{5C5E3FD6-AB77-5244-866E-1456352965AA}" sibTransId="{D86128BC-1398-7142-A5BC-8D22F4A2BD2A}"/>
    <dgm:cxn modelId="{6294A58F-9206-4C49-871D-94F241AACC13}" srcId="{31ECF3E9-8B6B-F54B-BA51-190BCE3BF0F2}" destId="{18E29B06-E7AF-4340-A306-9700F8CBF416}" srcOrd="1" destOrd="0" parTransId="{BB952F61-8550-F742-866A-9BB053D0555E}" sibTransId="{73040600-A704-4948-851F-049D252E287A}"/>
    <dgm:cxn modelId="{C007B7AA-450B-3E41-AF8C-3E75CFC5E745}" type="presOf" srcId="{CDC7DA82-0289-5740-B4C0-C12CFDDCF2E3}" destId="{A5F0D293-B46F-7E45-A583-BB30F9F3F1FE}" srcOrd="0" destOrd="0" presId="urn:microsoft.com/office/officeart/2005/8/layout/list1"/>
    <dgm:cxn modelId="{669E37AB-52C9-CA44-A549-6425A888C46E}" type="presOf" srcId="{18E29B06-E7AF-4340-A306-9700F8CBF416}" destId="{490EEFE0-1F90-2043-BCE0-E8917087C067}" srcOrd="0" destOrd="1" presId="urn:microsoft.com/office/officeart/2005/8/layout/list1"/>
    <dgm:cxn modelId="{19EBA0B3-E836-EF41-B4AC-53BB59CA3FE4}" type="presOf" srcId="{A1DA5B92-5005-A347-AFEF-1FC1248047B0}" destId="{BC969D27-73E0-DF48-9BDD-A9DF127892B6}" srcOrd="0" destOrd="0" presId="urn:microsoft.com/office/officeart/2005/8/layout/list1"/>
    <dgm:cxn modelId="{CB5F50B5-7AE8-E649-B301-A11287EB540B}" type="presOf" srcId="{CDC7DA82-0289-5740-B4C0-C12CFDDCF2E3}" destId="{04C2F876-7D18-8B48-A794-8F8823F13B4E}" srcOrd="1" destOrd="0" presId="urn:microsoft.com/office/officeart/2005/8/layout/list1"/>
    <dgm:cxn modelId="{149B45BA-3525-EF48-BB6F-2B013FB219C6}" srcId="{CDC7DA82-0289-5740-B4C0-C12CFDDCF2E3}" destId="{49D9DF5B-CCBA-E048-9122-FC3F187A0695}" srcOrd="2" destOrd="0" parTransId="{B1E4ED53-FCFD-3E46-9E0A-64F6F5DBAA58}" sibTransId="{4173EA27-690D-6646-8DB2-16AA912D75DF}"/>
    <dgm:cxn modelId="{17212CBD-567C-8349-ADB2-CAA7F216EBD9}" type="presOf" srcId="{49D9DF5B-CCBA-E048-9122-FC3F187A0695}" destId="{BC969D27-73E0-DF48-9BDD-A9DF127892B6}" srcOrd="0" destOrd="2" presId="urn:microsoft.com/office/officeart/2005/8/layout/list1"/>
    <dgm:cxn modelId="{D3DEE2C1-75BE-7C4E-A4A4-0239965AFD09}" srcId="{CDC7DA82-0289-5740-B4C0-C12CFDDCF2E3}" destId="{A1DA5B92-5005-A347-AFEF-1FC1248047B0}" srcOrd="0" destOrd="0" parTransId="{8A2CAA91-8DD8-DE4B-8AA3-2CE70A0D4862}" sibTransId="{8B371961-797D-F64A-BB4E-7CC0EE769AFC}"/>
    <dgm:cxn modelId="{946416CB-3DF9-1A40-8281-94ADB7A0CC11}" srcId="{31ECF3E9-8B6B-F54B-BA51-190BCE3BF0F2}" destId="{C0DD8254-3FF1-A04B-A212-35F6CEDDAF79}" srcOrd="0" destOrd="0" parTransId="{A596B677-CCAE-3E40-BF0A-1E69F872B023}" sibTransId="{39D5B5F8-FE64-9648-BC1E-4A4F752D408A}"/>
    <dgm:cxn modelId="{788195CB-3C0F-1841-A3FC-5E5378DA8394}" srcId="{CDC7DA82-0289-5740-B4C0-C12CFDDCF2E3}" destId="{19D312E9-7894-5741-BE1E-9F3F10645E95}" srcOrd="1" destOrd="0" parTransId="{662B3081-4E3D-574D-A6FA-DDA6CF278435}" sibTransId="{F7F996E7-7F9F-184B-833C-380D7B9C5BB7}"/>
    <dgm:cxn modelId="{F771E5D2-A997-8E4C-B12E-A79C67255ED9}" srcId="{AD9380D6-AB43-9D46-AC61-775ECD6269C4}" destId="{F0EC1AB2-32E3-5448-8627-EB1C332E4D19}" srcOrd="0" destOrd="0" parTransId="{5C0FFB6B-B05F-F74D-90B0-D2B5FA7AD692}" sibTransId="{BBB0851B-EFA0-1245-B690-A0986EBBB8BE}"/>
    <dgm:cxn modelId="{26ECD1DD-2178-034D-B92E-06B3739E6012}" type="presOf" srcId="{7AE874BB-0A0F-D045-870A-FF0F77069A61}" destId="{81AD8C89-24CB-BF45-8684-4A3748A7A548}" srcOrd="0" destOrd="0" presId="urn:microsoft.com/office/officeart/2005/8/layout/list1"/>
    <dgm:cxn modelId="{B1BBD1E4-B202-374F-81C8-953006B88633}" type="presOf" srcId="{AD9380D6-AB43-9D46-AC61-775ECD6269C4}" destId="{78CDC567-6CC4-8245-B905-D8475F1963D2}" srcOrd="1" destOrd="0" presId="urn:microsoft.com/office/officeart/2005/8/layout/list1"/>
    <dgm:cxn modelId="{BA746CEF-F0C4-FF48-B93A-45E92D2EB120}" type="presOf" srcId="{31ECF3E9-8B6B-F54B-BA51-190BCE3BF0F2}" destId="{208E1EC7-B830-9144-BBB9-D5388606CD29}" srcOrd="1" destOrd="0" presId="urn:microsoft.com/office/officeart/2005/8/layout/list1"/>
    <dgm:cxn modelId="{6DE6C8C5-84BC-454F-84C2-F23F06D2B8C4}" type="presParOf" srcId="{81AD8C89-24CB-BF45-8684-4A3748A7A548}" destId="{2ED34B2F-752A-6D43-BF4D-1612BB2CAE53}" srcOrd="0" destOrd="0" presId="urn:microsoft.com/office/officeart/2005/8/layout/list1"/>
    <dgm:cxn modelId="{35A000B5-381E-5B4C-B81A-35AB78E022B8}" type="presParOf" srcId="{2ED34B2F-752A-6D43-BF4D-1612BB2CAE53}" destId="{8C4C950F-F5CF-174C-9F09-96BF94BFC577}" srcOrd="0" destOrd="0" presId="urn:microsoft.com/office/officeart/2005/8/layout/list1"/>
    <dgm:cxn modelId="{47622132-966D-2E4C-8275-204B700AD2AC}" type="presParOf" srcId="{2ED34B2F-752A-6D43-BF4D-1612BB2CAE53}" destId="{208E1EC7-B830-9144-BBB9-D5388606CD29}" srcOrd="1" destOrd="0" presId="urn:microsoft.com/office/officeart/2005/8/layout/list1"/>
    <dgm:cxn modelId="{F78B27F8-92A1-E74A-B2AA-2C02E97A6A52}" type="presParOf" srcId="{81AD8C89-24CB-BF45-8684-4A3748A7A548}" destId="{89F2B5B9-61B9-7644-8857-C1956D327D55}" srcOrd="1" destOrd="0" presId="urn:microsoft.com/office/officeart/2005/8/layout/list1"/>
    <dgm:cxn modelId="{5B488A57-8DAE-7945-8073-7AEDF54661E9}" type="presParOf" srcId="{81AD8C89-24CB-BF45-8684-4A3748A7A548}" destId="{490EEFE0-1F90-2043-BCE0-E8917087C067}" srcOrd="2" destOrd="0" presId="urn:microsoft.com/office/officeart/2005/8/layout/list1"/>
    <dgm:cxn modelId="{9C03BA47-EA84-974C-B49E-04CDD839AC62}" type="presParOf" srcId="{81AD8C89-24CB-BF45-8684-4A3748A7A548}" destId="{58BD8025-264C-2F4C-BDD8-9F89267287D0}" srcOrd="3" destOrd="0" presId="urn:microsoft.com/office/officeart/2005/8/layout/list1"/>
    <dgm:cxn modelId="{20360FA4-D789-4540-8627-5FF9B0E7FB9E}" type="presParOf" srcId="{81AD8C89-24CB-BF45-8684-4A3748A7A548}" destId="{A4B87EDD-9070-8244-AD93-1C484F57FC46}" srcOrd="4" destOrd="0" presId="urn:microsoft.com/office/officeart/2005/8/layout/list1"/>
    <dgm:cxn modelId="{B8CB8A3E-B4F9-944A-A4FD-79342F1F7405}" type="presParOf" srcId="{A4B87EDD-9070-8244-AD93-1C484F57FC46}" destId="{B5F9C87E-AF08-B241-8D79-3EB421F66BCE}" srcOrd="0" destOrd="0" presId="urn:microsoft.com/office/officeart/2005/8/layout/list1"/>
    <dgm:cxn modelId="{236978DE-5448-294E-BAE5-1FB86E1AC06A}" type="presParOf" srcId="{A4B87EDD-9070-8244-AD93-1C484F57FC46}" destId="{17F582B2-D875-6F4D-A659-BFB6F0F6691D}" srcOrd="1" destOrd="0" presId="urn:microsoft.com/office/officeart/2005/8/layout/list1"/>
    <dgm:cxn modelId="{2A83878D-0DDD-D741-9474-F478BC0C34B1}" type="presParOf" srcId="{81AD8C89-24CB-BF45-8684-4A3748A7A548}" destId="{4CC281CA-D31E-7341-A4CC-5AE51A9E127D}" srcOrd="5" destOrd="0" presId="urn:microsoft.com/office/officeart/2005/8/layout/list1"/>
    <dgm:cxn modelId="{0A7ACD0F-F74B-4841-93E6-802CC211D86E}" type="presParOf" srcId="{81AD8C89-24CB-BF45-8684-4A3748A7A548}" destId="{7A87C49F-9529-CC42-81DA-21506317DCBD}" srcOrd="6" destOrd="0" presId="urn:microsoft.com/office/officeart/2005/8/layout/list1"/>
    <dgm:cxn modelId="{731CD779-BB3B-2747-BE35-7C2913E6D41F}" type="presParOf" srcId="{81AD8C89-24CB-BF45-8684-4A3748A7A548}" destId="{B53352FD-F6EA-DB47-B034-FEFC69E77904}" srcOrd="7" destOrd="0" presId="urn:microsoft.com/office/officeart/2005/8/layout/list1"/>
    <dgm:cxn modelId="{905F6031-6CA9-D843-BB63-79DCE7BADDE9}" type="presParOf" srcId="{81AD8C89-24CB-BF45-8684-4A3748A7A548}" destId="{D85BB44F-2F14-2C45-8F93-1577EB77CC35}" srcOrd="8" destOrd="0" presId="urn:microsoft.com/office/officeart/2005/8/layout/list1"/>
    <dgm:cxn modelId="{989F9CFE-F0A3-BB4E-9830-A6CD4D004DD8}" type="presParOf" srcId="{D85BB44F-2F14-2C45-8F93-1577EB77CC35}" destId="{5496628C-9C93-454C-A31D-4C14CC0B8F2A}" srcOrd="0" destOrd="0" presId="urn:microsoft.com/office/officeart/2005/8/layout/list1"/>
    <dgm:cxn modelId="{8D92BCA3-042F-7F43-A881-4EABC983B634}" type="presParOf" srcId="{D85BB44F-2F14-2C45-8F93-1577EB77CC35}" destId="{78CDC567-6CC4-8245-B905-D8475F1963D2}" srcOrd="1" destOrd="0" presId="urn:microsoft.com/office/officeart/2005/8/layout/list1"/>
    <dgm:cxn modelId="{4FC3D168-D158-404F-B618-5A99E23AE09F}" type="presParOf" srcId="{81AD8C89-24CB-BF45-8684-4A3748A7A548}" destId="{8A01CB12-84C5-014A-BE44-6A5A42A69BA6}" srcOrd="9" destOrd="0" presId="urn:microsoft.com/office/officeart/2005/8/layout/list1"/>
    <dgm:cxn modelId="{17EB2B1E-F743-4A4B-94EC-8592F522741D}" type="presParOf" srcId="{81AD8C89-24CB-BF45-8684-4A3748A7A548}" destId="{077892E1-34AE-014A-97D8-F6362FC89804}" srcOrd="10" destOrd="0" presId="urn:microsoft.com/office/officeart/2005/8/layout/list1"/>
    <dgm:cxn modelId="{6CB77E27-DFB8-AE4B-846D-805E44667DAA}" type="presParOf" srcId="{81AD8C89-24CB-BF45-8684-4A3748A7A548}" destId="{EA35B91E-B649-5841-9132-E542DAFA2029}" srcOrd="11" destOrd="0" presId="urn:microsoft.com/office/officeart/2005/8/layout/list1"/>
    <dgm:cxn modelId="{F039FF5B-C862-C244-8C36-7AD9B7F52030}" type="presParOf" srcId="{81AD8C89-24CB-BF45-8684-4A3748A7A548}" destId="{FF082430-54D2-C84E-A7D6-0E8F2814682C}" srcOrd="12" destOrd="0" presId="urn:microsoft.com/office/officeart/2005/8/layout/list1"/>
    <dgm:cxn modelId="{3D0CB992-19AA-4F41-B8C8-0AB51FA37E2B}" type="presParOf" srcId="{FF082430-54D2-C84E-A7D6-0E8F2814682C}" destId="{A5F0D293-B46F-7E45-A583-BB30F9F3F1FE}" srcOrd="0" destOrd="0" presId="urn:microsoft.com/office/officeart/2005/8/layout/list1"/>
    <dgm:cxn modelId="{3C0367D9-A500-D941-BF06-4D246890D9A1}" type="presParOf" srcId="{FF082430-54D2-C84E-A7D6-0E8F2814682C}" destId="{04C2F876-7D18-8B48-A794-8F8823F13B4E}" srcOrd="1" destOrd="0" presId="urn:microsoft.com/office/officeart/2005/8/layout/list1"/>
    <dgm:cxn modelId="{F85BF34D-A02A-CC40-B523-CC697C10F427}" type="presParOf" srcId="{81AD8C89-24CB-BF45-8684-4A3748A7A548}" destId="{70CEA0AB-F31C-434F-B314-D62146CCD179}" srcOrd="13" destOrd="0" presId="urn:microsoft.com/office/officeart/2005/8/layout/list1"/>
    <dgm:cxn modelId="{2CBA341D-E9FF-324E-8F85-19E7DC1B8BE4}" type="presParOf" srcId="{81AD8C89-24CB-BF45-8684-4A3748A7A548}" destId="{BC969D27-73E0-DF48-9BDD-A9DF127892B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EEFE0-1F90-2043-BCE0-E8917087C067}">
      <dsp:nvSpPr>
        <dsp:cNvPr id="0" name=""/>
        <dsp:cNvSpPr/>
      </dsp:nvSpPr>
      <dsp:spPr>
        <a:xfrm>
          <a:off x="0" y="323154"/>
          <a:ext cx="8484476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490" tIns="291592" rIns="65849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APIs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JSON file based</a:t>
          </a:r>
        </a:p>
      </dsp:txBody>
      <dsp:txXfrm>
        <a:off x="0" y="323154"/>
        <a:ext cx="8484476" cy="815850"/>
      </dsp:txXfrm>
    </dsp:sp>
    <dsp:sp modelId="{208E1EC7-B830-9144-BBB9-D5388606CD29}">
      <dsp:nvSpPr>
        <dsp:cNvPr id="0" name=""/>
        <dsp:cNvSpPr/>
      </dsp:nvSpPr>
      <dsp:spPr>
        <a:xfrm>
          <a:off x="424223" y="116513"/>
          <a:ext cx="593913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85" tIns="0" rIns="22448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Metadata Interfaces</a:t>
          </a:r>
        </a:p>
      </dsp:txBody>
      <dsp:txXfrm>
        <a:off x="444398" y="136688"/>
        <a:ext cx="5898783" cy="372930"/>
      </dsp:txXfrm>
    </dsp:sp>
    <dsp:sp modelId="{7A87C49F-9529-CC42-81DA-21506317DCBD}">
      <dsp:nvSpPr>
        <dsp:cNvPr id="0" name=""/>
        <dsp:cNvSpPr/>
      </dsp:nvSpPr>
      <dsp:spPr>
        <a:xfrm>
          <a:off x="0" y="1421244"/>
          <a:ext cx="8484476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490" tIns="291592" rIns="65849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Conversions</a:t>
          </a:r>
        </a:p>
      </dsp:txBody>
      <dsp:txXfrm>
        <a:off x="0" y="1421244"/>
        <a:ext cx="8484476" cy="595350"/>
      </dsp:txXfrm>
    </dsp:sp>
    <dsp:sp modelId="{17F582B2-D875-6F4D-A659-BFB6F0F6691D}">
      <dsp:nvSpPr>
        <dsp:cNvPr id="0" name=""/>
        <dsp:cNvSpPr/>
      </dsp:nvSpPr>
      <dsp:spPr>
        <a:xfrm>
          <a:off x="424223" y="1214604"/>
          <a:ext cx="593913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85" tIns="0" rIns="22448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Metadata Utilities</a:t>
          </a:r>
        </a:p>
      </dsp:txBody>
      <dsp:txXfrm>
        <a:off x="444398" y="1234779"/>
        <a:ext cx="5898783" cy="372930"/>
      </dsp:txXfrm>
    </dsp:sp>
    <dsp:sp modelId="{077892E1-34AE-014A-97D8-F6362FC89804}">
      <dsp:nvSpPr>
        <dsp:cNvPr id="0" name=""/>
        <dsp:cNvSpPr/>
      </dsp:nvSpPr>
      <dsp:spPr>
        <a:xfrm>
          <a:off x="0" y="2298834"/>
          <a:ext cx="8484476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490" tIns="291592" rIns="65849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Store versioned metadata entities</a:t>
          </a:r>
        </a:p>
      </dsp:txBody>
      <dsp:txXfrm>
        <a:off x="0" y="2298834"/>
        <a:ext cx="8484476" cy="595350"/>
      </dsp:txXfrm>
    </dsp:sp>
    <dsp:sp modelId="{78CDC567-6CC4-8245-B905-D8475F1963D2}">
      <dsp:nvSpPr>
        <dsp:cNvPr id="0" name=""/>
        <dsp:cNvSpPr/>
      </dsp:nvSpPr>
      <dsp:spPr>
        <a:xfrm>
          <a:off x="424223" y="2092194"/>
          <a:ext cx="593913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85" tIns="0" rIns="22448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Metadata Registry</a:t>
          </a:r>
        </a:p>
      </dsp:txBody>
      <dsp:txXfrm>
        <a:off x="444398" y="2112369"/>
        <a:ext cx="5898783" cy="372930"/>
      </dsp:txXfrm>
    </dsp:sp>
    <dsp:sp modelId="{BC969D27-73E0-DF48-9BDD-A9DF127892B6}">
      <dsp:nvSpPr>
        <dsp:cNvPr id="0" name=""/>
        <dsp:cNvSpPr/>
      </dsp:nvSpPr>
      <dsp:spPr>
        <a:xfrm>
          <a:off x="0" y="3176424"/>
          <a:ext cx="8484476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490" tIns="291592" rIns="65849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Changes over time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Lineage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Quality insight</a:t>
          </a:r>
        </a:p>
      </dsp:txBody>
      <dsp:txXfrm>
        <a:off x="0" y="3176424"/>
        <a:ext cx="8484476" cy="1058400"/>
      </dsp:txXfrm>
    </dsp:sp>
    <dsp:sp modelId="{04C2F876-7D18-8B48-A794-8F8823F13B4E}">
      <dsp:nvSpPr>
        <dsp:cNvPr id="0" name=""/>
        <dsp:cNvSpPr/>
      </dsp:nvSpPr>
      <dsp:spPr>
        <a:xfrm>
          <a:off x="424223" y="2969784"/>
          <a:ext cx="593913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85" tIns="0" rIns="22448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Metadata Insight</a:t>
          </a:r>
        </a:p>
      </dsp:txBody>
      <dsp:txXfrm>
        <a:off x="444398" y="2989959"/>
        <a:ext cx="5898783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687B-564C-B943-A7C9-BA78AEF59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40313-2BA8-3742-A453-3D901BA8A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4470-DBA0-FD43-86CE-4E9AC83B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EDEF-C5D2-D34C-A934-EEE58F4BA63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0E51-C3E2-2C44-A466-70C6215B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BFC10-A59F-944F-9635-704D71C3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2C5A-4596-4D46-85DF-B73FD1E7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4382-4BBC-264B-90AC-D3DB2DA9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D9B82-A15A-E24E-A8F8-9EE3BAC13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C7B1-3E93-794D-B7A8-2EDE92AB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EDEF-C5D2-D34C-A934-EEE58F4BA63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CE0C0-2C60-444D-9C8C-697F3936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7FD59-95C0-9B40-BC2C-50E15813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2C5A-4596-4D46-85DF-B73FD1E7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511C1-6D0A-DC40-B808-6AA2CCCD3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0215B-97E6-8A4F-A8E1-2FFA009A5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78C4-145D-0644-8136-C9B9BB29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EDEF-C5D2-D34C-A934-EEE58F4BA63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347E6-EE05-3243-9986-2AF8E5AF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041F1-BCD6-FB40-B6D3-D94AFB27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2C5A-4596-4D46-85DF-B73FD1E7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6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56EB-BB89-C940-96D2-986ECC6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CEA6-5FA9-344B-9D73-5BAC7936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2064-D89B-BE4B-80AE-9E236794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EDEF-C5D2-D34C-A934-EEE58F4BA63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5305B-E028-E64B-AB9F-CC445964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C4E66-9772-6549-9619-CDF8AFB2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2C5A-4596-4D46-85DF-B73FD1E7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3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E820-ED60-2945-BDB3-8849CA6D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C952D-E3E4-3043-B54C-52B3131C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4F6B-A176-254D-9788-57096E7D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EDEF-C5D2-D34C-A934-EEE58F4BA63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9D40-0933-304D-808D-C919067D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1FE10-CEE7-234A-91C9-827F4912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2C5A-4596-4D46-85DF-B73FD1E7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6240-956B-AF48-94E9-3E4C9A11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CE36-9382-4B47-840E-FEB1600B3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5345A-05FF-0D4B-9722-6E289A30E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CDEA2-9CA0-FA42-9BF3-C38D594A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EDEF-C5D2-D34C-A934-EEE58F4BA63A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975DB-84E6-6741-9514-93C6AB78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1248C-2F61-4445-B877-19B24C7A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2C5A-4596-4D46-85DF-B73FD1E7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4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70D9-0E4D-C14D-916F-7D0F336B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F956D-7C74-3A44-BB98-FDF6411E3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137F9-5A1B-4247-A100-F4371E1E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32EF6-D4CB-8B48-9FC4-7454CC0A6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86BE1-83A8-9147-B6F3-C3A96FE0B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458B0-3761-1E43-B38C-29459C70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EDEF-C5D2-D34C-A934-EEE58F4BA63A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824E0-F1AB-2143-B19C-3610CFD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C78D1-654C-7346-8F41-B6DC8381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2C5A-4596-4D46-85DF-B73FD1E7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8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417B-7B27-004B-A8E2-71044713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8BF6B-7A6F-3942-8C91-9A2A1402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EDEF-C5D2-D34C-A934-EEE58F4BA63A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281CC-9E7E-124C-B998-93D15DD2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06E41-85B8-6F4D-9908-162F0A8C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2C5A-4596-4D46-85DF-B73FD1E7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8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F6C57-FE02-5543-B6CD-C2F19575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EDEF-C5D2-D34C-A934-EEE58F4BA63A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1EAF4-D5FC-7144-B0A4-1517B4EF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2102A-236A-924F-9BF2-742C52E1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2C5A-4596-4D46-85DF-B73FD1E7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6190-5B93-B448-A485-C68D1F27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5732-37FF-554D-8591-2926EDCDD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04DF2-3668-1A4F-A891-CC7A27295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F4987-9B87-7241-BA04-A87C7EEC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EDEF-C5D2-D34C-A934-EEE58F4BA63A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05E9A-F803-1240-938F-E21F4EDB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6E6D2-FF84-324C-B8CC-204E68C9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2C5A-4596-4D46-85DF-B73FD1E7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3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1E0E-3F61-3940-850E-7A45195C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7629C-BB12-F641-B7B8-4686D39D6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A3F85-609F-1E49-90D3-67A1FBAB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80CA5-519A-5D46-A915-3ADF9E43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EDEF-C5D2-D34C-A934-EEE58F4BA63A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8CB11-783A-AC4C-87DB-98C58040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293D6-C8B4-EF48-BC6F-0405FA0D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2C5A-4596-4D46-85DF-B73FD1E7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190EA-F2AC-8748-8EBD-5731B6BA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7DB6E-970C-3243-B673-BB40447F1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43BBE-0265-DC4F-AC2A-F65E39C39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5EDEF-C5D2-D34C-A934-EEE58F4BA63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4CC0-C24C-6142-8135-DE0D232F9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6E22-145A-0C4A-BB08-C8A7F2E25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2C5A-4596-4D46-85DF-B73FD1E7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8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C732-53DE-9C43-ABA7-E9E7FEF26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Distribution Metadata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02CA0-EA0A-8946-B9E9-6905E0F12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Tryouts and Prototyping with Informatica EDC</a:t>
            </a:r>
          </a:p>
          <a:p>
            <a:r>
              <a:rPr lang="en-US" dirty="0"/>
              <a:t>September 2020</a:t>
            </a:r>
          </a:p>
        </p:txBody>
      </p:sp>
    </p:spTree>
    <p:extLst>
      <p:ext uri="{BB962C8B-B14F-4D97-AF65-F5344CB8AC3E}">
        <p14:creationId xmlns:p14="http://schemas.microsoft.com/office/powerpoint/2010/main" val="222162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3945-DB26-AD4B-9569-18B099768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688"/>
          </a:xfrm>
        </p:spPr>
        <p:txBody>
          <a:bodyPr>
            <a:normAutofit/>
          </a:bodyPr>
          <a:lstStyle/>
          <a:p>
            <a:r>
              <a:rPr lang="en-US" sz="2800" dirty="0"/>
              <a:t>Solution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B687CC-B1CF-BB4A-9816-150D7645C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750033"/>
              </p:ext>
            </p:extLst>
          </p:nvPr>
        </p:nvGraphicFramePr>
        <p:xfrm>
          <a:off x="838200" y="2145381"/>
          <a:ext cx="848447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A503AD-44AB-A244-94AF-3DEB4C181FAC}"/>
              </a:ext>
            </a:extLst>
          </p:cNvPr>
          <p:cNvSpPr txBox="1"/>
          <p:nvPr/>
        </p:nvSpPr>
        <p:spPr>
          <a:xfrm>
            <a:off x="185457" y="24638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18460-BDEA-DE40-8064-EF032421CB89}"/>
              </a:ext>
            </a:extLst>
          </p:cNvPr>
          <p:cNvSpPr txBox="1"/>
          <p:nvPr/>
        </p:nvSpPr>
        <p:spPr>
          <a:xfrm>
            <a:off x="185457" y="53542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69494D-CF7D-C94E-80E5-3F574EC74951}"/>
              </a:ext>
            </a:extLst>
          </p:cNvPr>
          <p:cNvSpPr/>
          <p:nvPr/>
        </p:nvSpPr>
        <p:spPr>
          <a:xfrm>
            <a:off x="9942786" y="1690688"/>
            <a:ext cx="1411014" cy="208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Informatica EDC</a:t>
            </a:r>
          </a:p>
          <a:p>
            <a:pPr algn="ctr"/>
            <a:r>
              <a:rPr lang="en-US" dirty="0"/>
              <a:t>for Risk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0B5AFD-4F10-6C42-8CCD-A245C955C27E}"/>
              </a:ext>
            </a:extLst>
          </p:cNvPr>
          <p:cNvSpPr/>
          <p:nvPr/>
        </p:nvSpPr>
        <p:spPr>
          <a:xfrm>
            <a:off x="838200" y="1690688"/>
            <a:ext cx="8484476" cy="541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Distribution Metadata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895B43-C7F3-2C40-892D-BD80C63ABC90}"/>
              </a:ext>
            </a:extLst>
          </p:cNvPr>
          <p:cNvSpPr/>
          <p:nvPr/>
        </p:nvSpPr>
        <p:spPr>
          <a:xfrm>
            <a:off x="9942786" y="3252142"/>
            <a:ext cx="1411014" cy="315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Lineage Visualization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131DB-5F17-154B-8D67-FBFA7A9D46FE}"/>
              </a:ext>
            </a:extLst>
          </p:cNvPr>
          <p:cNvCxnSpPr>
            <a:cxnSpLocks/>
          </p:cNvCxnSpPr>
          <p:nvPr/>
        </p:nvCxnSpPr>
        <p:spPr>
          <a:xfrm>
            <a:off x="9322676" y="2648531"/>
            <a:ext cx="6201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59B5A8C-4477-C047-BCBB-F6FA05439E95}"/>
              </a:ext>
            </a:extLst>
          </p:cNvPr>
          <p:cNvSpPr/>
          <p:nvPr/>
        </p:nvSpPr>
        <p:spPr>
          <a:xfrm>
            <a:off x="838200" y="1003820"/>
            <a:ext cx="2115207" cy="541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 Provider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B406F5-1D6F-EE44-BBE8-378D25A0E2EB}"/>
              </a:ext>
            </a:extLst>
          </p:cNvPr>
          <p:cNvSpPr txBox="1"/>
          <p:nvPr/>
        </p:nvSpPr>
        <p:spPr>
          <a:xfrm>
            <a:off x="9322676" y="23180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A5B2C5-F4C0-324F-BE49-C4AC976E1CD1}"/>
              </a:ext>
            </a:extLst>
          </p:cNvPr>
          <p:cNvSpPr txBox="1"/>
          <p:nvPr/>
        </p:nvSpPr>
        <p:spPr>
          <a:xfrm>
            <a:off x="2953407" y="914695"/>
            <a:ext cx="177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 JSON file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1378571-B8AC-6643-8C41-846E2E0E343A}"/>
              </a:ext>
            </a:extLst>
          </p:cNvPr>
          <p:cNvCxnSpPr>
            <a:stCxn id="13" idx="3"/>
            <a:endCxn id="8" idx="0"/>
          </p:cNvCxnSpPr>
          <p:nvPr/>
        </p:nvCxnSpPr>
        <p:spPr>
          <a:xfrm>
            <a:off x="2953407" y="1274796"/>
            <a:ext cx="2127031" cy="41589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s">
            <a:extLst>
              <a:ext uri="{FF2B5EF4-FFF2-40B4-BE49-F238E27FC236}">
                <a16:creationId xmlns:a16="http://schemas.microsoft.com/office/drawing/2014/main" id="{66A73F5A-E4B6-954B-B255-938BBC152B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89276" y="37790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5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487D-5615-C347-BAF5-996C3829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24944-7475-A44A-9F0B-F5AE4C5FA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Check if lineage can be provided to EDC by means of API calls.</a:t>
            </a:r>
          </a:p>
          <a:p>
            <a:r>
              <a:rPr lang="en-US" dirty="0"/>
              <a:t>Re-use: Use the EDC Database scanner to load the table structure into EDC</a:t>
            </a:r>
          </a:p>
        </p:txBody>
      </p:sp>
    </p:spTree>
    <p:extLst>
      <p:ext uri="{BB962C8B-B14F-4D97-AF65-F5344CB8AC3E}">
        <p14:creationId xmlns:p14="http://schemas.microsoft.com/office/powerpoint/2010/main" val="305666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814B-0E60-2F48-AA54-CF2647A5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Tryout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C935-D4EB-2042-9497-3437BA99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demoSource</a:t>
            </a:r>
            <a:r>
              <a:rPr lang="en-US" dirty="0"/>
              <a:t> and </a:t>
            </a:r>
            <a:r>
              <a:rPr lang="en-US" dirty="0" err="1"/>
              <a:t>demoTarget</a:t>
            </a:r>
            <a:r>
              <a:rPr lang="en-US" dirty="0"/>
              <a:t> tables in </a:t>
            </a:r>
            <a:r>
              <a:rPr lang="en-US" dirty="0" err="1"/>
              <a:t>SQLServer</a:t>
            </a:r>
            <a:endParaRPr lang="en-US" dirty="0"/>
          </a:p>
          <a:p>
            <a:r>
              <a:rPr lang="en-US" dirty="0"/>
              <a:t>Create connections to </a:t>
            </a:r>
            <a:r>
              <a:rPr lang="en-US" dirty="0" err="1"/>
              <a:t>demoSource</a:t>
            </a:r>
            <a:r>
              <a:rPr lang="en-US" dirty="0"/>
              <a:t> and </a:t>
            </a:r>
            <a:r>
              <a:rPr lang="en-US" dirty="0" err="1"/>
              <a:t>demoTarget</a:t>
            </a:r>
            <a:r>
              <a:rPr lang="en-US" dirty="0"/>
              <a:t> in EDC</a:t>
            </a:r>
          </a:p>
          <a:p>
            <a:r>
              <a:rPr lang="en-US" dirty="0"/>
              <a:t>Invoke EDC’s database scanner for </a:t>
            </a:r>
            <a:r>
              <a:rPr lang="en-US" dirty="0" err="1"/>
              <a:t>demoSource</a:t>
            </a:r>
            <a:r>
              <a:rPr lang="en-US" dirty="0"/>
              <a:t> and </a:t>
            </a:r>
            <a:r>
              <a:rPr lang="en-US" dirty="0" err="1"/>
              <a:t>demoTarget</a:t>
            </a:r>
            <a:endParaRPr lang="en-US" dirty="0"/>
          </a:p>
          <a:p>
            <a:pPr lvl="1"/>
            <a:r>
              <a:rPr lang="en-US" dirty="0"/>
              <a:t>Result: The table definitions are in EDC, but not lineage</a:t>
            </a:r>
          </a:p>
          <a:p>
            <a:r>
              <a:rPr lang="en-US" dirty="0"/>
              <a:t>Call EDC API to create lineage between the tables </a:t>
            </a:r>
            <a:r>
              <a:rPr lang="en-US" dirty="0" err="1"/>
              <a:t>demoSource</a:t>
            </a:r>
            <a:r>
              <a:rPr lang="en-US" dirty="0"/>
              <a:t> and </a:t>
            </a:r>
            <a:r>
              <a:rPr lang="en-US" dirty="0" err="1"/>
              <a:t>demoTarget</a:t>
            </a:r>
            <a:endParaRPr lang="en-US" dirty="0"/>
          </a:p>
          <a:p>
            <a:r>
              <a:rPr lang="en-US" dirty="0"/>
              <a:t>Call EDC API to create lineage between </a:t>
            </a:r>
            <a:r>
              <a:rPr lang="en-US" i="1" dirty="0"/>
              <a:t>one</a:t>
            </a:r>
            <a:r>
              <a:rPr lang="en-US" dirty="0"/>
              <a:t> table column in </a:t>
            </a:r>
            <a:r>
              <a:rPr lang="en-US" dirty="0" err="1"/>
              <a:t>demoSource</a:t>
            </a:r>
            <a:r>
              <a:rPr lang="en-US" dirty="0"/>
              <a:t> and </a:t>
            </a:r>
            <a:r>
              <a:rPr lang="en-US" dirty="0" err="1"/>
              <a:t>demoTarget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7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50F6-E70B-8B4D-AABE-0EF535AD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Tryout – Result after database scan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8B78E-1ABA-5A43-8EFC-4B6BB8446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428565"/>
            <a:ext cx="5384800" cy="3443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417CCB-25E1-714A-83C8-2D06DC54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36" y="2971800"/>
            <a:ext cx="6947663" cy="372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0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2EFF-45C2-B043-B401-8B4BC789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Tryout – Result after calling lineage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58E84-C01C-EB45-829B-A05740862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555750"/>
            <a:ext cx="6489700" cy="341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5F41D-C679-FF47-A138-B68972AB8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4702175"/>
            <a:ext cx="7467600" cy="143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E1F1EF-A518-7C46-819B-95CBE585B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836863"/>
            <a:ext cx="5638800" cy="3883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CBF384-F628-0B42-9529-7F0395D90356}"/>
              </a:ext>
            </a:extLst>
          </p:cNvPr>
          <p:cNvSpPr txBox="1"/>
          <p:nvPr/>
        </p:nvSpPr>
        <p:spPr>
          <a:xfrm>
            <a:off x="845997" y="5952609"/>
            <a:ext cx="543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clicking the + symbol, the column lineage is shown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7B3D89F-F181-8A4B-8747-0A0A35CD603D}"/>
              </a:ext>
            </a:extLst>
          </p:cNvPr>
          <p:cNvSpPr/>
          <p:nvPr/>
        </p:nvSpPr>
        <p:spPr>
          <a:xfrm>
            <a:off x="6278703" y="5952609"/>
            <a:ext cx="37609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9B533-F89F-674A-862A-801402F696BB}"/>
              </a:ext>
            </a:extLst>
          </p:cNvPr>
          <p:cNvSpPr txBox="1"/>
          <p:nvPr/>
        </p:nvSpPr>
        <p:spPr>
          <a:xfrm>
            <a:off x="6531758" y="1750080"/>
            <a:ext cx="568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In this prototype the API was only called for the column “</a:t>
            </a:r>
            <a:r>
              <a:rPr lang="en-US" sz="1400" dirty="0" err="1"/>
              <a:t>ActiveFrom</a:t>
            </a:r>
            <a:r>
              <a:rPr lang="en-US" sz="1400" dirty="0"/>
              <a:t>”</a:t>
            </a:r>
          </a:p>
          <a:p>
            <a:r>
              <a:rPr lang="en-US" sz="1400" dirty="0"/>
              <a:t>(to do this for all columns  had not yet been implemented)</a:t>
            </a:r>
          </a:p>
        </p:txBody>
      </p:sp>
    </p:spTree>
    <p:extLst>
      <p:ext uri="{BB962C8B-B14F-4D97-AF65-F5344CB8AC3E}">
        <p14:creationId xmlns:p14="http://schemas.microsoft.com/office/powerpoint/2010/main" val="358502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A1CA6-EE55-544B-9E75-78E4C61B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8"/>
            <a:ext cx="5925989" cy="31675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Tryout Outcome</a:t>
            </a:r>
          </a:p>
        </p:txBody>
      </p:sp>
      <p:pic>
        <p:nvPicPr>
          <p:cNvPr id="4" name="Graphic 3" descr="Badge Tick1">
            <a:extLst>
              <a:ext uri="{FF2B5EF4-FFF2-40B4-BE49-F238E27FC236}">
                <a16:creationId xmlns:a16="http://schemas.microsoft.com/office/drawing/2014/main" id="{DB5822C8-6405-F445-AEF8-DDA129ED4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6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0487D-5615-C347-BAF5-996C3829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Prototype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24944-7475-A44A-9F0B-F5AE4C5FA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200" b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Planned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September 2020</a:t>
            </a:r>
          </a:p>
          <a:p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Goal: Check if lineage for database tables can be provided to EDC by means of API calls using Python code</a:t>
            </a:r>
          </a:p>
          <a:p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Re-use: Use the EDC Database scanner to load the table structure into EDC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Aspiration">
            <a:extLst>
              <a:ext uri="{FF2B5EF4-FFF2-40B4-BE49-F238E27FC236}">
                <a16:creationId xmlns:a16="http://schemas.microsoft.com/office/drawing/2014/main" id="{4CEFD580-761F-BE49-8A97-B8172382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7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487D-5615-C347-BAF5-996C3829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Prototype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24944-7475-A44A-9F0B-F5AE4C5FA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200" b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Planned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September 2020</a:t>
            </a:r>
          </a:p>
          <a:p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Goal: Check if lineage for </a:t>
            </a:r>
            <a:r>
              <a:rPr lang="en-US" sz="2200" dirty="0">
                <a:solidFill>
                  <a:schemeClr val="tx1"/>
                </a:solidFill>
              </a:rPr>
              <a:t>files 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provided to EDC by means of API calls using Python code</a:t>
            </a:r>
          </a:p>
          <a:p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Re-use: Use the EDC Azure Blob Storage scanner to file structure into EDC</a:t>
            </a:r>
          </a:p>
        </p:txBody>
      </p:sp>
      <p:pic>
        <p:nvPicPr>
          <p:cNvPr id="5" name="Graphic 4" descr="Aspiration">
            <a:extLst>
              <a:ext uri="{FF2B5EF4-FFF2-40B4-BE49-F238E27FC236}">
                <a16:creationId xmlns:a16="http://schemas.microsoft.com/office/drawing/2014/main" id="{4CEFD580-761F-BE49-8A97-B8172382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4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286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Distribution Metadata Application</vt:lpstr>
      <vt:lpstr>Solution Overview</vt:lpstr>
      <vt:lpstr>Tryout</vt:lpstr>
      <vt:lpstr>Tryout - description</vt:lpstr>
      <vt:lpstr>Tryout – Result after database scan</vt:lpstr>
      <vt:lpstr>Tryout – Result after calling lineage API</vt:lpstr>
      <vt:lpstr>Tryout Outcome</vt:lpstr>
      <vt:lpstr>Prototype 1</vt:lpstr>
      <vt:lpstr>Prototype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Distribution Metadata Application</dc:title>
  <dc:subject>Tryouts and Prototyping for Informatica EDC</dc:subject>
  <dc:creator>Jac. Beekers</dc:creator>
  <cp:keywords/>
  <dc:description/>
  <cp:lastModifiedBy>Jac. Beekers</cp:lastModifiedBy>
  <cp:revision>2</cp:revision>
  <dcterms:created xsi:type="dcterms:W3CDTF">2020-09-01T17:48:14Z</dcterms:created>
  <dcterms:modified xsi:type="dcterms:W3CDTF">2020-09-01T17:53:32Z</dcterms:modified>
  <cp:category/>
</cp:coreProperties>
</file>