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60" r:id="rId9"/>
    <p:sldId id="265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9063" y="757647"/>
            <a:ext cx="9205549" cy="5146016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UOG LMS</a:t>
            </a:r>
          </a:p>
          <a:p>
            <a:r>
              <a:rPr lang="en-US" sz="2800" b="1" smtClean="0"/>
              <a:t>Group 2 </a:t>
            </a:r>
            <a:r>
              <a:rPr lang="en-US" sz="2800" b="1" dirty="0" smtClean="0"/>
              <a:t>:</a:t>
            </a:r>
          </a:p>
          <a:p>
            <a:r>
              <a:rPr lang="en-US" sz="2800" b="1" dirty="0" smtClean="0"/>
              <a:t>                  ABDUL </a:t>
            </a:r>
            <a:r>
              <a:rPr lang="en-US" sz="2800" b="1" dirty="0"/>
              <a:t>RAFAY       </a:t>
            </a:r>
            <a:r>
              <a:rPr lang="en-US" sz="2800" b="1" dirty="0" smtClean="0"/>
              <a:t>19014156-003</a:t>
            </a:r>
          </a:p>
          <a:p>
            <a:pPr algn="ctr"/>
            <a:r>
              <a:rPr lang="en-US" sz="2800" b="1" dirty="0" smtClean="0"/>
              <a:t>ABOBAKAR          19014156-022</a:t>
            </a:r>
          </a:p>
          <a:p>
            <a:r>
              <a:rPr lang="en-US" sz="2800" b="1" dirty="0" smtClean="0"/>
              <a:t>Instructor:</a:t>
            </a:r>
          </a:p>
          <a:p>
            <a:pPr algn="ctr"/>
            <a:r>
              <a:rPr lang="en-US" sz="2800" b="1" dirty="0"/>
              <a:t> </a:t>
            </a:r>
            <a:r>
              <a:rPr lang="en-US" sz="2800" b="1" dirty="0" smtClean="0"/>
              <a:t>           Mr. Syed Nakshab </a:t>
            </a:r>
          </a:p>
        </p:txBody>
      </p:sp>
    </p:spTree>
    <p:extLst>
      <p:ext uri="{BB962C8B-B14F-4D97-AF65-F5344CB8AC3E}">
        <p14:creationId xmlns:p14="http://schemas.microsoft.com/office/powerpoint/2010/main" val="341846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9666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Student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0971"/>
            <a:ext cx="8915400" cy="53035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student_insert_data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student_search_data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student_update_data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student_delete_data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student_full_Display_data</a:t>
            </a:r>
            <a:r>
              <a:rPr lang="en-US" dirty="0"/>
              <a:t>(</a:t>
            </a:r>
            <a:r>
              <a:rPr lang="en-US" dirty="0" err="1"/>
              <a:t>student_data</a:t>
            </a:r>
            <a:r>
              <a:rPr lang="en-US" dirty="0"/>
              <a:t> *s1);</a:t>
            </a:r>
          </a:p>
          <a:p>
            <a:r>
              <a:rPr lang="en-US" dirty="0"/>
              <a:t>void </a:t>
            </a:r>
            <a:r>
              <a:rPr lang="en-US" dirty="0" err="1"/>
              <a:t>write_student_data</a:t>
            </a:r>
            <a:r>
              <a:rPr lang="en-US" dirty="0"/>
              <a:t>(</a:t>
            </a:r>
            <a:r>
              <a:rPr lang="en-US" dirty="0" err="1"/>
              <a:t>student_data</a:t>
            </a:r>
            <a:r>
              <a:rPr lang="en-US" dirty="0"/>
              <a:t>* s2);</a:t>
            </a:r>
          </a:p>
          <a:p>
            <a:r>
              <a:rPr lang="en-US" dirty="0"/>
              <a:t>void </a:t>
            </a:r>
            <a:r>
              <a:rPr lang="en-US" dirty="0" err="1"/>
              <a:t>read_student_data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course_data</a:t>
            </a:r>
            <a:r>
              <a:rPr lang="en-US" dirty="0"/>
              <a:t>(int N, </a:t>
            </a:r>
            <a:r>
              <a:rPr lang="en-US" dirty="0" err="1"/>
              <a:t>student_data</a:t>
            </a:r>
            <a:r>
              <a:rPr lang="en-US" dirty="0"/>
              <a:t>* s3);</a:t>
            </a:r>
          </a:p>
          <a:p>
            <a:r>
              <a:rPr lang="en-US" dirty="0"/>
              <a:t>void U_GPA(</a:t>
            </a:r>
            <a:r>
              <a:rPr lang="en-US" dirty="0" err="1"/>
              <a:t>student_data</a:t>
            </a:r>
            <a:r>
              <a:rPr lang="en-US" dirty="0"/>
              <a:t>* s4);</a:t>
            </a:r>
          </a:p>
          <a:p>
            <a:r>
              <a:rPr lang="en-US" dirty="0"/>
              <a:t>void </a:t>
            </a:r>
            <a:r>
              <a:rPr lang="en-US" dirty="0" err="1"/>
              <a:t>show_GPA</a:t>
            </a:r>
            <a:r>
              <a:rPr lang="en-US" dirty="0"/>
              <a:t>(</a:t>
            </a:r>
            <a:r>
              <a:rPr lang="en-US" dirty="0" err="1"/>
              <a:t>student_data</a:t>
            </a:r>
            <a:r>
              <a:rPr lang="en-US" dirty="0"/>
              <a:t>* s5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edit_student_subject_data</a:t>
            </a:r>
            <a:r>
              <a:rPr lang="en-US" dirty="0"/>
              <a:t>(int s);</a:t>
            </a:r>
          </a:p>
          <a:p>
            <a:r>
              <a:rPr lang="en-US" dirty="0" smtClean="0"/>
              <a:t>student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student_management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student_login</a:t>
            </a:r>
            <a:r>
              <a:rPr lang="en-US" dirty="0"/>
              <a:t>(char id[20], char pwsd[20]);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6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insert_time_table_data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edit_time_table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show_time_table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write_time_table_data</a:t>
            </a:r>
            <a:r>
              <a:rPr lang="en-US" dirty="0"/>
              <a:t>();</a:t>
            </a:r>
          </a:p>
          <a:p>
            <a:r>
              <a:rPr lang="en-US" dirty="0" smtClean="0"/>
              <a:t>int </a:t>
            </a:r>
            <a:r>
              <a:rPr lang="en-US" dirty="0" err="1"/>
              <a:t>time_table_managment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read_time_table_data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3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Mail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write_mail_data</a:t>
            </a:r>
            <a:r>
              <a:rPr lang="en-US" dirty="0"/>
              <a:t>(</a:t>
            </a:r>
            <a:r>
              <a:rPr lang="en-US" dirty="0" err="1"/>
              <a:t>mail_data</a:t>
            </a:r>
            <a:r>
              <a:rPr lang="en-US" dirty="0"/>
              <a:t>* d);</a:t>
            </a:r>
          </a:p>
          <a:p>
            <a:r>
              <a:rPr lang="en-US" dirty="0"/>
              <a:t>void </a:t>
            </a:r>
            <a:r>
              <a:rPr lang="en-US" dirty="0" err="1"/>
              <a:t>send_mail</a:t>
            </a:r>
            <a:r>
              <a:rPr lang="en-US" dirty="0"/>
              <a:t>(char* id);</a:t>
            </a:r>
          </a:p>
          <a:p>
            <a:r>
              <a:rPr lang="en-US" dirty="0"/>
              <a:t>void </a:t>
            </a:r>
            <a:r>
              <a:rPr lang="en-US" dirty="0" err="1"/>
              <a:t>inbox_mail</a:t>
            </a:r>
            <a:r>
              <a:rPr lang="en-US" dirty="0"/>
              <a:t>(char* id);</a:t>
            </a:r>
          </a:p>
          <a:p>
            <a:r>
              <a:rPr lang="en-US" dirty="0"/>
              <a:t>void SEND_MAIL_TO_AN_OTHER(char* </a:t>
            </a:r>
            <a:r>
              <a:rPr lang="en-US" dirty="0" err="1"/>
              <a:t>sid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show_mail</a:t>
            </a:r>
            <a:r>
              <a:rPr lang="en-US" dirty="0"/>
              <a:t>(</a:t>
            </a:r>
            <a:r>
              <a:rPr lang="en-US" dirty="0" err="1"/>
              <a:t>mail_data</a:t>
            </a:r>
            <a:r>
              <a:rPr lang="en-US" dirty="0"/>
              <a:t>* p);</a:t>
            </a:r>
          </a:p>
          <a:p>
            <a:r>
              <a:rPr lang="en-US" dirty="0"/>
              <a:t>void stack();</a:t>
            </a:r>
          </a:p>
          <a:p>
            <a:r>
              <a:rPr lang="en-US" dirty="0" smtClean="0"/>
              <a:t>int </a:t>
            </a:r>
            <a:r>
              <a:rPr lang="en-US" dirty="0" err="1"/>
              <a:t>uog_mail_system</a:t>
            </a:r>
            <a:r>
              <a:rPr lang="en-US" dirty="0"/>
              <a:t>(char* </a:t>
            </a:r>
            <a:r>
              <a:rPr lang="en-US" dirty="0" err="1"/>
              <a:t>sid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1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85" y="1750423"/>
            <a:ext cx="10415415" cy="5121433"/>
          </a:xfrm>
        </p:spPr>
      </p:pic>
    </p:spTree>
    <p:extLst>
      <p:ext uri="{BB962C8B-B14F-4D97-AF65-F5344CB8AC3E}">
        <p14:creationId xmlns:p14="http://schemas.microsoft.com/office/powerpoint/2010/main" val="79661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533"/>
            <a:ext cx="8911687" cy="1280890"/>
          </a:xfrm>
        </p:spPr>
        <p:txBody>
          <a:bodyPr/>
          <a:lstStyle/>
          <a:p>
            <a:r>
              <a:rPr lang="en-US" dirty="0" smtClean="0"/>
              <a:t>Admin(log in) UOG Management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1750423"/>
            <a:ext cx="10467702" cy="5107577"/>
          </a:xfrm>
        </p:spPr>
      </p:pic>
    </p:spTree>
    <p:extLst>
      <p:ext uri="{BB962C8B-B14F-4D97-AF65-F5344CB8AC3E}">
        <p14:creationId xmlns:p14="http://schemas.microsoft.com/office/powerpoint/2010/main" val="276025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eacher Management </a:t>
            </a:r>
            <a:r>
              <a:rPr lang="en-US" dirty="0"/>
              <a:t>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63" y="1711406"/>
            <a:ext cx="10350137" cy="5146594"/>
          </a:xfrm>
        </p:spPr>
      </p:pic>
    </p:spTree>
    <p:extLst>
      <p:ext uri="{BB962C8B-B14F-4D97-AF65-F5344CB8AC3E}">
        <p14:creationId xmlns:p14="http://schemas.microsoft.com/office/powerpoint/2010/main" val="220730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(log 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1711234"/>
            <a:ext cx="10180320" cy="5146767"/>
          </a:xfrm>
        </p:spPr>
      </p:pic>
    </p:spTree>
    <p:extLst>
      <p:ext uri="{BB962C8B-B14F-4D97-AF65-F5344CB8AC3E}">
        <p14:creationId xmlns:p14="http://schemas.microsoft.com/office/powerpoint/2010/main" val="99491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(log in)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24298"/>
            <a:ext cx="10363200" cy="5133702"/>
          </a:xfrm>
        </p:spPr>
      </p:pic>
    </p:spTree>
    <p:extLst>
      <p:ext uri="{BB962C8B-B14F-4D97-AF65-F5344CB8AC3E}">
        <p14:creationId xmlns:p14="http://schemas.microsoft.com/office/powerpoint/2010/main" val="292462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System(check send Mail)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5" y="1489166"/>
            <a:ext cx="10206446" cy="5368834"/>
          </a:xfrm>
        </p:spPr>
      </p:pic>
    </p:spTree>
    <p:extLst>
      <p:ext uri="{BB962C8B-B14F-4D97-AF65-F5344CB8AC3E}">
        <p14:creationId xmlns:p14="http://schemas.microsoft.com/office/powerpoint/2010/main" val="80353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System(check </a:t>
            </a:r>
            <a:r>
              <a:rPr lang="en-US" dirty="0" smtClean="0"/>
              <a:t>Inbox </a:t>
            </a:r>
            <a:r>
              <a:rPr lang="en-US" dirty="0"/>
              <a:t>Mail)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1737360"/>
            <a:ext cx="10715897" cy="5120640"/>
          </a:xfrm>
        </p:spPr>
      </p:pic>
    </p:spTree>
    <p:extLst>
      <p:ext uri="{BB962C8B-B14F-4D97-AF65-F5344CB8AC3E}">
        <p14:creationId xmlns:p14="http://schemas.microsoft.com/office/powerpoint/2010/main" val="98662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638" y="144707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DATA Structures Used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3100251"/>
            <a:ext cx="8915400" cy="26082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Linked List (Singly)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Stack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Array</a:t>
            </a:r>
            <a:endParaRPr lang="en-US" sz="2800" dirty="0"/>
          </a:p>
          <a:p>
            <a:r>
              <a:rPr lang="en-US" sz="2800" dirty="0" smtClean="0"/>
              <a:t>File Handling (store data)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9274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1515291"/>
            <a:ext cx="10428513" cy="5342709"/>
          </a:xfrm>
        </p:spPr>
      </p:pic>
    </p:spTree>
    <p:extLst>
      <p:ext uri="{BB962C8B-B14F-4D97-AF65-F5344CB8AC3E}">
        <p14:creationId xmlns:p14="http://schemas.microsoft.com/office/powerpoint/2010/main" val="39641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</a:t>
            </a:r>
            <a:r>
              <a:rPr lang="en-US" sz="4000" b="1" dirty="0" smtClean="0"/>
              <a:t>Functionality</a:t>
            </a:r>
            <a:r>
              <a:rPr lang="en-US" b="1" dirty="0" smtClean="0"/>
              <a:t> of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LOG IN  SYSTEM (</a:t>
            </a:r>
            <a:r>
              <a:rPr lang="en-US" sz="2400" b="1" dirty="0"/>
              <a:t>everyone have unique ID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UOG </a:t>
            </a:r>
            <a:r>
              <a:rPr lang="en-US" sz="2400" b="1" dirty="0" smtClean="0"/>
              <a:t>LMS  </a:t>
            </a:r>
            <a:r>
              <a:rPr lang="en-US" sz="2400" b="1" dirty="0"/>
              <a:t>MANEGMENT </a:t>
            </a:r>
            <a:r>
              <a:rPr lang="en-US" sz="2400" b="1" dirty="0" smtClean="0"/>
              <a:t>SYSTEM </a:t>
            </a:r>
          </a:p>
          <a:p>
            <a:r>
              <a:rPr lang="en-US" sz="2400" b="1" dirty="0" smtClean="0"/>
              <a:t>TEACHER  MANEGMENT </a:t>
            </a:r>
            <a:r>
              <a:rPr lang="en-US" sz="2400" b="1" dirty="0"/>
              <a:t>SYSTEM </a:t>
            </a:r>
            <a:endParaRPr lang="en-US" sz="2400" b="1" dirty="0" smtClean="0"/>
          </a:p>
          <a:p>
            <a:r>
              <a:rPr lang="en-US" sz="2400" b="1" dirty="0" smtClean="0"/>
              <a:t>STUDENT  MANEGMENT  </a:t>
            </a:r>
            <a:r>
              <a:rPr lang="en-US" sz="2400" b="1" dirty="0"/>
              <a:t>SYSTEM </a:t>
            </a:r>
            <a:endParaRPr lang="en-US" sz="2400" b="1" dirty="0" smtClean="0"/>
          </a:p>
          <a:p>
            <a:r>
              <a:rPr lang="en-US" sz="2400" b="1" dirty="0" smtClean="0"/>
              <a:t>MAIL  MANEGMENT </a:t>
            </a:r>
            <a:r>
              <a:rPr lang="en-US" sz="2400" b="1" dirty="0"/>
              <a:t>SYSTEM </a:t>
            </a:r>
            <a:endParaRPr lang="en-US" sz="2400" b="1" dirty="0" smtClean="0"/>
          </a:p>
          <a:p>
            <a:r>
              <a:rPr lang="en-US" sz="2400" b="1" dirty="0" smtClean="0"/>
              <a:t>TIME TABLE  MANEGMENT </a:t>
            </a:r>
            <a:r>
              <a:rPr lang="en-US" sz="2400" b="1" dirty="0"/>
              <a:t>SYSTEM </a:t>
            </a:r>
          </a:p>
        </p:txBody>
      </p:sp>
    </p:spTree>
    <p:extLst>
      <p:ext uri="{BB962C8B-B14F-4D97-AF65-F5344CB8AC3E}">
        <p14:creationId xmlns:p14="http://schemas.microsoft.com/office/powerpoint/2010/main" val="370806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538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178629"/>
            <a:ext cx="8915400" cy="1981200"/>
          </a:xfrm>
        </p:spPr>
        <p:txBody>
          <a:bodyPr/>
          <a:lstStyle/>
          <a:p>
            <a:r>
              <a:rPr lang="en-US" sz="2800" b="1" dirty="0" smtClean="0"/>
              <a:t>Admin</a:t>
            </a:r>
          </a:p>
          <a:p>
            <a:r>
              <a:rPr lang="en-US" sz="2800" b="1" dirty="0" smtClean="0"/>
              <a:t>Teacher</a:t>
            </a:r>
          </a:p>
          <a:p>
            <a:r>
              <a:rPr lang="en-US" sz="2800" b="1" dirty="0" smtClean="0"/>
              <a:t>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737" y="624110"/>
            <a:ext cx="9688875" cy="6299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Admin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737" y="1750423"/>
            <a:ext cx="9688875" cy="4127863"/>
          </a:xfrm>
        </p:spPr>
        <p:txBody>
          <a:bodyPr>
            <a:normAutofit/>
          </a:bodyPr>
          <a:lstStyle/>
          <a:p>
            <a:r>
              <a:rPr lang="en-US" sz="2400" b="1" dirty="0"/>
              <a:t>Admin can enter Teacher Student and Time Table data. Admin can edit remove or update data. When Admin Enter new teacher or Student data Teacher or Student ID auto-generated by program. Admin can send Mail to everyone.</a:t>
            </a:r>
          </a:p>
          <a:p>
            <a:r>
              <a:rPr lang="en-US" sz="2400" b="1" dirty="0" smtClean="0"/>
              <a:t>Like :</a:t>
            </a:r>
          </a:p>
          <a:p>
            <a:r>
              <a:rPr lang="en-US" sz="2400" b="1" dirty="0" smtClean="0"/>
              <a:t>Admin ID= admin-001</a:t>
            </a:r>
          </a:p>
          <a:p>
            <a:r>
              <a:rPr lang="en-US" sz="2400" b="1" dirty="0" smtClean="0"/>
              <a:t>Teacher  ID= teacher-001</a:t>
            </a:r>
          </a:p>
          <a:p>
            <a:r>
              <a:rPr lang="en-US" sz="2400" b="1" dirty="0" smtClean="0"/>
              <a:t>Student ID= 19014156-001</a:t>
            </a:r>
          </a:p>
        </p:txBody>
      </p:sp>
    </p:spTree>
    <p:extLst>
      <p:ext uri="{BB962C8B-B14F-4D97-AF65-F5344CB8AC3E}">
        <p14:creationId xmlns:p14="http://schemas.microsoft.com/office/powerpoint/2010/main" val="174267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45287"/>
            <a:ext cx="8911687" cy="943433"/>
          </a:xfrm>
        </p:spPr>
        <p:txBody>
          <a:bodyPr/>
          <a:lstStyle/>
          <a:p>
            <a:pPr algn="ctr"/>
            <a:r>
              <a:rPr lang="en-US" b="1" dirty="0" smtClean="0"/>
              <a:t>Admin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977" y="1188720"/>
            <a:ext cx="10054635" cy="53949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dirty="0" err="1"/>
              <a:t>admin_data</a:t>
            </a:r>
            <a:r>
              <a:rPr lang="en-US" dirty="0"/>
              <a:t>* head, * tail, * temp, * t;</a:t>
            </a:r>
          </a:p>
          <a:p>
            <a:r>
              <a:rPr lang="en-US" dirty="0"/>
              <a:t>int admin_managment();</a:t>
            </a:r>
          </a:p>
          <a:p>
            <a:r>
              <a:rPr lang="en-US" dirty="0"/>
              <a:t>void admin_insert_data();</a:t>
            </a:r>
          </a:p>
          <a:p>
            <a:r>
              <a:rPr lang="en-US" dirty="0"/>
              <a:t>void admin_search_data();</a:t>
            </a:r>
          </a:p>
          <a:p>
            <a:r>
              <a:rPr lang="en-US" dirty="0"/>
              <a:t>void admin_update_data();</a:t>
            </a:r>
          </a:p>
          <a:p>
            <a:r>
              <a:rPr lang="en-US" dirty="0"/>
              <a:t>void admin_full_Display_data(</a:t>
            </a:r>
            <a:r>
              <a:rPr lang="en-US" dirty="0" err="1"/>
              <a:t>admin_data</a:t>
            </a:r>
            <a:r>
              <a:rPr lang="en-US" dirty="0"/>
              <a:t>* t1);</a:t>
            </a:r>
          </a:p>
          <a:p>
            <a:r>
              <a:rPr lang="en-US" dirty="0"/>
              <a:t>void write_admin_data(</a:t>
            </a:r>
            <a:r>
              <a:rPr lang="en-US" dirty="0" err="1"/>
              <a:t>admin_data</a:t>
            </a:r>
            <a:r>
              <a:rPr lang="en-US" dirty="0"/>
              <a:t>* t2);</a:t>
            </a:r>
          </a:p>
          <a:p>
            <a:r>
              <a:rPr lang="en-US" dirty="0"/>
              <a:t>void read_admin_data();</a:t>
            </a:r>
          </a:p>
          <a:p>
            <a:r>
              <a:rPr lang="en-US" dirty="0" smtClean="0"/>
              <a:t>void check_login(char id[12], char pwsd[12]);</a:t>
            </a:r>
          </a:p>
          <a:p>
            <a:r>
              <a:rPr lang="en-US" dirty="0" smtClean="0"/>
              <a:t>int </a:t>
            </a:r>
            <a:r>
              <a:rPr lang="en-US" dirty="0"/>
              <a:t>uni_manegment_systam(</a:t>
            </a:r>
            <a:r>
              <a:rPr lang="en-US" dirty="0" err="1"/>
              <a:t>admin_data</a:t>
            </a:r>
            <a:r>
              <a:rPr lang="en-US" dirty="0"/>
              <a:t>* t3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5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Teacher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Teacher can enter Assignment Quiz presentation mid and final  Marks of student.</a:t>
            </a:r>
          </a:p>
          <a:p>
            <a:r>
              <a:rPr lang="en-US" b="1" dirty="0" smtClean="0"/>
              <a:t>Teacher Can see Time Table.</a:t>
            </a:r>
          </a:p>
          <a:p>
            <a:r>
              <a:rPr lang="en-US" b="1" dirty="0" smtClean="0"/>
              <a:t>Teacher can send Mail everyone.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671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Teacher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teacher_insert_data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teacher_search_data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teacher_update_data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teacher_delete_data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teacher_full_Display_data</a:t>
            </a:r>
            <a:r>
              <a:rPr lang="en-US" dirty="0"/>
              <a:t>(</a:t>
            </a:r>
            <a:r>
              <a:rPr lang="en-US" dirty="0" err="1"/>
              <a:t>teacher_data</a:t>
            </a:r>
            <a:r>
              <a:rPr lang="en-US" dirty="0"/>
              <a:t>* t1);</a:t>
            </a:r>
          </a:p>
          <a:p>
            <a:r>
              <a:rPr lang="en-US" dirty="0"/>
              <a:t>void </a:t>
            </a:r>
            <a:r>
              <a:rPr lang="en-US" dirty="0" err="1"/>
              <a:t>write_teacher_data</a:t>
            </a:r>
            <a:r>
              <a:rPr lang="en-US" dirty="0"/>
              <a:t>(</a:t>
            </a:r>
            <a:r>
              <a:rPr lang="en-US" dirty="0" err="1"/>
              <a:t>teacher_data</a:t>
            </a:r>
            <a:r>
              <a:rPr lang="en-US" dirty="0"/>
              <a:t>* t2);</a:t>
            </a:r>
          </a:p>
          <a:p>
            <a:r>
              <a:rPr lang="en-US" dirty="0"/>
              <a:t>void </a:t>
            </a:r>
            <a:r>
              <a:rPr lang="en-US" dirty="0" err="1"/>
              <a:t>read_teacher_data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edit_student_data</a:t>
            </a:r>
            <a:r>
              <a:rPr lang="en-US" dirty="0"/>
              <a:t>();</a:t>
            </a:r>
          </a:p>
          <a:p>
            <a:r>
              <a:rPr lang="en-US" dirty="0" smtClean="0"/>
              <a:t>int </a:t>
            </a:r>
            <a:r>
              <a:rPr lang="en-US" dirty="0" err="1"/>
              <a:t>teacher_management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t_check_login</a:t>
            </a:r>
            <a:r>
              <a:rPr lang="en-US" dirty="0"/>
              <a:t>(char id[12], char pwsd[12]);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</a:t>
            </a:r>
            <a:r>
              <a:rPr lang="en-US" b="1" dirty="0" smtClean="0"/>
              <a:t>tudent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Student can see Marks</a:t>
            </a:r>
          </a:p>
          <a:p>
            <a:r>
              <a:rPr lang="en-US" b="1" dirty="0" smtClean="0"/>
              <a:t>Student can see Time table</a:t>
            </a:r>
          </a:p>
          <a:p>
            <a:r>
              <a:rPr lang="en-US" b="1" dirty="0" smtClean="0"/>
              <a:t>Student can see GPA</a:t>
            </a:r>
          </a:p>
          <a:p>
            <a:r>
              <a:rPr lang="en-US" b="1" dirty="0" smtClean="0"/>
              <a:t>Student can send Mail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578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411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PowerPoint Presentation</vt:lpstr>
      <vt:lpstr>DATA Structures Used</vt:lpstr>
      <vt:lpstr> Functionality of Project</vt:lpstr>
      <vt:lpstr>Users</vt:lpstr>
      <vt:lpstr>Admin </vt:lpstr>
      <vt:lpstr>Admin Function</vt:lpstr>
      <vt:lpstr>Teacher </vt:lpstr>
      <vt:lpstr>Teacher Function</vt:lpstr>
      <vt:lpstr>Student</vt:lpstr>
      <vt:lpstr>Student Function</vt:lpstr>
      <vt:lpstr>Time Table Function</vt:lpstr>
      <vt:lpstr>Mail System</vt:lpstr>
      <vt:lpstr>Log in System</vt:lpstr>
      <vt:lpstr>Admin(log in) UOG Management System</vt:lpstr>
      <vt:lpstr>Teacher Management System</vt:lpstr>
      <vt:lpstr>Teacher (log in)</vt:lpstr>
      <vt:lpstr>Student (log in)</vt:lpstr>
      <vt:lpstr>Mail System(check send Mail)</vt:lpstr>
      <vt:lpstr>Mail System(check Inbox Mail)</vt:lpstr>
      <vt:lpstr>Time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ABOBAKAR IT</dc:creator>
  <cp:lastModifiedBy>RANA ABOBAKAR IT</cp:lastModifiedBy>
  <cp:revision>12</cp:revision>
  <cp:lastPrinted>2020-12-28T12:57:20Z</cp:lastPrinted>
  <dcterms:created xsi:type="dcterms:W3CDTF">2020-12-28T11:05:56Z</dcterms:created>
  <dcterms:modified xsi:type="dcterms:W3CDTF">2020-12-28T12:59:57Z</dcterms:modified>
</cp:coreProperties>
</file>