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248976"/>
            <a:ext cx="12192002" cy="3366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8172" y="4108330"/>
            <a:ext cx="41611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Antonio Candela Ibáñez</a:t>
            </a:r>
          </a:p>
          <a:p>
            <a:pPr algn="ctr"/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Jesús Sánchez de Pablo</a:t>
            </a:r>
          </a:p>
          <a:p>
            <a:pPr algn="ctr"/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Ututui George Valentin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72" y="19140"/>
            <a:ext cx="7296592" cy="3859354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-1" y="6546574"/>
            <a:ext cx="12192001" cy="3246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Box 7"/>
          <p:cNvSpPr txBox="1"/>
          <p:nvPr/>
        </p:nvSpPr>
        <p:spPr>
          <a:xfrm>
            <a:off x="9744428" y="6533323"/>
            <a:ext cx="236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Universidad de Alicante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831" y="6517622"/>
            <a:ext cx="407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Ingeniería Multimedia – Grupo Braineering</a:t>
            </a:r>
          </a:p>
        </p:txBody>
      </p:sp>
    </p:spTree>
    <p:extLst>
      <p:ext uri="{BB962C8B-B14F-4D97-AF65-F5344CB8AC3E}">
        <p14:creationId xmlns:p14="http://schemas.microsoft.com/office/powerpoint/2010/main" val="116911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232" y="2619879"/>
            <a:ext cx="10772775" cy="1658198"/>
          </a:xfrm>
        </p:spPr>
        <p:txBody>
          <a:bodyPr/>
          <a:lstStyle/>
          <a:p>
            <a:pPr algn="ctr"/>
            <a:r>
              <a:rPr lang="es-ES" dirty="0"/>
              <a:t>¿Qué es Programming Cloud?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12192001" cy="26198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278077"/>
            <a:ext cx="12192000" cy="2572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6546574"/>
            <a:ext cx="12192001" cy="3246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xtBox 6"/>
          <p:cNvSpPr txBox="1"/>
          <p:nvPr/>
        </p:nvSpPr>
        <p:spPr>
          <a:xfrm>
            <a:off x="9744428" y="6533323"/>
            <a:ext cx="236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Universidad de Alicante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831" y="6517622"/>
            <a:ext cx="407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Ingeniería Multimedia – Grupo Braineering</a:t>
            </a:r>
          </a:p>
        </p:txBody>
      </p:sp>
    </p:spTree>
    <p:extLst>
      <p:ext uri="{BB962C8B-B14F-4D97-AF65-F5344CB8AC3E}">
        <p14:creationId xmlns:p14="http://schemas.microsoft.com/office/powerpoint/2010/main" val="206951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12192001" cy="190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40509"/>
            <a:ext cx="10772775" cy="1658198"/>
          </a:xfrm>
        </p:spPr>
        <p:txBody>
          <a:bodyPr/>
          <a:lstStyle/>
          <a:p>
            <a:r>
              <a:rPr lang="es-ES" dirty="0"/>
              <a:t>Objetivos Conseguidos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672" y="2276720"/>
            <a:ext cx="10753725" cy="41969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</a:p>
          <a:p>
            <a:pPr marL="713232" lvl="1" indent="-457200">
              <a:buFont typeface="+mj-lt"/>
              <a:buAutoNum type="alphaL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metodologías ágiles</a:t>
            </a:r>
          </a:p>
          <a:p>
            <a:pPr marL="713232" lvl="1" indent="-457200">
              <a:buFont typeface="+mj-lt"/>
              <a:buAutoNum type="alphaL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Seguimiento del proyecto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SDM</a:t>
            </a:r>
          </a:p>
          <a:p>
            <a:pPr marL="713232" lvl="1" indent="-457200">
              <a:buFont typeface="+mj-lt"/>
              <a:buAutoNum type="alphaL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SMBI</a:t>
            </a:r>
          </a:p>
          <a:p>
            <a:pPr marL="713232" lvl="1" indent="-457200">
              <a:buFont typeface="+mj-lt"/>
              <a:buAutoNum type="alphaL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</a:p>
          <a:p>
            <a:pPr marL="713232" lvl="1" indent="-457200">
              <a:buFont typeface="+mj-lt"/>
              <a:buAutoNum type="alphaL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REST</a:t>
            </a:r>
          </a:p>
          <a:p>
            <a:pPr marL="713232" lvl="1" indent="-457200">
              <a:buFont typeface="+mj-lt"/>
              <a:buAutoNum type="alphaL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BD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3232" lvl="1" indent="-457200">
              <a:buFont typeface="+mj-lt"/>
              <a:buAutoNum type="alphaL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cursos</a:t>
            </a:r>
          </a:p>
          <a:p>
            <a:pPr marL="713232" lvl="1" indent="-457200">
              <a:buFont typeface="+mj-lt"/>
              <a:buAutoNum type="alphaL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Estudio metodologías</a:t>
            </a:r>
          </a:p>
          <a:p>
            <a:pPr marL="256032" lvl="1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6546574"/>
            <a:ext cx="12192001" cy="3246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9744428" y="6533323"/>
            <a:ext cx="236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Universidad de Alicante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831" y="6517622"/>
            <a:ext cx="407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Ingeniería Multimedia – Grupo Braineering</a:t>
            </a:r>
          </a:p>
        </p:txBody>
      </p:sp>
    </p:spTree>
    <p:extLst>
      <p:ext uri="{BB962C8B-B14F-4D97-AF65-F5344CB8AC3E}">
        <p14:creationId xmlns:p14="http://schemas.microsoft.com/office/powerpoint/2010/main" val="275553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12192001" cy="190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40509"/>
            <a:ext cx="10772775" cy="1658198"/>
          </a:xfrm>
        </p:spPr>
        <p:txBody>
          <a:bodyPr/>
          <a:lstStyle/>
          <a:p>
            <a:r>
              <a:rPr lang="es-ES" dirty="0"/>
              <a:t>Objetivos pendientes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672" y="2674285"/>
            <a:ext cx="10753725" cy="3169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SDM</a:t>
            </a:r>
          </a:p>
          <a:p>
            <a:pPr marL="713232" lvl="1" indent="-457200">
              <a:buFont typeface="+mj-lt"/>
              <a:buAutoNum type="alphaL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 2.0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3232" lvl="1" indent="-457200">
              <a:buFont typeface="+mj-lt"/>
              <a:buAutoNum type="alphaL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Terminar los cursos</a:t>
            </a:r>
          </a:p>
          <a:p>
            <a:pPr marL="713232" lvl="1" indent="-457200">
              <a:buFont typeface="+mj-lt"/>
              <a:buAutoNum type="alphaL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Estándar SCORM</a:t>
            </a:r>
          </a:p>
          <a:p>
            <a:pPr marL="256032" lvl="1" indent="0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6546574"/>
            <a:ext cx="12192001" cy="3246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9744428" y="6533323"/>
            <a:ext cx="236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Universidad de Alicante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831" y="6517622"/>
            <a:ext cx="407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Ingeniería Multimedia – Grupo Braineering</a:t>
            </a:r>
          </a:p>
        </p:txBody>
      </p:sp>
    </p:spTree>
    <p:extLst>
      <p:ext uri="{BB962C8B-B14F-4D97-AF65-F5344CB8AC3E}">
        <p14:creationId xmlns:p14="http://schemas.microsoft.com/office/powerpoint/2010/main" val="388099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12192001" cy="19026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40509"/>
            <a:ext cx="10772775" cy="1658198"/>
          </a:xfrm>
        </p:spPr>
        <p:txBody>
          <a:bodyPr/>
          <a:lstStyle/>
          <a:p>
            <a:r>
              <a:rPr lang="es-ES" dirty="0"/>
              <a:t>Próximos 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6" y="2027659"/>
            <a:ext cx="10753725" cy="4253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</a:p>
          <a:p>
            <a:pPr marL="713232" lvl="1" indent="-457200">
              <a:buFont typeface="+mj-lt"/>
              <a:buAutoNum type="alphaL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Seguimiento proyecto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</a:p>
          <a:p>
            <a:pPr marL="713232" lvl="1" indent="-457200">
              <a:buFont typeface="+mj-lt"/>
              <a:buAutoNum type="alphaL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 gráfico</a:t>
            </a:r>
          </a:p>
          <a:p>
            <a:pPr marL="713232" lvl="1" indent="-457200">
              <a:buFont typeface="+mj-lt"/>
              <a:buAutoNum type="alphaL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del avatar</a:t>
            </a:r>
          </a:p>
          <a:p>
            <a:pPr marL="713232" lvl="1" indent="-457200">
              <a:buFont typeface="+mj-lt"/>
              <a:buAutoNum type="alphaL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Ejercicios tipo juego</a:t>
            </a:r>
            <a:endParaRPr lang="es-E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</a:t>
            </a:r>
          </a:p>
          <a:p>
            <a:pPr marL="713232" lvl="1" indent="-457200">
              <a:buFont typeface="+mj-lt"/>
              <a:buAutoNum type="alphaL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del Front-End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</a:p>
          <a:p>
            <a:pPr marL="713232" lvl="1" indent="-457200">
              <a:buFont typeface="+mj-lt"/>
              <a:buAutoNum type="alphaLcPeriod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 mercado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6546574"/>
            <a:ext cx="12192001" cy="3246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9744428" y="6533323"/>
            <a:ext cx="236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Universidad de Alicante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831" y="6517622"/>
            <a:ext cx="407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Ingeniería Multimedia – Grupo Braineering</a:t>
            </a:r>
          </a:p>
        </p:txBody>
      </p:sp>
    </p:spTree>
    <p:extLst>
      <p:ext uri="{BB962C8B-B14F-4D97-AF65-F5344CB8AC3E}">
        <p14:creationId xmlns:p14="http://schemas.microsoft.com/office/powerpoint/2010/main" val="1007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2" cy="2385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71" y="880886"/>
            <a:ext cx="9497255" cy="50233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6546574"/>
            <a:ext cx="12192001" cy="3246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Box 7"/>
          <p:cNvSpPr txBox="1"/>
          <p:nvPr/>
        </p:nvSpPr>
        <p:spPr>
          <a:xfrm>
            <a:off x="9744428" y="6533323"/>
            <a:ext cx="236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Universidad de Alicante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8831" y="6517622"/>
            <a:ext cx="407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Ingeniería Multimedia – Grupo Braineering</a:t>
            </a:r>
          </a:p>
        </p:txBody>
      </p:sp>
    </p:spTree>
    <p:extLst>
      <p:ext uri="{BB962C8B-B14F-4D97-AF65-F5344CB8AC3E}">
        <p14:creationId xmlns:p14="http://schemas.microsoft.com/office/powerpoint/2010/main" val="367492720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290</TotalTime>
  <Words>118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 Light</vt:lpstr>
      <vt:lpstr>Metropolitan</vt:lpstr>
      <vt:lpstr>PowerPoint Presentation</vt:lpstr>
      <vt:lpstr>¿Qué es Programming Cloud?</vt:lpstr>
      <vt:lpstr>Objetivos Conseguidos</vt:lpstr>
      <vt:lpstr>Objetivos pendientes</vt:lpstr>
      <vt:lpstr>Próximos objetivos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</dc:creator>
  <cp:lastModifiedBy>Valen</cp:lastModifiedBy>
  <cp:revision>36</cp:revision>
  <dcterms:created xsi:type="dcterms:W3CDTF">2017-01-11T15:11:04Z</dcterms:created>
  <dcterms:modified xsi:type="dcterms:W3CDTF">2017-01-12T09:35:50Z</dcterms:modified>
</cp:coreProperties>
</file>