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87" r:id="rId2"/>
  </p:sldMasterIdLst>
  <p:notesMasterIdLst>
    <p:notesMasterId r:id="rId9"/>
  </p:notesMasterIdLst>
  <p:sldIdLst>
    <p:sldId id="256" r:id="rId3"/>
    <p:sldId id="257" r:id="rId4"/>
    <p:sldId id="258" r:id="rId5"/>
    <p:sldId id="261" r:id="rId6"/>
    <p:sldId id="26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initials="J" lastIdx="6" clrIdx="0">
    <p:extLst>
      <p:ext uri="{19B8F6BF-5375-455C-9EA6-DF929625EA0E}">
        <p15:presenceInfo xmlns:p15="http://schemas.microsoft.com/office/powerpoint/2012/main" userId="Jo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09T12:13:36.528" idx="2">
    <p:pos x="10" y="10"/>
    <p:text>El juego es un juego de acción, de partidas rápidas en la que el objetivo es ser el último jugador con vida para obtener un punto.
Gana el jugador que llegue a un determinado número de puntos.
Los jugadores tendrán un único punto de vida de forma que si los matan no reaparecerán hasta la siguiente ronda.
Existirán diferentes mapas que irán cambiando aleatoriamente después de cada ronda. 
Los jugadores podrán coger diferentes armas que aparecerán el los mapas.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1-09T12:17:51.312" idx="4">
    <p:pos x="10" y="10"/>
    <p:text>El juego estará localizado en una casa y cada mapa corresponderá con una determinada estancia de la casa. 
Los jugadores podrán controlar a unos osos de peluche que lucharán por el amor del AMO. 
Para diferenciar a los jugadores los osos se diferenciaran mediante una serie de máscaras.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1-09T12:20:57.457" idx="5">
    <p:pos x="52" y="96"/>
    <p:text>Nos queda la parte más importante del proyecto, que es crear el motor grafico del juego y los modelos del mismo. 
Otro aspecto fundamental a tener en cuenta del juego es crear el motor de red para poder jugar partidas en LAN. 
Amen de otros aspectos que ahora pasamos por alto pero que seguro que después nos llevan más tiempo del que teníamos planeado.</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1-09T12:22:18.476" idx="6">
    <p:pos x="79" y="104"/>
    <p:text>Aunque nos queda mucho trabajo por realizar creemos que tenemos terminada una parte fundamental del juego que son las mecánicas básicas, aún quedan algunas por implementar, pero las fundamentales para el juego están hechas. 
La dinámica de trabajo tenemos que mejorarla ya que no siempre hemos sido del todo eficientes. 
Este proyecto nos ha ayudado a trabajar en equipo, a resolver los problemas que surgen dentro de un grupo de trabajo y a maldecir a algunos profesores, poniéndonos de acuerdo en muchos aspectos.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E0766-91E2-4221-A3BE-036A838B201E}" type="datetimeFigureOut">
              <a:rPr lang="es-ES" smtClean="0"/>
              <a:t>11/01/2017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51CA-B4E3-4663-A333-C56DF8894A09}" type="slidenum">
              <a:rPr lang="es-ES" smtClean="0"/>
              <a:t>‹Nº›</a:t>
            </a:fld>
            <a:endParaRPr lang="es-ES"/>
          </a:p>
        </p:txBody>
      </p:sp>
    </p:spTree>
    <p:extLst>
      <p:ext uri="{BB962C8B-B14F-4D97-AF65-F5344CB8AC3E}">
        <p14:creationId xmlns:p14="http://schemas.microsoft.com/office/powerpoint/2010/main" val="2221767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0C451CA-B4E3-4663-A333-C56DF8894A09}" type="slidenum">
              <a:rPr lang="es-ES" smtClean="0"/>
              <a:t>1</a:t>
            </a:fld>
            <a:endParaRPr lang="es-ES"/>
          </a:p>
        </p:txBody>
      </p:sp>
    </p:spTree>
    <p:extLst>
      <p:ext uri="{BB962C8B-B14F-4D97-AF65-F5344CB8AC3E}">
        <p14:creationId xmlns:p14="http://schemas.microsoft.com/office/powerpoint/2010/main" val="2432309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321847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422133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2926613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078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3184612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245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2615DE-1BB9-476C-B9A6-21CB623E0A77}" type="datetimeFigureOut">
              <a:rPr lang="es-ES" smtClean="0"/>
              <a:t>11/01/2017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303760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2615DE-1BB9-476C-B9A6-21CB623E0A77}" type="datetimeFigureOut">
              <a:rPr lang="es-ES" smtClean="0"/>
              <a:t>11/01/2017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398031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2615DE-1BB9-476C-B9A6-21CB623E0A77}" type="datetimeFigureOut">
              <a:rPr lang="es-ES" smtClean="0"/>
              <a:t>11/01/2017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259737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2615DE-1BB9-476C-B9A6-21CB623E0A77}" type="datetimeFigureOut">
              <a:rPr lang="es-ES" smtClean="0"/>
              <a:t>11/01/2017</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2607127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2615DE-1BB9-476C-B9A6-21CB623E0A77}" type="datetimeFigureOut">
              <a:rPr lang="es-ES" smtClean="0"/>
              <a:t>11/01/2017</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120448-401A-489A-BE75-0D0D9A5A65EE}" type="slidenum">
              <a:rPr lang="es-ES" smtClean="0"/>
              <a:t>‹Nº›</a:t>
            </a:fld>
            <a:endParaRPr lang="es-ES"/>
          </a:p>
        </p:txBody>
      </p:sp>
    </p:spTree>
    <p:extLst>
      <p:ext uri="{BB962C8B-B14F-4D97-AF65-F5344CB8AC3E}">
        <p14:creationId xmlns:p14="http://schemas.microsoft.com/office/powerpoint/2010/main" val="305659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2513603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52615DE-1BB9-476C-B9A6-21CB623E0A77}" type="datetimeFigureOut">
              <a:rPr lang="es-ES" smtClean="0"/>
              <a:t>11/01/2017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3324193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3988886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227649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52615DE-1BB9-476C-B9A6-21CB623E0A77}" type="datetimeFigureOut">
              <a:rPr lang="es-ES" smtClean="0"/>
              <a:t>11/01/2017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227364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2615DE-1BB9-476C-B9A6-21CB623E0A77}" type="datetimeFigureOut">
              <a:rPr lang="es-ES" smtClean="0"/>
              <a:t>11/01/2017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132808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52615DE-1BB9-476C-B9A6-21CB623E0A77}" type="datetimeFigureOut">
              <a:rPr lang="es-ES" smtClean="0"/>
              <a:t>11/01/2017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D120448-401A-489A-BE75-0D0D9A5A65EE}"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26344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2615DE-1BB9-476C-B9A6-21CB623E0A77}" type="datetimeFigureOut">
              <a:rPr lang="es-ES" smtClean="0"/>
              <a:t>11/01/2017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D120448-401A-489A-BE75-0D0D9A5A65EE}" type="slidenum">
              <a:rPr lang="es-ES" smtClean="0"/>
              <a:t>‹Nº›</a:t>
            </a:fld>
            <a:endParaRPr lang="es-E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67463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615DE-1BB9-476C-B9A6-21CB623E0A77}" type="datetimeFigureOut">
              <a:rPr lang="es-ES" smtClean="0"/>
              <a:t>11/01/2017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413265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52615DE-1BB9-476C-B9A6-21CB623E0A77}" type="datetimeFigureOut">
              <a:rPr lang="es-ES" smtClean="0"/>
              <a:t>11/01/2017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291276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52615DE-1BB9-476C-B9A6-21CB623E0A77}" type="datetimeFigureOut">
              <a:rPr lang="es-ES" smtClean="0"/>
              <a:t>11/01/2017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120448-401A-489A-BE75-0D0D9A5A65EE}" type="slidenum">
              <a:rPr lang="es-ES" smtClean="0"/>
              <a:t>‹Nº›</a:t>
            </a:fld>
            <a:endParaRPr lang="es-ES"/>
          </a:p>
        </p:txBody>
      </p:sp>
    </p:spTree>
    <p:extLst>
      <p:ext uri="{BB962C8B-B14F-4D97-AF65-F5344CB8AC3E}">
        <p14:creationId xmlns:p14="http://schemas.microsoft.com/office/powerpoint/2010/main" val="200788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52615DE-1BB9-476C-B9A6-21CB623E0A77}" type="datetimeFigureOut">
              <a:rPr lang="es-ES" smtClean="0"/>
              <a:t>11/01/2017</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D120448-401A-489A-BE75-0D0D9A5A65EE}" type="slidenum">
              <a:rPr lang="es-ES" smtClean="0"/>
              <a:t>‹Nº›</a:t>
            </a:fld>
            <a:endParaRPr lang="es-ES"/>
          </a:p>
        </p:txBody>
      </p:sp>
    </p:spTree>
    <p:extLst>
      <p:ext uri="{BB962C8B-B14F-4D97-AF65-F5344CB8AC3E}">
        <p14:creationId xmlns:p14="http://schemas.microsoft.com/office/powerpoint/2010/main" val="410589884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2615DE-1BB9-476C-B9A6-21CB623E0A77}" type="datetimeFigureOut">
              <a:rPr lang="es-ES" smtClean="0"/>
              <a:t>11/01/2017</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120448-401A-489A-BE75-0D0D9A5A65EE}"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86367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comments" Target="../comments/commen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t>Last</a:t>
            </a:r>
            <a:r>
              <a:rPr lang="es-ES" dirty="0"/>
              <a:t> Bear Standing</a:t>
            </a:r>
          </a:p>
        </p:txBody>
      </p:sp>
      <p:sp>
        <p:nvSpPr>
          <p:cNvPr id="3" name="Subtítulo 2"/>
          <p:cNvSpPr>
            <a:spLocks noGrp="1"/>
          </p:cNvSpPr>
          <p:nvPr>
            <p:ph type="subTitle" idx="1"/>
          </p:nvPr>
        </p:nvSpPr>
        <p:spPr/>
        <p:txBody>
          <a:bodyPr/>
          <a:lstStyle/>
          <a:p>
            <a:r>
              <a:rPr lang="es-ES" dirty="0" err="1"/>
              <a:t>Rorcharch</a:t>
            </a:r>
            <a:r>
              <a:rPr lang="es-ES" dirty="0"/>
              <a:t> </a:t>
            </a:r>
            <a:r>
              <a:rPr lang="es-ES" dirty="0" err="1"/>
              <a:t>Games</a:t>
            </a:r>
            <a:endParaRPr lang="es-ES" dirty="0"/>
          </a:p>
        </p:txBody>
      </p:sp>
    </p:spTree>
    <p:extLst>
      <p:ext uri="{BB962C8B-B14F-4D97-AF65-F5344CB8AC3E}">
        <p14:creationId xmlns:p14="http://schemas.microsoft.com/office/powerpoint/2010/main" val="41143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Que es </a:t>
            </a:r>
            <a:r>
              <a:rPr lang="es-ES" dirty="0" err="1"/>
              <a:t>Last</a:t>
            </a:r>
            <a:r>
              <a:rPr lang="es-ES" dirty="0"/>
              <a:t> Bear Standing </a:t>
            </a:r>
          </a:p>
        </p:txBody>
      </p:sp>
      <p:sp>
        <p:nvSpPr>
          <p:cNvPr id="3" name="Marcador de contenido 2"/>
          <p:cNvSpPr>
            <a:spLocks noGrp="1"/>
          </p:cNvSpPr>
          <p:nvPr>
            <p:ph idx="1"/>
          </p:nvPr>
        </p:nvSpPr>
        <p:spPr>
          <a:xfrm>
            <a:off x="838200" y="1825625"/>
            <a:ext cx="2639291" cy="4351338"/>
          </a:xfrm>
        </p:spPr>
        <p:txBody>
          <a:bodyPr>
            <a:normAutofit/>
          </a:bodyPr>
          <a:lstStyle/>
          <a:p>
            <a:endParaRPr lang="es-ES" dirty="0"/>
          </a:p>
          <a:p>
            <a:r>
              <a:rPr lang="es-ES" dirty="0" err="1"/>
              <a:t>Duck</a:t>
            </a:r>
            <a:r>
              <a:rPr lang="es-ES" dirty="0"/>
              <a:t> </a:t>
            </a:r>
            <a:r>
              <a:rPr lang="es-ES" dirty="0" err="1"/>
              <a:t>Game</a:t>
            </a:r>
            <a:endParaRPr lang="es-ES" dirty="0"/>
          </a:p>
          <a:p>
            <a:r>
              <a:rPr lang="es-ES" dirty="0"/>
              <a:t>Acción</a:t>
            </a:r>
          </a:p>
          <a:p>
            <a:r>
              <a:rPr lang="es-ES" dirty="0"/>
              <a:t>Plataformas </a:t>
            </a:r>
          </a:p>
          <a:p>
            <a:r>
              <a:rPr lang="es-ES" dirty="0"/>
              <a:t>1 vida</a:t>
            </a:r>
          </a:p>
          <a:p>
            <a:r>
              <a:rPr lang="es-ES" dirty="0"/>
              <a:t>Muchas armas </a:t>
            </a:r>
          </a:p>
          <a:p>
            <a:pPr marL="0" indent="0">
              <a:buNone/>
            </a:pPr>
            <a:endParaRPr lang="es-ES" dirty="0"/>
          </a:p>
        </p:txBody>
      </p:sp>
      <p:pic>
        <p:nvPicPr>
          <p:cNvPr id="1026" name="Picture 2" descr="http://static3.gamespot.com/uploads/screen_kubrick/mig/6/3/6/4/2756364-d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6225" y="1825625"/>
            <a:ext cx="6157575" cy="346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9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Ambientación del juego		</a:t>
            </a:r>
          </a:p>
        </p:txBody>
      </p:sp>
      <p:sp>
        <p:nvSpPr>
          <p:cNvPr id="3" name="Marcador de contenido 2"/>
          <p:cNvSpPr>
            <a:spLocks noGrp="1"/>
          </p:cNvSpPr>
          <p:nvPr>
            <p:ph idx="1"/>
          </p:nvPr>
        </p:nvSpPr>
        <p:spPr>
          <a:xfrm>
            <a:off x="838200" y="1825625"/>
            <a:ext cx="3775364" cy="4351338"/>
          </a:xfrm>
        </p:spPr>
        <p:txBody>
          <a:bodyPr/>
          <a:lstStyle/>
          <a:p>
            <a:endParaRPr lang="es-ES" dirty="0"/>
          </a:p>
          <a:p>
            <a:r>
              <a:rPr lang="es-ES" dirty="0"/>
              <a:t>Diferentes estancias de una casa</a:t>
            </a:r>
          </a:p>
          <a:p>
            <a:r>
              <a:rPr lang="es-ES" dirty="0"/>
              <a:t>Osos de peluche</a:t>
            </a:r>
          </a:p>
          <a:p>
            <a:r>
              <a:rPr lang="es-ES" dirty="0"/>
              <a:t>Máscaras</a:t>
            </a:r>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5335616" y="2171729"/>
            <a:ext cx="6505800" cy="365913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804946" y="417776"/>
            <a:ext cx="3660776" cy="4881036"/>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4439030" y="2274500"/>
            <a:ext cx="3757289" cy="5009718"/>
          </a:xfrm>
          <a:prstGeom prst="rect">
            <a:avLst/>
          </a:prstGeom>
        </p:spPr>
      </p:pic>
    </p:spTree>
    <p:extLst>
      <p:ext uri="{BB962C8B-B14F-4D97-AF65-F5344CB8AC3E}">
        <p14:creationId xmlns:p14="http://schemas.microsoft.com/office/powerpoint/2010/main" val="171563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Hoja de ruta</a:t>
            </a:r>
          </a:p>
        </p:txBody>
      </p:sp>
      <p:sp>
        <p:nvSpPr>
          <p:cNvPr id="3" name="Marcador de contenido 2"/>
          <p:cNvSpPr>
            <a:spLocks noGrp="1"/>
          </p:cNvSpPr>
          <p:nvPr>
            <p:ph idx="1"/>
          </p:nvPr>
        </p:nvSpPr>
        <p:spPr>
          <a:xfrm>
            <a:off x="838199" y="1825625"/>
            <a:ext cx="6754091" cy="4351338"/>
          </a:xfrm>
        </p:spPr>
        <p:txBody>
          <a:bodyPr/>
          <a:lstStyle/>
          <a:p>
            <a:pPr marL="0" indent="0">
              <a:buNone/>
            </a:pPr>
            <a:endParaRPr lang="es-ES" dirty="0"/>
          </a:p>
          <a:p>
            <a:pPr marL="0" indent="0">
              <a:buNone/>
            </a:pPr>
            <a:r>
              <a:rPr lang="es-ES" dirty="0"/>
              <a:t>Trabajo por hacer: </a:t>
            </a:r>
          </a:p>
          <a:p>
            <a:r>
              <a:rPr lang="es-ES" dirty="0"/>
              <a:t>Motor gráfico</a:t>
            </a:r>
          </a:p>
          <a:p>
            <a:r>
              <a:rPr lang="es-ES" dirty="0"/>
              <a:t>Modelos</a:t>
            </a:r>
          </a:p>
          <a:p>
            <a:r>
              <a:rPr lang="es-ES" dirty="0"/>
              <a:t>Motor de red</a:t>
            </a:r>
          </a:p>
          <a:p>
            <a:r>
              <a:rPr lang="es-ES" dirty="0"/>
              <a:t>Pequeños errores a mejorar</a:t>
            </a:r>
          </a:p>
          <a:p>
            <a:r>
              <a:rPr lang="es-ES" dirty="0"/>
              <a:t>Posibles mejoras del juego</a:t>
            </a:r>
          </a:p>
          <a:p>
            <a:pPr marL="0" indent="0">
              <a:buNone/>
            </a:pPr>
            <a:endParaRPr lang="es-ES" dirty="0"/>
          </a:p>
        </p:txBody>
      </p:sp>
      <p:pic>
        <p:nvPicPr>
          <p:cNvPr id="2052" name="Picture 4" descr="http://socialancer.com/wp-content/uploads/2013/05/hoja-de-ruta-social-media-pl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906" y="473243"/>
            <a:ext cx="581025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99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Conclusiones </a:t>
            </a:r>
          </a:p>
        </p:txBody>
      </p:sp>
      <p:sp>
        <p:nvSpPr>
          <p:cNvPr id="3" name="Marcador de contenido 2"/>
          <p:cNvSpPr>
            <a:spLocks noGrp="1"/>
          </p:cNvSpPr>
          <p:nvPr>
            <p:ph idx="1"/>
          </p:nvPr>
        </p:nvSpPr>
        <p:spPr/>
        <p:txBody>
          <a:bodyPr/>
          <a:lstStyle/>
          <a:p>
            <a:endParaRPr lang="es-ES"/>
          </a:p>
          <a:p>
            <a:r>
              <a:rPr lang="es-ES"/>
              <a:t>Mecánicas </a:t>
            </a:r>
            <a:r>
              <a:rPr lang="es-ES" dirty="0"/>
              <a:t>básicas del juego</a:t>
            </a:r>
          </a:p>
          <a:p>
            <a:r>
              <a:rPr lang="es-ES" dirty="0"/>
              <a:t>Trabajo en equipo</a:t>
            </a:r>
          </a:p>
          <a:p>
            <a:r>
              <a:rPr lang="es-ES" dirty="0"/>
              <a:t>Mejorar dinámica de trabajo</a:t>
            </a:r>
          </a:p>
          <a:p>
            <a:r>
              <a:rPr lang="es-ES" dirty="0"/>
              <a:t>Queda mucho trabajo aún</a:t>
            </a:r>
          </a:p>
          <a:p>
            <a:endParaRPr lang="es-ES" dirty="0"/>
          </a:p>
          <a:p>
            <a:endParaRPr lang="es-ES" dirty="0"/>
          </a:p>
        </p:txBody>
      </p:sp>
      <p:pic>
        <p:nvPicPr>
          <p:cNvPr id="3076" name="Picture 4" descr="Resultado de imagen de conclusi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145" y="1845734"/>
            <a:ext cx="381952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98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pPr algn="ctr"/>
            <a:r>
              <a:rPr lang="es-ES" dirty="0"/>
              <a:t>Prototipo del juego</a:t>
            </a:r>
          </a:p>
        </p:txBody>
      </p:sp>
    </p:spTree>
    <p:extLst>
      <p:ext uri="{BB962C8B-B14F-4D97-AF65-F5344CB8AC3E}">
        <p14:creationId xmlns:p14="http://schemas.microsoft.com/office/powerpoint/2010/main" val="157561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219</TotalTime>
  <Words>71</Words>
  <Application>Microsoft Office PowerPoint</Application>
  <PresentationFormat>Panorámica</PresentationFormat>
  <Paragraphs>30</Paragraphs>
  <Slides>6</Slides>
  <Notes>1</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6</vt:i4>
      </vt:variant>
    </vt:vector>
  </HeadingPairs>
  <TitlesOfParts>
    <vt:vector size="11" baseType="lpstr">
      <vt:lpstr>Calibri</vt:lpstr>
      <vt:lpstr>Calibri Light</vt:lpstr>
      <vt:lpstr>Wingdings 2</vt:lpstr>
      <vt:lpstr>HDOfficeLightV0</vt:lpstr>
      <vt:lpstr>Retrospección</vt:lpstr>
      <vt:lpstr>Last Bear Standing</vt:lpstr>
      <vt:lpstr>Que es Last Bear Standing </vt:lpstr>
      <vt:lpstr>Ambientación del juego  </vt:lpstr>
      <vt:lpstr>Hoja de ruta</vt:lpstr>
      <vt:lpstr>Conclusiones </vt:lpstr>
      <vt:lpstr>Prototipo del juego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Last Bear Standing</dc:title>
  <dc:creator>Jose</dc:creator>
  <cp:lastModifiedBy>Jose</cp:lastModifiedBy>
  <cp:revision>13</cp:revision>
  <dcterms:created xsi:type="dcterms:W3CDTF">2017-01-09T10:45:13Z</dcterms:created>
  <dcterms:modified xsi:type="dcterms:W3CDTF">2017-01-11T10:03:41Z</dcterms:modified>
</cp:coreProperties>
</file>