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66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14A15-A5C5-44FB-95EC-6351C351DE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C5BC62-30AB-4612-A913-9532B7B01828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Comunicación</a:t>
          </a:r>
        </a:p>
      </dgm:t>
    </dgm:pt>
    <dgm:pt modelId="{BA98FFC3-52B6-4A18-A781-D4DDB253163F}" type="parTrans" cxnId="{BA8665DF-8944-4222-AFF0-FD4F832193CB}">
      <dgm:prSet/>
      <dgm:spPr/>
      <dgm:t>
        <a:bodyPr/>
        <a:lstStyle/>
        <a:p>
          <a:endParaRPr lang="es-ES"/>
        </a:p>
      </dgm:t>
    </dgm:pt>
    <dgm:pt modelId="{2D4EC8B9-62B6-49DA-A055-96BC2C0BF64C}" type="sibTrans" cxnId="{BA8665DF-8944-4222-AFF0-FD4F832193CB}">
      <dgm:prSet/>
      <dgm:spPr/>
      <dgm:t>
        <a:bodyPr/>
        <a:lstStyle/>
        <a:p>
          <a:endParaRPr lang="es-ES"/>
        </a:p>
      </dgm:t>
    </dgm:pt>
    <dgm:pt modelId="{0D4BBE7B-FF4B-4926-ABA4-C82F83E75FA3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Profesor - Padre</a:t>
          </a:r>
        </a:p>
      </dgm:t>
    </dgm:pt>
    <dgm:pt modelId="{9015E452-8558-4229-BA09-80067FC6E799}" type="parTrans" cxnId="{8AA8E8FE-A1B9-4DFD-948C-0E32AE07BB33}">
      <dgm:prSet/>
      <dgm:spPr/>
      <dgm:t>
        <a:bodyPr/>
        <a:lstStyle/>
        <a:p>
          <a:endParaRPr lang="es-ES"/>
        </a:p>
      </dgm:t>
    </dgm:pt>
    <dgm:pt modelId="{9B5F5076-172B-4493-8D84-B0BBE5FB51E1}" type="sibTrans" cxnId="{8AA8E8FE-A1B9-4DFD-948C-0E32AE07BB33}">
      <dgm:prSet/>
      <dgm:spPr/>
      <dgm:t>
        <a:bodyPr/>
        <a:lstStyle/>
        <a:p>
          <a:endParaRPr lang="es-ES"/>
        </a:p>
      </dgm:t>
    </dgm:pt>
    <dgm:pt modelId="{3A592C80-33C6-4B76-8D74-F5EDA79BE3FF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Profesor - Alumno</a:t>
          </a:r>
        </a:p>
      </dgm:t>
    </dgm:pt>
    <dgm:pt modelId="{882BBAE0-D4D8-408C-8AED-D17699885127}" type="parTrans" cxnId="{FFD582A2-46EC-4742-8A0B-57CB9AC3BE54}">
      <dgm:prSet/>
      <dgm:spPr/>
      <dgm:t>
        <a:bodyPr/>
        <a:lstStyle/>
        <a:p>
          <a:endParaRPr lang="es-ES"/>
        </a:p>
      </dgm:t>
    </dgm:pt>
    <dgm:pt modelId="{90C44BCB-2565-4C5E-87AE-CA841C6767C2}" type="sibTrans" cxnId="{FFD582A2-46EC-4742-8A0B-57CB9AC3BE54}">
      <dgm:prSet/>
      <dgm:spPr/>
      <dgm:t>
        <a:bodyPr/>
        <a:lstStyle/>
        <a:p>
          <a:endParaRPr lang="es-ES"/>
        </a:p>
      </dgm:t>
    </dgm:pt>
    <dgm:pt modelId="{6BEBCA42-5D04-403D-BD08-1611CE10C651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dirty="0"/>
            <a:t>Control del alumno</a:t>
          </a:r>
        </a:p>
      </dgm:t>
    </dgm:pt>
    <dgm:pt modelId="{898D3585-77A6-46B4-91DF-49A8304E8E83}" type="parTrans" cxnId="{31761AC6-1E74-4731-A33D-78B964A3CEAC}">
      <dgm:prSet/>
      <dgm:spPr/>
      <dgm:t>
        <a:bodyPr/>
        <a:lstStyle/>
        <a:p>
          <a:endParaRPr lang="es-ES"/>
        </a:p>
      </dgm:t>
    </dgm:pt>
    <dgm:pt modelId="{F1CD69E9-614D-4E53-934B-AFBE5F06442A}" type="sibTrans" cxnId="{31761AC6-1E74-4731-A33D-78B964A3CEAC}">
      <dgm:prSet/>
      <dgm:spPr/>
      <dgm:t>
        <a:bodyPr/>
        <a:lstStyle/>
        <a:p>
          <a:endParaRPr lang="es-ES"/>
        </a:p>
      </dgm:t>
    </dgm:pt>
    <dgm:pt modelId="{C12EC98E-73D7-46E3-8944-618552AD07D3}">
      <dgm:prSet phldrT="[Texto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Estadísticas de evolución del alumno.</a:t>
          </a:r>
        </a:p>
      </dgm:t>
    </dgm:pt>
    <dgm:pt modelId="{8C6CD8D9-B4D0-4D93-BA61-AA792A33DD7E}" type="parTrans" cxnId="{B23C0D63-33E3-48FC-A68D-1DCDAE879220}">
      <dgm:prSet/>
      <dgm:spPr/>
      <dgm:t>
        <a:bodyPr/>
        <a:lstStyle/>
        <a:p>
          <a:endParaRPr lang="es-ES"/>
        </a:p>
      </dgm:t>
    </dgm:pt>
    <dgm:pt modelId="{4D8F06C5-B4CC-40DC-949E-BFA543AD8FA5}" type="sibTrans" cxnId="{B23C0D63-33E3-48FC-A68D-1DCDAE879220}">
      <dgm:prSet/>
      <dgm:spPr/>
      <dgm:t>
        <a:bodyPr/>
        <a:lstStyle/>
        <a:p>
          <a:endParaRPr lang="es-ES"/>
        </a:p>
      </dgm:t>
    </dgm:pt>
    <dgm:pt modelId="{7E63FA2A-1204-4604-B56D-36570360EFAB}">
      <dgm:prSet phldrT="[Texto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Indicadores de comportamiento del alumno.</a:t>
          </a:r>
        </a:p>
      </dgm:t>
    </dgm:pt>
    <dgm:pt modelId="{5E7B1595-5D79-4998-A82C-BF47AD839EDA}" type="parTrans" cxnId="{F8952FC3-D1F0-4C71-B69A-99B175B31DE5}">
      <dgm:prSet/>
      <dgm:spPr/>
      <dgm:t>
        <a:bodyPr/>
        <a:lstStyle/>
        <a:p>
          <a:endParaRPr lang="es-ES"/>
        </a:p>
      </dgm:t>
    </dgm:pt>
    <dgm:pt modelId="{9CCCCCB9-15A5-4518-B8EA-AB39D89AA696}" type="sibTrans" cxnId="{F8952FC3-D1F0-4C71-B69A-99B175B31DE5}">
      <dgm:prSet/>
      <dgm:spPr/>
      <dgm:t>
        <a:bodyPr/>
        <a:lstStyle/>
        <a:p>
          <a:endParaRPr lang="es-ES"/>
        </a:p>
      </dgm:t>
    </dgm:pt>
    <dgm:pt modelId="{36AEA81C-F5AC-4E60-BE81-F2208808B7B1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ES" dirty="0"/>
            <a:t>Optimización de recursos</a:t>
          </a:r>
        </a:p>
      </dgm:t>
    </dgm:pt>
    <dgm:pt modelId="{8998E750-2573-4FBD-82E5-CF6CCA9BE5D0}" type="parTrans" cxnId="{4953F963-8526-498B-8580-1101B03186F1}">
      <dgm:prSet/>
      <dgm:spPr/>
      <dgm:t>
        <a:bodyPr/>
        <a:lstStyle/>
        <a:p>
          <a:endParaRPr lang="es-ES"/>
        </a:p>
      </dgm:t>
    </dgm:pt>
    <dgm:pt modelId="{689D5FFF-BE08-4FF0-80DC-0634528970D9}" type="sibTrans" cxnId="{4953F963-8526-498B-8580-1101B03186F1}">
      <dgm:prSet/>
      <dgm:spPr/>
      <dgm:t>
        <a:bodyPr/>
        <a:lstStyle/>
        <a:p>
          <a:endParaRPr lang="es-ES"/>
        </a:p>
      </dgm:t>
    </dgm:pt>
    <dgm:pt modelId="{149D6836-A49A-4F1B-B68C-22D3CF37E4F2}">
      <dgm:prSet phldrT="[Texto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Justificantes, autorizaciones y notas informativas.</a:t>
          </a:r>
        </a:p>
      </dgm:t>
    </dgm:pt>
    <dgm:pt modelId="{43B9D291-FB5F-4C76-898E-25FFD2D38F3B}" type="parTrans" cxnId="{FE1E2D2A-4EC0-4D5F-BAAB-167086BF0DEE}">
      <dgm:prSet/>
      <dgm:spPr/>
      <dgm:t>
        <a:bodyPr/>
        <a:lstStyle/>
        <a:p>
          <a:endParaRPr lang="es-ES"/>
        </a:p>
      </dgm:t>
    </dgm:pt>
    <dgm:pt modelId="{17F2705A-6774-47BD-87E6-7BFD2649FD23}" type="sibTrans" cxnId="{FE1E2D2A-4EC0-4D5F-BAAB-167086BF0DEE}">
      <dgm:prSet/>
      <dgm:spPr/>
      <dgm:t>
        <a:bodyPr/>
        <a:lstStyle/>
        <a:p>
          <a:endParaRPr lang="es-ES"/>
        </a:p>
      </dgm:t>
    </dgm:pt>
    <dgm:pt modelId="{19B32154-39B8-48F7-AAC7-9C2219509B67}">
      <dgm:prSet phldrT="[Texto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Facilitación de deberes y apuntes a los alumnos.</a:t>
          </a:r>
        </a:p>
      </dgm:t>
    </dgm:pt>
    <dgm:pt modelId="{5CCE8942-6097-479C-BCFE-7620523FBBB9}" type="parTrans" cxnId="{375C16E9-7C18-4AC4-BA1A-F81A96A3A2C9}">
      <dgm:prSet/>
      <dgm:spPr/>
      <dgm:t>
        <a:bodyPr/>
        <a:lstStyle/>
        <a:p>
          <a:endParaRPr lang="es-ES"/>
        </a:p>
      </dgm:t>
    </dgm:pt>
    <dgm:pt modelId="{053D7024-4A2A-4B18-AE38-665B2CD61BBA}" type="sibTrans" cxnId="{375C16E9-7C18-4AC4-BA1A-F81A96A3A2C9}">
      <dgm:prSet/>
      <dgm:spPr/>
      <dgm:t>
        <a:bodyPr/>
        <a:lstStyle/>
        <a:p>
          <a:endParaRPr lang="es-ES"/>
        </a:p>
      </dgm:t>
    </dgm:pt>
    <dgm:pt modelId="{B713DB9D-12F3-4E42-AEDF-2D3619B95DD9}" type="pres">
      <dgm:prSet presAssocID="{35014A15-A5C5-44FB-95EC-6351C351DEE6}" presName="Name0" presStyleCnt="0">
        <dgm:presLayoutVars>
          <dgm:dir/>
          <dgm:animLvl val="lvl"/>
          <dgm:resizeHandles val="exact"/>
        </dgm:presLayoutVars>
      </dgm:prSet>
      <dgm:spPr/>
    </dgm:pt>
    <dgm:pt modelId="{C4BB00B1-0DE4-4E17-91AE-18915697DA31}" type="pres">
      <dgm:prSet presAssocID="{D6C5BC62-30AB-4612-A913-9532B7B01828}" presName="linNode" presStyleCnt="0"/>
      <dgm:spPr/>
    </dgm:pt>
    <dgm:pt modelId="{D7D3C9D2-3CD8-439E-8C27-427D32CAAC7E}" type="pres">
      <dgm:prSet presAssocID="{D6C5BC62-30AB-4612-A913-9532B7B0182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568BB1A-4112-477F-9F96-DD47C5E435D2}" type="pres">
      <dgm:prSet presAssocID="{D6C5BC62-30AB-4612-A913-9532B7B01828}" presName="descendantText" presStyleLbl="alignAccFollowNode1" presStyleIdx="0" presStyleCnt="3">
        <dgm:presLayoutVars>
          <dgm:bulletEnabled val="1"/>
        </dgm:presLayoutVars>
      </dgm:prSet>
      <dgm:spPr/>
    </dgm:pt>
    <dgm:pt modelId="{5CD00AB9-12DE-4AB4-9E43-CD7E9AF33E78}" type="pres">
      <dgm:prSet presAssocID="{2D4EC8B9-62B6-49DA-A055-96BC2C0BF64C}" presName="sp" presStyleCnt="0"/>
      <dgm:spPr/>
    </dgm:pt>
    <dgm:pt modelId="{458D6A8B-5E4E-4FE9-B104-93B40B58CFC2}" type="pres">
      <dgm:prSet presAssocID="{6BEBCA42-5D04-403D-BD08-1611CE10C651}" presName="linNode" presStyleCnt="0"/>
      <dgm:spPr/>
    </dgm:pt>
    <dgm:pt modelId="{8EEDF8ED-4F0A-434F-8E93-D518072807E9}" type="pres">
      <dgm:prSet presAssocID="{6BEBCA42-5D04-403D-BD08-1611CE10C65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364CAA8-0DC0-4F35-BFC8-0EA917CB33CC}" type="pres">
      <dgm:prSet presAssocID="{6BEBCA42-5D04-403D-BD08-1611CE10C651}" presName="descendantText" presStyleLbl="alignAccFollowNode1" presStyleIdx="1" presStyleCnt="3">
        <dgm:presLayoutVars>
          <dgm:bulletEnabled val="1"/>
        </dgm:presLayoutVars>
      </dgm:prSet>
      <dgm:spPr/>
    </dgm:pt>
    <dgm:pt modelId="{F5F397B3-3105-4F87-9E30-23A4B56E6143}" type="pres">
      <dgm:prSet presAssocID="{F1CD69E9-614D-4E53-934B-AFBE5F06442A}" presName="sp" presStyleCnt="0"/>
      <dgm:spPr/>
    </dgm:pt>
    <dgm:pt modelId="{92341953-EABC-4699-93E0-E4029017C383}" type="pres">
      <dgm:prSet presAssocID="{36AEA81C-F5AC-4E60-BE81-F2208808B7B1}" presName="linNode" presStyleCnt="0"/>
      <dgm:spPr/>
    </dgm:pt>
    <dgm:pt modelId="{1406AF1D-0010-44B2-9DE3-BC3EC56337AC}" type="pres">
      <dgm:prSet presAssocID="{36AEA81C-F5AC-4E60-BE81-F2208808B7B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EFBC6D2-AA4F-4D28-B7FE-6E1D166F2955}" type="pres">
      <dgm:prSet presAssocID="{36AEA81C-F5AC-4E60-BE81-F2208808B7B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8952FC3-D1F0-4C71-B69A-99B175B31DE5}" srcId="{6BEBCA42-5D04-403D-BD08-1611CE10C651}" destId="{7E63FA2A-1204-4604-B56D-36570360EFAB}" srcOrd="1" destOrd="0" parTransId="{5E7B1595-5D79-4998-A82C-BF47AD839EDA}" sibTransId="{9CCCCCB9-15A5-4518-B8EA-AB39D89AA696}"/>
    <dgm:cxn modelId="{8AA8E8FE-A1B9-4DFD-948C-0E32AE07BB33}" srcId="{D6C5BC62-30AB-4612-A913-9532B7B01828}" destId="{0D4BBE7B-FF4B-4926-ABA4-C82F83E75FA3}" srcOrd="0" destOrd="0" parTransId="{9015E452-8558-4229-BA09-80067FC6E799}" sibTransId="{9B5F5076-172B-4493-8D84-B0BBE5FB51E1}"/>
    <dgm:cxn modelId="{FFD582A2-46EC-4742-8A0B-57CB9AC3BE54}" srcId="{D6C5BC62-30AB-4612-A913-9532B7B01828}" destId="{3A592C80-33C6-4B76-8D74-F5EDA79BE3FF}" srcOrd="1" destOrd="0" parTransId="{882BBAE0-D4D8-408C-8AED-D17699885127}" sibTransId="{90C44BCB-2565-4C5E-87AE-CA841C6767C2}"/>
    <dgm:cxn modelId="{B23C0D63-33E3-48FC-A68D-1DCDAE879220}" srcId="{6BEBCA42-5D04-403D-BD08-1611CE10C651}" destId="{C12EC98E-73D7-46E3-8944-618552AD07D3}" srcOrd="0" destOrd="0" parTransId="{8C6CD8D9-B4D0-4D93-BA61-AA792A33DD7E}" sibTransId="{4D8F06C5-B4CC-40DC-949E-BFA543AD8FA5}"/>
    <dgm:cxn modelId="{31761AC6-1E74-4731-A33D-78B964A3CEAC}" srcId="{35014A15-A5C5-44FB-95EC-6351C351DEE6}" destId="{6BEBCA42-5D04-403D-BD08-1611CE10C651}" srcOrd="1" destOrd="0" parTransId="{898D3585-77A6-46B4-91DF-49A8304E8E83}" sibTransId="{F1CD69E9-614D-4E53-934B-AFBE5F06442A}"/>
    <dgm:cxn modelId="{98FFCF41-99BD-450D-8DF6-2DF66767EBDF}" type="presOf" srcId="{7E63FA2A-1204-4604-B56D-36570360EFAB}" destId="{4364CAA8-0DC0-4F35-BFC8-0EA917CB33CC}" srcOrd="0" destOrd="1" presId="urn:microsoft.com/office/officeart/2005/8/layout/vList5"/>
    <dgm:cxn modelId="{BA8665DF-8944-4222-AFF0-FD4F832193CB}" srcId="{35014A15-A5C5-44FB-95EC-6351C351DEE6}" destId="{D6C5BC62-30AB-4612-A913-9532B7B01828}" srcOrd="0" destOrd="0" parTransId="{BA98FFC3-52B6-4A18-A781-D4DDB253163F}" sibTransId="{2D4EC8B9-62B6-49DA-A055-96BC2C0BF64C}"/>
    <dgm:cxn modelId="{FE1E2D2A-4EC0-4D5F-BAAB-167086BF0DEE}" srcId="{36AEA81C-F5AC-4E60-BE81-F2208808B7B1}" destId="{149D6836-A49A-4F1B-B68C-22D3CF37E4F2}" srcOrd="0" destOrd="0" parTransId="{43B9D291-FB5F-4C76-898E-25FFD2D38F3B}" sibTransId="{17F2705A-6774-47BD-87E6-7BFD2649FD23}"/>
    <dgm:cxn modelId="{0E526CEC-86FF-42A7-B5C2-7D2DE1981FC4}" type="presOf" srcId="{C12EC98E-73D7-46E3-8944-618552AD07D3}" destId="{4364CAA8-0DC0-4F35-BFC8-0EA917CB33CC}" srcOrd="0" destOrd="0" presId="urn:microsoft.com/office/officeart/2005/8/layout/vList5"/>
    <dgm:cxn modelId="{45177D04-FA30-46DE-9263-D14B10062CBD}" type="presOf" srcId="{36AEA81C-F5AC-4E60-BE81-F2208808B7B1}" destId="{1406AF1D-0010-44B2-9DE3-BC3EC56337AC}" srcOrd="0" destOrd="0" presId="urn:microsoft.com/office/officeart/2005/8/layout/vList5"/>
    <dgm:cxn modelId="{1DFAC755-787C-45BE-90A3-03C58CE9D79C}" type="presOf" srcId="{6BEBCA42-5D04-403D-BD08-1611CE10C651}" destId="{8EEDF8ED-4F0A-434F-8E93-D518072807E9}" srcOrd="0" destOrd="0" presId="urn:microsoft.com/office/officeart/2005/8/layout/vList5"/>
    <dgm:cxn modelId="{375C16E9-7C18-4AC4-BA1A-F81A96A3A2C9}" srcId="{36AEA81C-F5AC-4E60-BE81-F2208808B7B1}" destId="{19B32154-39B8-48F7-AAC7-9C2219509B67}" srcOrd="1" destOrd="0" parTransId="{5CCE8942-6097-479C-BCFE-7620523FBBB9}" sibTransId="{053D7024-4A2A-4B18-AE38-665B2CD61BBA}"/>
    <dgm:cxn modelId="{7CF656A9-DF68-4A4E-B3F7-3C9C0BF1DF11}" type="presOf" srcId="{3A592C80-33C6-4B76-8D74-F5EDA79BE3FF}" destId="{B568BB1A-4112-477F-9F96-DD47C5E435D2}" srcOrd="0" destOrd="1" presId="urn:microsoft.com/office/officeart/2005/8/layout/vList5"/>
    <dgm:cxn modelId="{F175DC01-B107-4C5A-9661-6DE3E0A0CFAA}" type="presOf" srcId="{35014A15-A5C5-44FB-95EC-6351C351DEE6}" destId="{B713DB9D-12F3-4E42-AEDF-2D3619B95DD9}" srcOrd="0" destOrd="0" presId="urn:microsoft.com/office/officeart/2005/8/layout/vList5"/>
    <dgm:cxn modelId="{4953F963-8526-498B-8580-1101B03186F1}" srcId="{35014A15-A5C5-44FB-95EC-6351C351DEE6}" destId="{36AEA81C-F5AC-4E60-BE81-F2208808B7B1}" srcOrd="2" destOrd="0" parTransId="{8998E750-2573-4FBD-82E5-CF6CCA9BE5D0}" sibTransId="{689D5FFF-BE08-4FF0-80DC-0634528970D9}"/>
    <dgm:cxn modelId="{DB2949DF-2868-4FD9-B879-9CDCA223524B}" type="presOf" srcId="{0D4BBE7B-FF4B-4926-ABA4-C82F83E75FA3}" destId="{B568BB1A-4112-477F-9F96-DD47C5E435D2}" srcOrd="0" destOrd="0" presId="urn:microsoft.com/office/officeart/2005/8/layout/vList5"/>
    <dgm:cxn modelId="{FDC3BAEC-3060-430C-A6EA-6228D29D6326}" type="presOf" srcId="{19B32154-39B8-48F7-AAC7-9C2219509B67}" destId="{FEFBC6D2-AA4F-4D28-B7FE-6E1D166F2955}" srcOrd="0" destOrd="1" presId="urn:microsoft.com/office/officeart/2005/8/layout/vList5"/>
    <dgm:cxn modelId="{50CB0E1A-F2F3-4D7A-BBA8-5DAFBD264E2C}" type="presOf" srcId="{D6C5BC62-30AB-4612-A913-9532B7B01828}" destId="{D7D3C9D2-3CD8-439E-8C27-427D32CAAC7E}" srcOrd="0" destOrd="0" presId="urn:microsoft.com/office/officeart/2005/8/layout/vList5"/>
    <dgm:cxn modelId="{9D9BD1C0-7231-4F14-B35E-BA2F3F36A724}" type="presOf" srcId="{149D6836-A49A-4F1B-B68C-22D3CF37E4F2}" destId="{FEFBC6D2-AA4F-4D28-B7FE-6E1D166F2955}" srcOrd="0" destOrd="0" presId="urn:microsoft.com/office/officeart/2005/8/layout/vList5"/>
    <dgm:cxn modelId="{F10DE9A8-CFC9-432D-B363-A215E37BF2D3}" type="presParOf" srcId="{B713DB9D-12F3-4E42-AEDF-2D3619B95DD9}" destId="{C4BB00B1-0DE4-4E17-91AE-18915697DA31}" srcOrd="0" destOrd="0" presId="urn:microsoft.com/office/officeart/2005/8/layout/vList5"/>
    <dgm:cxn modelId="{1E2F3780-9708-4A37-8BFE-5EA81F66C05E}" type="presParOf" srcId="{C4BB00B1-0DE4-4E17-91AE-18915697DA31}" destId="{D7D3C9D2-3CD8-439E-8C27-427D32CAAC7E}" srcOrd="0" destOrd="0" presId="urn:microsoft.com/office/officeart/2005/8/layout/vList5"/>
    <dgm:cxn modelId="{870540B7-771E-4C6B-92F0-9CCAF1831B99}" type="presParOf" srcId="{C4BB00B1-0DE4-4E17-91AE-18915697DA31}" destId="{B568BB1A-4112-477F-9F96-DD47C5E435D2}" srcOrd="1" destOrd="0" presId="urn:microsoft.com/office/officeart/2005/8/layout/vList5"/>
    <dgm:cxn modelId="{A73C6F62-26F2-4CF8-9496-AE7F477C49D8}" type="presParOf" srcId="{B713DB9D-12F3-4E42-AEDF-2D3619B95DD9}" destId="{5CD00AB9-12DE-4AB4-9E43-CD7E9AF33E78}" srcOrd="1" destOrd="0" presId="urn:microsoft.com/office/officeart/2005/8/layout/vList5"/>
    <dgm:cxn modelId="{3F9E9FA7-9475-4FF0-9C78-AA2A6689DB58}" type="presParOf" srcId="{B713DB9D-12F3-4E42-AEDF-2D3619B95DD9}" destId="{458D6A8B-5E4E-4FE9-B104-93B40B58CFC2}" srcOrd="2" destOrd="0" presId="urn:microsoft.com/office/officeart/2005/8/layout/vList5"/>
    <dgm:cxn modelId="{0AED741C-7AA3-4C41-AD70-B7D9F350BE96}" type="presParOf" srcId="{458D6A8B-5E4E-4FE9-B104-93B40B58CFC2}" destId="{8EEDF8ED-4F0A-434F-8E93-D518072807E9}" srcOrd="0" destOrd="0" presId="urn:microsoft.com/office/officeart/2005/8/layout/vList5"/>
    <dgm:cxn modelId="{2D2F994F-52BD-4765-BCB3-077995A6AF3B}" type="presParOf" srcId="{458D6A8B-5E4E-4FE9-B104-93B40B58CFC2}" destId="{4364CAA8-0DC0-4F35-BFC8-0EA917CB33CC}" srcOrd="1" destOrd="0" presId="urn:microsoft.com/office/officeart/2005/8/layout/vList5"/>
    <dgm:cxn modelId="{0288F17A-6EB8-4A2D-AF0C-4C71ACA5D86E}" type="presParOf" srcId="{B713DB9D-12F3-4E42-AEDF-2D3619B95DD9}" destId="{F5F397B3-3105-4F87-9E30-23A4B56E6143}" srcOrd="3" destOrd="0" presId="urn:microsoft.com/office/officeart/2005/8/layout/vList5"/>
    <dgm:cxn modelId="{2C16DBC0-112F-4E5E-B0D1-43FF81F953EE}" type="presParOf" srcId="{B713DB9D-12F3-4E42-AEDF-2D3619B95DD9}" destId="{92341953-EABC-4699-93E0-E4029017C383}" srcOrd="4" destOrd="0" presId="urn:microsoft.com/office/officeart/2005/8/layout/vList5"/>
    <dgm:cxn modelId="{50D09146-4FD1-4296-BEFD-E140F4F621EC}" type="presParOf" srcId="{92341953-EABC-4699-93E0-E4029017C383}" destId="{1406AF1D-0010-44B2-9DE3-BC3EC56337AC}" srcOrd="0" destOrd="0" presId="urn:microsoft.com/office/officeart/2005/8/layout/vList5"/>
    <dgm:cxn modelId="{792550F9-F814-47CE-953E-943D32B9DA1E}" type="presParOf" srcId="{92341953-EABC-4699-93E0-E4029017C383}" destId="{FEFBC6D2-AA4F-4D28-B7FE-6E1D166F29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5DAAF-7DF4-4B96-A64C-53815639EF8C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5EF0B3-97CF-4AFB-9B51-777B3BB78399}">
      <dgm:prSet phldrT="[Texto]"/>
      <dgm:spPr/>
      <dgm:t>
        <a:bodyPr/>
        <a:lstStyle/>
        <a:p>
          <a:r>
            <a:rPr lang="es-ES" dirty="0"/>
            <a:t>Profesor</a:t>
          </a:r>
        </a:p>
      </dgm:t>
    </dgm:pt>
    <dgm:pt modelId="{85352681-3CAE-4EBB-9D13-46EB09654935}" type="parTrans" cxnId="{6FA2F592-43AC-48B9-B115-A8B3120C85FC}">
      <dgm:prSet/>
      <dgm:spPr/>
      <dgm:t>
        <a:bodyPr/>
        <a:lstStyle/>
        <a:p>
          <a:endParaRPr lang="es-ES"/>
        </a:p>
      </dgm:t>
    </dgm:pt>
    <dgm:pt modelId="{C84024C6-C495-4508-B841-FD0046FC4598}" type="sibTrans" cxnId="{6FA2F592-43AC-48B9-B115-A8B3120C85FC}">
      <dgm:prSet/>
      <dgm:spPr/>
      <dgm:t>
        <a:bodyPr/>
        <a:lstStyle/>
        <a:p>
          <a:endParaRPr lang="es-ES"/>
        </a:p>
      </dgm:t>
    </dgm:pt>
    <dgm:pt modelId="{7C7B9C42-58EE-46AD-9E43-6C3574249633}">
      <dgm:prSet phldrT="[Texto]"/>
      <dgm:spPr/>
      <dgm:t>
        <a:bodyPr/>
        <a:lstStyle/>
        <a:p>
          <a:r>
            <a:rPr lang="es-ES" dirty="0"/>
            <a:t>Alumno</a:t>
          </a:r>
        </a:p>
      </dgm:t>
    </dgm:pt>
    <dgm:pt modelId="{4D6D95C4-D7C0-4BBA-975F-4CB0542B0F9F}" type="parTrans" cxnId="{08028BA4-ED26-45B0-A4F8-19E8FF9BFC07}">
      <dgm:prSet/>
      <dgm:spPr/>
      <dgm:t>
        <a:bodyPr/>
        <a:lstStyle/>
        <a:p>
          <a:endParaRPr lang="es-ES"/>
        </a:p>
      </dgm:t>
    </dgm:pt>
    <dgm:pt modelId="{C511C51C-48D1-464B-92C1-A7CE4E688449}" type="sibTrans" cxnId="{08028BA4-ED26-45B0-A4F8-19E8FF9BFC07}">
      <dgm:prSet/>
      <dgm:spPr>
        <a:noFill/>
      </dgm:spPr>
      <dgm:t>
        <a:bodyPr/>
        <a:lstStyle/>
        <a:p>
          <a:endParaRPr lang="es-ES"/>
        </a:p>
      </dgm:t>
    </dgm:pt>
    <dgm:pt modelId="{4ABD242A-DF35-47A2-AD87-1312E704DF0E}">
      <dgm:prSet phldrT="[Texto]"/>
      <dgm:spPr/>
      <dgm:t>
        <a:bodyPr/>
        <a:lstStyle/>
        <a:p>
          <a:r>
            <a:rPr lang="es-ES" dirty="0"/>
            <a:t>Padre</a:t>
          </a:r>
        </a:p>
      </dgm:t>
    </dgm:pt>
    <dgm:pt modelId="{DBFEF419-8E36-489D-B2C3-0A1444CAFCF6}" type="parTrans" cxnId="{88BA3E42-2932-421C-9C2A-E8734166F766}">
      <dgm:prSet/>
      <dgm:spPr/>
      <dgm:t>
        <a:bodyPr/>
        <a:lstStyle/>
        <a:p>
          <a:endParaRPr lang="es-ES"/>
        </a:p>
      </dgm:t>
    </dgm:pt>
    <dgm:pt modelId="{73840611-AB7D-486D-907B-7078512A62E3}" type="sibTrans" cxnId="{88BA3E42-2932-421C-9C2A-E8734166F766}">
      <dgm:prSet/>
      <dgm:spPr/>
      <dgm:t>
        <a:bodyPr/>
        <a:lstStyle/>
        <a:p>
          <a:endParaRPr lang="es-ES"/>
        </a:p>
      </dgm:t>
    </dgm:pt>
    <dgm:pt modelId="{E4692E40-D353-411E-9758-B202379D4AC7}" type="pres">
      <dgm:prSet presAssocID="{7B35DAAF-7DF4-4B96-A64C-53815639EF8C}" presName="Name0" presStyleCnt="0">
        <dgm:presLayoutVars>
          <dgm:dir/>
          <dgm:resizeHandles val="exact"/>
        </dgm:presLayoutVars>
      </dgm:prSet>
      <dgm:spPr/>
    </dgm:pt>
    <dgm:pt modelId="{7190B29A-DF6D-4068-9380-6E626E9719DC}" type="pres">
      <dgm:prSet presAssocID="{205EF0B3-97CF-4AFB-9B51-777B3BB78399}" presName="node" presStyleLbl="node1" presStyleIdx="0" presStyleCnt="3">
        <dgm:presLayoutVars>
          <dgm:bulletEnabled val="1"/>
        </dgm:presLayoutVars>
      </dgm:prSet>
      <dgm:spPr/>
    </dgm:pt>
    <dgm:pt modelId="{30344169-8DF5-4110-ACD0-D279D2BCD52C}" type="pres">
      <dgm:prSet presAssocID="{C84024C6-C495-4508-B841-FD0046FC4598}" presName="sibTrans" presStyleLbl="sibTrans2D1" presStyleIdx="0" presStyleCnt="3"/>
      <dgm:spPr/>
    </dgm:pt>
    <dgm:pt modelId="{DC3FFB47-42EB-4CA9-BB2C-AEA72CA294B2}" type="pres">
      <dgm:prSet presAssocID="{C84024C6-C495-4508-B841-FD0046FC4598}" presName="connectorText" presStyleLbl="sibTrans2D1" presStyleIdx="0" presStyleCnt="3"/>
      <dgm:spPr/>
    </dgm:pt>
    <dgm:pt modelId="{9FF065ED-E248-47E2-9A57-32CDA5D65690}" type="pres">
      <dgm:prSet presAssocID="{7C7B9C42-58EE-46AD-9E43-6C3574249633}" presName="node" presStyleLbl="node1" presStyleIdx="1" presStyleCnt="3">
        <dgm:presLayoutVars>
          <dgm:bulletEnabled val="1"/>
        </dgm:presLayoutVars>
      </dgm:prSet>
      <dgm:spPr/>
    </dgm:pt>
    <dgm:pt modelId="{0DEE6169-67E3-411B-B66F-2E97C932FCB4}" type="pres">
      <dgm:prSet presAssocID="{C511C51C-48D1-464B-92C1-A7CE4E688449}" presName="sibTrans" presStyleLbl="sibTrans2D1" presStyleIdx="1" presStyleCnt="3" custLinFactX="-200000" custLinFactY="-319848" custLinFactNeighborX="-211271" custLinFactNeighborY="-400000"/>
      <dgm:spPr/>
    </dgm:pt>
    <dgm:pt modelId="{620D36FA-D4ED-4B30-8DB7-5B99078C6138}" type="pres">
      <dgm:prSet presAssocID="{C511C51C-48D1-464B-92C1-A7CE4E688449}" presName="connectorText" presStyleLbl="sibTrans2D1" presStyleIdx="1" presStyleCnt="3"/>
      <dgm:spPr/>
    </dgm:pt>
    <dgm:pt modelId="{E42DFF45-63BD-490A-9375-4E0B1C417185}" type="pres">
      <dgm:prSet presAssocID="{4ABD242A-DF35-47A2-AD87-1312E704DF0E}" presName="node" presStyleLbl="node1" presStyleIdx="2" presStyleCnt="3">
        <dgm:presLayoutVars>
          <dgm:bulletEnabled val="1"/>
        </dgm:presLayoutVars>
      </dgm:prSet>
      <dgm:spPr/>
    </dgm:pt>
    <dgm:pt modelId="{5D9BE598-9D7B-4977-9F09-6BCE5B3A6911}" type="pres">
      <dgm:prSet presAssocID="{73840611-AB7D-486D-907B-7078512A62E3}" presName="sibTrans" presStyleLbl="sibTrans2D1" presStyleIdx="2" presStyleCnt="3"/>
      <dgm:spPr/>
    </dgm:pt>
    <dgm:pt modelId="{59878FB8-FBF4-4BAB-830E-482690463034}" type="pres">
      <dgm:prSet presAssocID="{73840611-AB7D-486D-907B-7078512A62E3}" presName="connectorText" presStyleLbl="sibTrans2D1" presStyleIdx="2" presStyleCnt="3"/>
      <dgm:spPr/>
    </dgm:pt>
  </dgm:ptLst>
  <dgm:cxnLst>
    <dgm:cxn modelId="{21642748-6E05-4793-87FA-6F1186378AE8}" type="presOf" srcId="{7C7B9C42-58EE-46AD-9E43-6C3574249633}" destId="{9FF065ED-E248-47E2-9A57-32CDA5D65690}" srcOrd="0" destOrd="0" presId="urn:microsoft.com/office/officeart/2005/8/layout/cycle7"/>
    <dgm:cxn modelId="{08028BA4-ED26-45B0-A4F8-19E8FF9BFC07}" srcId="{7B35DAAF-7DF4-4B96-A64C-53815639EF8C}" destId="{7C7B9C42-58EE-46AD-9E43-6C3574249633}" srcOrd="1" destOrd="0" parTransId="{4D6D95C4-D7C0-4BBA-975F-4CB0542B0F9F}" sibTransId="{C511C51C-48D1-464B-92C1-A7CE4E688449}"/>
    <dgm:cxn modelId="{A947B666-47AA-48B4-8450-A1F493D7F149}" type="presOf" srcId="{C84024C6-C495-4508-B841-FD0046FC4598}" destId="{30344169-8DF5-4110-ACD0-D279D2BCD52C}" srcOrd="0" destOrd="0" presId="urn:microsoft.com/office/officeart/2005/8/layout/cycle7"/>
    <dgm:cxn modelId="{72E309F7-07BF-4812-8FA9-3123149234C3}" type="presOf" srcId="{C84024C6-C495-4508-B841-FD0046FC4598}" destId="{DC3FFB47-42EB-4CA9-BB2C-AEA72CA294B2}" srcOrd="1" destOrd="0" presId="urn:microsoft.com/office/officeart/2005/8/layout/cycle7"/>
    <dgm:cxn modelId="{2BF3AF25-96C9-471B-8B32-D5E540B1458E}" type="presOf" srcId="{7B35DAAF-7DF4-4B96-A64C-53815639EF8C}" destId="{E4692E40-D353-411E-9758-B202379D4AC7}" srcOrd="0" destOrd="0" presId="urn:microsoft.com/office/officeart/2005/8/layout/cycle7"/>
    <dgm:cxn modelId="{6FA2F592-43AC-48B9-B115-A8B3120C85FC}" srcId="{7B35DAAF-7DF4-4B96-A64C-53815639EF8C}" destId="{205EF0B3-97CF-4AFB-9B51-777B3BB78399}" srcOrd="0" destOrd="0" parTransId="{85352681-3CAE-4EBB-9D13-46EB09654935}" sibTransId="{C84024C6-C495-4508-B841-FD0046FC4598}"/>
    <dgm:cxn modelId="{937A5817-26C6-49F4-8A8B-11008D26001D}" type="presOf" srcId="{C511C51C-48D1-464B-92C1-A7CE4E688449}" destId="{620D36FA-D4ED-4B30-8DB7-5B99078C6138}" srcOrd="1" destOrd="0" presId="urn:microsoft.com/office/officeart/2005/8/layout/cycle7"/>
    <dgm:cxn modelId="{E7A07580-AF5E-4AB2-886B-6585D0BEB6CA}" type="presOf" srcId="{73840611-AB7D-486D-907B-7078512A62E3}" destId="{5D9BE598-9D7B-4977-9F09-6BCE5B3A6911}" srcOrd="0" destOrd="0" presId="urn:microsoft.com/office/officeart/2005/8/layout/cycle7"/>
    <dgm:cxn modelId="{84A0F9F8-E768-463E-B4FD-217F56524153}" type="presOf" srcId="{205EF0B3-97CF-4AFB-9B51-777B3BB78399}" destId="{7190B29A-DF6D-4068-9380-6E626E9719DC}" srcOrd="0" destOrd="0" presId="urn:microsoft.com/office/officeart/2005/8/layout/cycle7"/>
    <dgm:cxn modelId="{FAF9ACA9-CCB8-4893-954E-7149DAD33592}" type="presOf" srcId="{4ABD242A-DF35-47A2-AD87-1312E704DF0E}" destId="{E42DFF45-63BD-490A-9375-4E0B1C417185}" srcOrd="0" destOrd="0" presId="urn:microsoft.com/office/officeart/2005/8/layout/cycle7"/>
    <dgm:cxn modelId="{88BA3E42-2932-421C-9C2A-E8734166F766}" srcId="{7B35DAAF-7DF4-4B96-A64C-53815639EF8C}" destId="{4ABD242A-DF35-47A2-AD87-1312E704DF0E}" srcOrd="2" destOrd="0" parTransId="{DBFEF419-8E36-489D-B2C3-0A1444CAFCF6}" sibTransId="{73840611-AB7D-486D-907B-7078512A62E3}"/>
    <dgm:cxn modelId="{6089FA69-E4B9-4270-BCFE-910274074CC9}" type="presOf" srcId="{C511C51C-48D1-464B-92C1-A7CE4E688449}" destId="{0DEE6169-67E3-411B-B66F-2E97C932FCB4}" srcOrd="0" destOrd="0" presId="urn:microsoft.com/office/officeart/2005/8/layout/cycle7"/>
    <dgm:cxn modelId="{009B5DCA-B162-476E-8554-246E2F1170DF}" type="presOf" srcId="{73840611-AB7D-486D-907B-7078512A62E3}" destId="{59878FB8-FBF4-4BAB-830E-482690463034}" srcOrd="1" destOrd="0" presId="urn:microsoft.com/office/officeart/2005/8/layout/cycle7"/>
    <dgm:cxn modelId="{F7955299-952B-424A-BC09-A7372421F856}" type="presParOf" srcId="{E4692E40-D353-411E-9758-B202379D4AC7}" destId="{7190B29A-DF6D-4068-9380-6E626E9719DC}" srcOrd="0" destOrd="0" presId="urn:microsoft.com/office/officeart/2005/8/layout/cycle7"/>
    <dgm:cxn modelId="{7FCCA16C-D767-4B11-BF04-2070B6243788}" type="presParOf" srcId="{E4692E40-D353-411E-9758-B202379D4AC7}" destId="{30344169-8DF5-4110-ACD0-D279D2BCD52C}" srcOrd="1" destOrd="0" presId="urn:microsoft.com/office/officeart/2005/8/layout/cycle7"/>
    <dgm:cxn modelId="{56626D21-2EA1-40CA-B3C8-7E89E4A39E67}" type="presParOf" srcId="{30344169-8DF5-4110-ACD0-D279D2BCD52C}" destId="{DC3FFB47-42EB-4CA9-BB2C-AEA72CA294B2}" srcOrd="0" destOrd="0" presId="urn:microsoft.com/office/officeart/2005/8/layout/cycle7"/>
    <dgm:cxn modelId="{3BBD0F78-F534-417A-9922-DC138E996E26}" type="presParOf" srcId="{E4692E40-D353-411E-9758-B202379D4AC7}" destId="{9FF065ED-E248-47E2-9A57-32CDA5D65690}" srcOrd="2" destOrd="0" presId="urn:microsoft.com/office/officeart/2005/8/layout/cycle7"/>
    <dgm:cxn modelId="{573C8D45-15E7-470D-B0DB-77D7D68ADA63}" type="presParOf" srcId="{E4692E40-D353-411E-9758-B202379D4AC7}" destId="{0DEE6169-67E3-411B-B66F-2E97C932FCB4}" srcOrd="3" destOrd="0" presId="urn:microsoft.com/office/officeart/2005/8/layout/cycle7"/>
    <dgm:cxn modelId="{11DF6E4C-DA5A-4C96-8A32-BB62D5E50812}" type="presParOf" srcId="{0DEE6169-67E3-411B-B66F-2E97C932FCB4}" destId="{620D36FA-D4ED-4B30-8DB7-5B99078C6138}" srcOrd="0" destOrd="0" presId="urn:microsoft.com/office/officeart/2005/8/layout/cycle7"/>
    <dgm:cxn modelId="{AC1855D3-9A9E-46A5-A57D-14355E276451}" type="presParOf" srcId="{E4692E40-D353-411E-9758-B202379D4AC7}" destId="{E42DFF45-63BD-490A-9375-4E0B1C417185}" srcOrd="4" destOrd="0" presId="urn:microsoft.com/office/officeart/2005/8/layout/cycle7"/>
    <dgm:cxn modelId="{4CCE6FF6-105B-46B9-9BA4-7D06C398B45C}" type="presParOf" srcId="{E4692E40-D353-411E-9758-B202379D4AC7}" destId="{5D9BE598-9D7B-4977-9F09-6BCE5B3A6911}" srcOrd="5" destOrd="0" presId="urn:microsoft.com/office/officeart/2005/8/layout/cycle7"/>
    <dgm:cxn modelId="{E28E06FD-EC0F-470F-A720-7B8A2938F57B}" type="presParOf" srcId="{5D9BE598-9D7B-4977-9F09-6BCE5B3A6911}" destId="{59878FB8-FBF4-4BAB-830E-48269046303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98B2E3-CA51-4BE7-854F-7472932F38A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AE84EF6-36B2-469A-BD18-5EE05BD7AAD4}">
      <dgm:prSet phldrT="[Texto]" custT="1"/>
      <dgm:spPr/>
      <dgm:t>
        <a:bodyPr/>
        <a:lstStyle/>
        <a:p>
          <a:r>
            <a:rPr lang="es-ES" sz="1100" dirty="0"/>
            <a:t>Ahorro en papel</a:t>
          </a:r>
        </a:p>
      </dgm:t>
    </dgm:pt>
    <dgm:pt modelId="{5E255AF9-94DD-4B4F-AB8E-8A641B92D229}" type="parTrans" cxnId="{44951536-6F2E-4D2A-BAD4-27577796CFAF}">
      <dgm:prSet/>
      <dgm:spPr/>
      <dgm:t>
        <a:bodyPr/>
        <a:lstStyle/>
        <a:p>
          <a:endParaRPr lang="es-ES"/>
        </a:p>
      </dgm:t>
    </dgm:pt>
    <dgm:pt modelId="{23A2FD66-FE45-41DB-93D5-18507CED49D5}" type="sibTrans" cxnId="{44951536-6F2E-4D2A-BAD4-27577796CFAF}">
      <dgm:prSet/>
      <dgm:spPr>
        <a:noFill/>
        <a:ln>
          <a:noFill/>
        </a:ln>
        <a:effectLst>
          <a:reflection blurRad="1270000" stA="0" endPos="0" dist="50800" dir="5400000" sy="-100000" algn="bl" rotWithShape="0"/>
        </a:effectLst>
      </dgm:spPr>
      <dgm:t>
        <a:bodyPr/>
        <a:lstStyle/>
        <a:p>
          <a:endParaRPr lang="es-ES"/>
        </a:p>
      </dgm:t>
    </dgm:pt>
    <dgm:pt modelId="{7C9D7C8B-E720-4A92-AE25-1D11E84A5082}">
      <dgm:prSet phldrT="[Texto]"/>
      <dgm:spPr>
        <a:noFill/>
        <a:ln>
          <a:noFill/>
        </a:ln>
      </dgm:spPr>
      <dgm:t>
        <a:bodyPr/>
        <a:lstStyle/>
        <a:p>
          <a:r>
            <a:rPr lang="es-ES" dirty="0"/>
            <a:t>d</a:t>
          </a:r>
        </a:p>
      </dgm:t>
    </dgm:pt>
    <dgm:pt modelId="{71E951A9-CD92-4C1D-8D04-CFEE4204DB2F}" type="parTrans" cxnId="{92325FB1-4C93-480D-9E76-5501D52BB287}">
      <dgm:prSet/>
      <dgm:spPr/>
      <dgm:t>
        <a:bodyPr/>
        <a:lstStyle/>
        <a:p>
          <a:endParaRPr lang="es-ES"/>
        </a:p>
      </dgm:t>
    </dgm:pt>
    <dgm:pt modelId="{52241670-674B-4D3A-AAD3-3B65D163BE63}" type="sibTrans" cxnId="{92325FB1-4C93-480D-9E76-5501D52BB287}">
      <dgm:prSet/>
      <dgm:spPr>
        <a:noFill/>
        <a:ln>
          <a:noFill/>
        </a:ln>
      </dgm:spPr>
      <dgm:t>
        <a:bodyPr/>
        <a:lstStyle/>
        <a:p>
          <a:endParaRPr lang="es-ES"/>
        </a:p>
      </dgm:t>
    </dgm:pt>
    <dgm:pt modelId="{B052B8CA-1125-4E35-8214-4A49F5B57515}">
      <dgm:prSet phldrT="[Texto]" custT="1"/>
      <dgm:spPr/>
      <dgm:t>
        <a:bodyPr/>
        <a:lstStyle/>
        <a:p>
          <a:r>
            <a:rPr lang="es-ES" sz="1200" dirty="0"/>
            <a:t>Ahorro</a:t>
          </a:r>
          <a:r>
            <a:rPr lang="es-ES" sz="500" dirty="0"/>
            <a:t> </a:t>
          </a:r>
          <a:r>
            <a:rPr lang="es-ES" sz="1100" dirty="0"/>
            <a:t>en</a:t>
          </a:r>
          <a:r>
            <a:rPr lang="es-ES" sz="500" dirty="0"/>
            <a:t> </a:t>
          </a:r>
          <a:r>
            <a:rPr lang="es-ES" sz="1200" dirty="0"/>
            <a:t>desplazamiento</a:t>
          </a:r>
        </a:p>
      </dgm:t>
    </dgm:pt>
    <dgm:pt modelId="{64A3EEC1-079E-4F2A-9F3D-FA221CC37D20}" type="sibTrans" cxnId="{C3588179-67D2-4796-ADDD-B97F101C1F07}">
      <dgm:prSet/>
      <dgm:spPr>
        <a:noFill/>
        <a:ln>
          <a:noFill/>
        </a:ln>
        <a:effectLst>
          <a:glow rad="127000">
            <a:schemeClr val="accent1">
              <a:alpha val="0"/>
            </a:schemeClr>
          </a:glow>
        </a:effectLst>
      </dgm:spPr>
      <dgm:t>
        <a:bodyPr/>
        <a:lstStyle/>
        <a:p>
          <a:endParaRPr lang="es-ES"/>
        </a:p>
      </dgm:t>
    </dgm:pt>
    <dgm:pt modelId="{4D1640B8-605F-49BC-A4C0-0AF033FF4F44}" type="parTrans" cxnId="{C3588179-67D2-4796-ADDD-B97F101C1F07}">
      <dgm:prSet/>
      <dgm:spPr/>
      <dgm:t>
        <a:bodyPr/>
        <a:lstStyle/>
        <a:p>
          <a:endParaRPr lang="es-ES"/>
        </a:p>
      </dgm:t>
    </dgm:pt>
    <dgm:pt modelId="{6DFFBD78-0F19-46CD-8AAE-2DFB9B7CDE0A}" type="pres">
      <dgm:prSet presAssocID="{4F98B2E3-CA51-4BE7-854F-7472932F38AE}" presName="Name0" presStyleCnt="0">
        <dgm:presLayoutVars>
          <dgm:chMax/>
          <dgm:chPref/>
          <dgm:dir/>
          <dgm:animLvl val="lvl"/>
        </dgm:presLayoutVars>
      </dgm:prSet>
      <dgm:spPr/>
    </dgm:pt>
    <dgm:pt modelId="{ACBC7533-BABD-4B36-B71B-322D3CBC4860}" type="pres">
      <dgm:prSet presAssocID="{EAE84EF6-36B2-469A-BD18-5EE05BD7AAD4}" presName="composite" presStyleCnt="0"/>
      <dgm:spPr/>
    </dgm:pt>
    <dgm:pt modelId="{70C0743A-D67C-461F-BE39-B87847DE0E54}" type="pres">
      <dgm:prSet presAssocID="{EAE84EF6-36B2-469A-BD18-5EE05BD7AAD4}" presName="Parent1" presStyleLbl="node1" presStyleIdx="0" presStyleCnt="6" custScaleX="135606" custLinFactNeighborX="24637" custLinFactNeighborY="536">
        <dgm:presLayoutVars>
          <dgm:chMax val="1"/>
          <dgm:chPref val="1"/>
          <dgm:bulletEnabled val="1"/>
        </dgm:presLayoutVars>
      </dgm:prSet>
      <dgm:spPr/>
    </dgm:pt>
    <dgm:pt modelId="{91F63E25-7B85-48CD-B3A6-369B290F5A68}" type="pres">
      <dgm:prSet presAssocID="{EAE84EF6-36B2-469A-BD18-5EE05BD7AAD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35C8E37-DDFE-4873-8279-F4E18868E0CC}" type="pres">
      <dgm:prSet presAssocID="{EAE84EF6-36B2-469A-BD18-5EE05BD7AAD4}" presName="BalanceSpacing" presStyleCnt="0"/>
      <dgm:spPr/>
    </dgm:pt>
    <dgm:pt modelId="{AF855C01-D95F-4AFC-A12F-913C5EA5CF32}" type="pres">
      <dgm:prSet presAssocID="{EAE84EF6-36B2-469A-BD18-5EE05BD7AAD4}" presName="BalanceSpacing1" presStyleCnt="0"/>
      <dgm:spPr/>
    </dgm:pt>
    <dgm:pt modelId="{2008B339-5F9E-4DFD-8EA8-221AF38C0DBC}" type="pres">
      <dgm:prSet presAssocID="{23A2FD66-FE45-41DB-93D5-18507CED49D5}" presName="Accent1Text" presStyleLbl="node1" presStyleIdx="1" presStyleCnt="6" custFlipVert="1" custScaleX="40800" custScaleY="57110" custLinFactNeighborY="42869"/>
      <dgm:spPr/>
    </dgm:pt>
    <dgm:pt modelId="{EC78BB1C-3361-4664-9ED1-DF77A888C015}" type="pres">
      <dgm:prSet presAssocID="{23A2FD66-FE45-41DB-93D5-18507CED49D5}" presName="spaceBetweenRectangles" presStyleCnt="0"/>
      <dgm:spPr/>
    </dgm:pt>
    <dgm:pt modelId="{0949EBF5-146C-4217-A3C9-F47D3F83D260}" type="pres">
      <dgm:prSet presAssocID="{B052B8CA-1125-4E35-8214-4A49F5B57515}" presName="composite" presStyleCnt="0"/>
      <dgm:spPr/>
    </dgm:pt>
    <dgm:pt modelId="{A699EB0E-4C89-4935-BD57-AB8196C99580}" type="pres">
      <dgm:prSet presAssocID="{B052B8CA-1125-4E35-8214-4A49F5B57515}" presName="Parent1" presStyleLbl="node1" presStyleIdx="2" presStyleCnt="6" custScaleX="225068" custScaleY="155858">
        <dgm:presLayoutVars>
          <dgm:chMax val="1"/>
          <dgm:chPref val="1"/>
          <dgm:bulletEnabled val="1"/>
        </dgm:presLayoutVars>
      </dgm:prSet>
      <dgm:spPr/>
    </dgm:pt>
    <dgm:pt modelId="{57BAD8FD-9F8B-4659-991A-02DD320FBACF}" type="pres">
      <dgm:prSet presAssocID="{B052B8CA-1125-4E35-8214-4A49F5B5751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41160D0-7B66-454B-853D-39E43ECD74B6}" type="pres">
      <dgm:prSet presAssocID="{B052B8CA-1125-4E35-8214-4A49F5B57515}" presName="BalanceSpacing" presStyleCnt="0"/>
      <dgm:spPr/>
    </dgm:pt>
    <dgm:pt modelId="{24D0C528-286B-498E-B043-71853B32BDFE}" type="pres">
      <dgm:prSet presAssocID="{B052B8CA-1125-4E35-8214-4A49F5B57515}" presName="BalanceSpacing1" presStyleCnt="0"/>
      <dgm:spPr/>
    </dgm:pt>
    <dgm:pt modelId="{A8D26499-5A8E-4893-8163-A733FFB7BA44}" type="pres">
      <dgm:prSet presAssocID="{64A3EEC1-079E-4F2A-9F3D-FA221CC37D20}" presName="Accent1Text" presStyleLbl="node1" presStyleIdx="3" presStyleCnt="6" custFlipVert="1" custScaleX="6159" custScaleY="14394" custLinFactNeighborX="26398" custLinFactNeighborY="-166"/>
      <dgm:spPr/>
    </dgm:pt>
    <dgm:pt modelId="{4DBCC774-2C31-43D7-AEC5-43C11A4EB810}" type="pres">
      <dgm:prSet presAssocID="{64A3EEC1-079E-4F2A-9F3D-FA221CC37D20}" presName="spaceBetweenRectangles" presStyleCnt="0"/>
      <dgm:spPr/>
    </dgm:pt>
    <dgm:pt modelId="{3BF22A27-318B-4519-A8F4-E9CF2DC47695}" type="pres">
      <dgm:prSet presAssocID="{7C9D7C8B-E720-4A92-AE25-1D11E84A5082}" presName="composite" presStyleCnt="0"/>
      <dgm:spPr/>
    </dgm:pt>
    <dgm:pt modelId="{85D6EA01-E0BF-48EE-9695-641755468FFB}" type="pres">
      <dgm:prSet presAssocID="{7C9D7C8B-E720-4A92-AE25-1D11E84A5082}" presName="Parent1" presStyleLbl="node1" presStyleIdx="4" presStyleCnt="6" custFlipVert="1" custFlipHor="1" custScaleX="10465" custScaleY="5353">
        <dgm:presLayoutVars>
          <dgm:chMax val="1"/>
          <dgm:chPref val="1"/>
          <dgm:bulletEnabled val="1"/>
        </dgm:presLayoutVars>
      </dgm:prSet>
      <dgm:spPr/>
    </dgm:pt>
    <dgm:pt modelId="{125E5E17-A7E3-4244-B02B-E16B84B6F8B6}" type="pres">
      <dgm:prSet presAssocID="{7C9D7C8B-E720-4A92-AE25-1D11E84A508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B9FCCB6-1CF1-4EFB-AAB7-3DDFEB61113C}" type="pres">
      <dgm:prSet presAssocID="{7C9D7C8B-E720-4A92-AE25-1D11E84A5082}" presName="BalanceSpacing" presStyleCnt="0"/>
      <dgm:spPr/>
    </dgm:pt>
    <dgm:pt modelId="{780FDAEB-1559-405F-B7AE-2EBF5FC9E992}" type="pres">
      <dgm:prSet presAssocID="{7C9D7C8B-E720-4A92-AE25-1D11E84A5082}" presName="BalanceSpacing1" presStyleCnt="0"/>
      <dgm:spPr/>
    </dgm:pt>
    <dgm:pt modelId="{87EFB068-DADB-4349-9CBD-7A6879BF237E}" type="pres">
      <dgm:prSet presAssocID="{52241670-674B-4D3A-AAD3-3B65D163BE63}" presName="Accent1Text" presStyleLbl="node1" presStyleIdx="5" presStyleCnt="6" custFlipHor="1" custScaleX="6159" custScaleY="12283"/>
      <dgm:spPr/>
    </dgm:pt>
  </dgm:ptLst>
  <dgm:cxnLst>
    <dgm:cxn modelId="{127FCCAD-AE48-46D9-9067-146D18878FC2}" type="presOf" srcId="{64A3EEC1-079E-4F2A-9F3D-FA221CC37D20}" destId="{A8D26499-5A8E-4893-8163-A733FFB7BA44}" srcOrd="0" destOrd="0" presId="urn:microsoft.com/office/officeart/2008/layout/AlternatingHexagons"/>
    <dgm:cxn modelId="{92325FB1-4C93-480D-9E76-5501D52BB287}" srcId="{4F98B2E3-CA51-4BE7-854F-7472932F38AE}" destId="{7C9D7C8B-E720-4A92-AE25-1D11E84A5082}" srcOrd="2" destOrd="0" parTransId="{71E951A9-CD92-4C1D-8D04-CFEE4204DB2F}" sibTransId="{52241670-674B-4D3A-AAD3-3B65D163BE63}"/>
    <dgm:cxn modelId="{42D8F9AE-5C34-48E1-A639-4EAD2E25DE15}" type="presOf" srcId="{EAE84EF6-36B2-469A-BD18-5EE05BD7AAD4}" destId="{70C0743A-D67C-461F-BE39-B87847DE0E54}" srcOrd="0" destOrd="0" presId="urn:microsoft.com/office/officeart/2008/layout/AlternatingHexagons"/>
    <dgm:cxn modelId="{524C79B7-DED0-4613-91BF-17A3BF37805D}" type="presOf" srcId="{4F98B2E3-CA51-4BE7-854F-7472932F38AE}" destId="{6DFFBD78-0F19-46CD-8AAE-2DFB9B7CDE0A}" srcOrd="0" destOrd="0" presId="urn:microsoft.com/office/officeart/2008/layout/AlternatingHexagons"/>
    <dgm:cxn modelId="{44951536-6F2E-4D2A-BAD4-27577796CFAF}" srcId="{4F98B2E3-CA51-4BE7-854F-7472932F38AE}" destId="{EAE84EF6-36B2-469A-BD18-5EE05BD7AAD4}" srcOrd="0" destOrd="0" parTransId="{5E255AF9-94DD-4B4F-AB8E-8A641B92D229}" sibTransId="{23A2FD66-FE45-41DB-93D5-18507CED49D5}"/>
    <dgm:cxn modelId="{A48A01B9-BA01-4606-9A31-EA4549111D31}" type="presOf" srcId="{B052B8CA-1125-4E35-8214-4A49F5B57515}" destId="{A699EB0E-4C89-4935-BD57-AB8196C99580}" srcOrd="0" destOrd="0" presId="urn:microsoft.com/office/officeart/2008/layout/AlternatingHexagons"/>
    <dgm:cxn modelId="{860AAAC2-6DF6-435A-B679-48174062A4B4}" type="presOf" srcId="{52241670-674B-4D3A-AAD3-3B65D163BE63}" destId="{87EFB068-DADB-4349-9CBD-7A6879BF237E}" srcOrd="0" destOrd="0" presId="urn:microsoft.com/office/officeart/2008/layout/AlternatingHexagons"/>
    <dgm:cxn modelId="{C3588179-67D2-4796-ADDD-B97F101C1F07}" srcId="{4F98B2E3-CA51-4BE7-854F-7472932F38AE}" destId="{B052B8CA-1125-4E35-8214-4A49F5B57515}" srcOrd="1" destOrd="0" parTransId="{4D1640B8-605F-49BC-A4C0-0AF033FF4F44}" sibTransId="{64A3EEC1-079E-4F2A-9F3D-FA221CC37D20}"/>
    <dgm:cxn modelId="{CFFB9757-7720-43B9-A45F-46A28B3E95B8}" type="presOf" srcId="{7C9D7C8B-E720-4A92-AE25-1D11E84A5082}" destId="{85D6EA01-E0BF-48EE-9695-641755468FFB}" srcOrd="0" destOrd="0" presId="urn:microsoft.com/office/officeart/2008/layout/AlternatingHexagons"/>
    <dgm:cxn modelId="{55FB5EF9-3FEB-4376-A459-F96DD8109FC3}" type="presOf" srcId="{23A2FD66-FE45-41DB-93D5-18507CED49D5}" destId="{2008B339-5F9E-4DFD-8EA8-221AF38C0DBC}" srcOrd="0" destOrd="0" presId="urn:microsoft.com/office/officeart/2008/layout/AlternatingHexagons"/>
    <dgm:cxn modelId="{78622D19-2C14-44EE-AEF4-0D484A2436A7}" type="presParOf" srcId="{6DFFBD78-0F19-46CD-8AAE-2DFB9B7CDE0A}" destId="{ACBC7533-BABD-4B36-B71B-322D3CBC4860}" srcOrd="0" destOrd="0" presId="urn:microsoft.com/office/officeart/2008/layout/AlternatingHexagons"/>
    <dgm:cxn modelId="{9048B184-E16D-40F6-9693-A3F15A6E20DA}" type="presParOf" srcId="{ACBC7533-BABD-4B36-B71B-322D3CBC4860}" destId="{70C0743A-D67C-461F-BE39-B87847DE0E54}" srcOrd="0" destOrd="0" presId="urn:microsoft.com/office/officeart/2008/layout/AlternatingHexagons"/>
    <dgm:cxn modelId="{3E36D2EC-8431-406D-A823-78B88844DDEA}" type="presParOf" srcId="{ACBC7533-BABD-4B36-B71B-322D3CBC4860}" destId="{91F63E25-7B85-48CD-B3A6-369B290F5A68}" srcOrd="1" destOrd="0" presId="urn:microsoft.com/office/officeart/2008/layout/AlternatingHexagons"/>
    <dgm:cxn modelId="{3EF1B7FC-F0B8-4E91-9818-EEBAEDF007A1}" type="presParOf" srcId="{ACBC7533-BABD-4B36-B71B-322D3CBC4860}" destId="{E35C8E37-DDFE-4873-8279-F4E18868E0CC}" srcOrd="2" destOrd="0" presId="urn:microsoft.com/office/officeart/2008/layout/AlternatingHexagons"/>
    <dgm:cxn modelId="{95639ED4-6A53-4AF5-BF2B-7AC31805D557}" type="presParOf" srcId="{ACBC7533-BABD-4B36-B71B-322D3CBC4860}" destId="{AF855C01-D95F-4AFC-A12F-913C5EA5CF32}" srcOrd="3" destOrd="0" presId="urn:microsoft.com/office/officeart/2008/layout/AlternatingHexagons"/>
    <dgm:cxn modelId="{43F06B77-A19F-4A72-90F9-B3D75F337FCF}" type="presParOf" srcId="{ACBC7533-BABD-4B36-B71B-322D3CBC4860}" destId="{2008B339-5F9E-4DFD-8EA8-221AF38C0DBC}" srcOrd="4" destOrd="0" presId="urn:microsoft.com/office/officeart/2008/layout/AlternatingHexagons"/>
    <dgm:cxn modelId="{6026FD13-FB69-4940-BD33-B20422512E39}" type="presParOf" srcId="{6DFFBD78-0F19-46CD-8AAE-2DFB9B7CDE0A}" destId="{EC78BB1C-3361-4664-9ED1-DF77A888C015}" srcOrd="1" destOrd="0" presId="urn:microsoft.com/office/officeart/2008/layout/AlternatingHexagons"/>
    <dgm:cxn modelId="{8DB96C88-FE5C-4121-8FDD-883E744241A0}" type="presParOf" srcId="{6DFFBD78-0F19-46CD-8AAE-2DFB9B7CDE0A}" destId="{0949EBF5-146C-4217-A3C9-F47D3F83D260}" srcOrd="2" destOrd="0" presId="urn:microsoft.com/office/officeart/2008/layout/AlternatingHexagons"/>
    <dgm:cxn modelId="{9D4875A7-ED5F-41DD-8C36-F37A1BC1E121}" type="presParOf" srcId="{0949EBF5-146C-4217-A3C9-F47D3F83D260}" destId="{A699EB0E-4C89-4935-BD57-AB8196C99580}" srcOrd="0" destOrd="0" presId="urn:microsoft.com/office/officeart/2008/layout/AlternatingHexagons"/>
    <dgm:cxn modelId="{53691F57-D560-4C63-8828-549BCD2A95EA}" type="presParOf" srcId="{0949EBF5-146C-4217-A3C9-F47D3F83D260}" destId="{57BAD8FD-9F8B-4659-991A-02DD320FBACF}" srcOrd="1" destOrd="0" presId="urn:microsoft.com/office/officeart/2008/layout/AlternatingHexagons"/>
    <dgm:cxn modelId="{4545767D-48AF-4199-9DDB-4FE5BDE349A1}" type="presParOf" srcId="{0949EBF5-146C-4217-A3C9-F47D3F83D260}" destId="{E41160D0-7B66-454B-853D-39E43ECD74B6}" srcOrd="2" destOrd="0" presId="urn:microsoft.com/office/officeart/2008/layout/AlternatingHexagons"/>
    <dgm:cxn modelId="{3E15EFC3-7E0A-4F90-93EC-73C1257F875F}" type="presParOf" srcId="{0949EBF5-146C-4217-A3C9-F47D3F83D260}" destId="{24D0C528-286B-498E-B043-71853B32BDFE}" srcOrd="3" destOrd="0" presId="urn:microsoft.com/office/officeart/2008/layout/AlternatingHexagons"/>
    <dgm:cxn modelId="{F854DEF9-47FE-47CF-8B2C-97A624D79616}" type="presParOf" srcId="{0949EBF5-146C-4217-A3C9-F47D3F83D260}" destId="{A8D26499-5A8E-4893-8163-A733FFB7BA44}" srcOrd="4" destOrd="0" presId="urn:microsoft.com/office/officeart/2008/layout/AlternatingHexagons"/>
    <dgm:cxn modelId="{9013858A-321F-4ED4-BD98-0F3D8550E9E7}" type="presParOf" srcId="{6DFFBD78-0F19-46CD-8AAE-2DFB9B7CDE0A}" destId="{4DBCC774-2C31-43D7-AEC5-43C11A4EB810}" srcOrd="3" destOrd="0" presId="urn:microsoft.com/office/officeart/2008/layout/AlternatingHexagons"/>
    <dgm:cxn modelId="{431A18EC-8BD9-4668-87A5-19A04C83412C}" type="presParOf" srcId="{6DFFBD78-0F19-46CD-8AAE-2DFB9B7CDE0A}" destId="{3BF22A27-318B-4519-A8F4-E9CF2DC47695}" srcOrd="4" destOrd="0" presId="urn:microsoft.com/office/officeart/2008/layout/AlternatingHexagons"/>
    <dgm:cxn modelId="{D237E04F-D5D7-45E8-8FCA-B971677BBC41}" type="presParOf" srcId="{3BF22A27-318B-4519-A8F4-E9CF2DC47695}" destId="{85D6EA01-E0BF-48EE-9695-641755468FFB}" srcOrd="0" destOrd="0" presId="urn:microsoft.com/office/officeart/2008/layout/AlternatingHexagons"/>
    <dgm:cxn modelId="{CC8D641F-FD2E-4F8F-8410-6E0FE52DC2FF}" type="presParOf" srcId="{3BF22A27-318B-4519-A8F4-E9CF2DC47695}" destId="{125E5E17-A7E3-4244-B02B-E16B84B6F8B6}" srcOrd="1" destOrd="0" presId="urn:microsoft.com/office/officeart/2008/layout/AlternatingHexagons"/>
    <dgm:cxn modelId="{CFA04917-FBDA-47C9-906B-A9C6ED427BFD}" type="presParOf" srcId="{3BF22A27-318B-4519-A8F4-E9CF2DC47695}" destId="{4B9FCCB6-1CF1-4EFB-AAB7-3DDFEB61113C}" srcOrd="2" destOrd="0" presId="urn:microsoft.com/office/officeart/2008/layout/AlternatingHexagons"/>
    <dgm:cxn modelId="{2FEAE3D2-03F0-471A-ABA8-9C56048C1436}" type="presParOf" srcId="{3BF22A27-318B-4519-A8F4-E9CF2DC47695}" destId="{780FDAEB-1559-405F-B7AE-2EBF5FC9E992}" srcOrd="3" destOrd="0" presId="urn:microsoft.com/office/officeart/2008/layout/AlternatingHexagons"/>
    <dgm:cxn modelId="{CC4799CE-FA80-458D-A1BB-EA099102EA04}" type="presParOf" srcId="{3BF22A27-318B-4519-A8F4-E9CF2DC47695}" destId="{87EFB068-DADB-4349-9CBD-7A6879BF237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CB0A1F-3D2F-47DE-9EB7-BF357D301A4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BF08A60-5B5B-4020-821D-77532EF9E566}">
      <dgm:prSet phldrT="[Texto]"/>
      <dgm:spPr/>
      <dgm:t>
        <a:bodyPr/>
        <a:lstStyle/>
        <a:p>
          <a:r>
            <a:rPr lang="es-ES" dirty="0"/>
            <a:t>Patrocinio</a:t>
          </a:r>
        </a:p>
      </dgm:t>
    </dgm:pt>
    <dgm:pt modelId="{5EB48F6D-CEF3-4F62-B144-9FC8C967FDD4}" type="parTrans" cxnId="{CACD22F1-149C-4ABB-ABC2-DE524FB47F22}">
      <dgm:prSet/>
      <dgm:spPr/>
      <dgm:t>
        <a:bodyPr/>
        <a:lstStyle/>
        <a:p>
          <a:endParaRPr lang="es-ES"/>
        </a:p>
      </dgm:t>
    </dgm:pt>
    <dgm:pt modelId="{4C54E420-1D08-408A-9E11-9E7D52265CBA}" type="sibTrans" cxnId="{CACD22F1-149C-4ABB-ABC2-DE524FB47F22}">
      <dgm:prSet/>
      <dgm:spPr/>
      <dgm:t>
        <a:bodyPr/>
        <a:lstStyle/>
        <a:p>
          <a:endParaRPr lang="es-ES"/>
        </a:p>
      </dgm:t>
    </dgm:pt>
    <dgm:pt modelId="{10A484A4-D99B-4267-BFE7-06C9AD3F8C2C}">
      <dgm:prSet phldrT="[Texto]"/>
      <dgm:spPr/>
      <dgm:t>
        <a:bodyPr/>
        <a:lstStyle/>
        <a:p>
          <a:r>
            <a:rPr lang="es-ES" dirty="0"/>
            <a:t>Publicidad</a:t>
          </a:r>
        </a:p>
      </dgm:t>
    </dgm:pt>
    <dgm:pt modelId="{6F72CE2C-46DD-48ED-8DA4-A1967E369260}" type="parTrans" cxnId="{89C1C85F-895B-4CAB-8B18-815E1FB7BC06}">
      <dgm:prSet/>
      <dgm:spPr/>
      <dgm:t>
        <a:bodyPr/>
        <a:lstStyle/>
        <a:p>
          <a:endParaRPr lang="es-ES"/>
        </a:p>
      </dgm:t>
    </dgm:pt>
    <dgm:pt modelId="{239E90CB-F60A-4794-A04E-9B90BFF31757}" type="sibTrans" cxnId="{89C1C85F-895B-4CAB-8B18-815E1FB7BC06}">
      <dgm:prSet/>
      <dgm:spPr/>
      <dgm:t>
        <a:bodyPr/>
        <a:lstStyle/>
        <a:p>
          <a:endParaRPr lang="es-ES"/>
        </a:p>
      </dgm:t>
    </dgm:pt>
    <dgm:pt modelId="{E3CF4747-4ABD-47CC-A114-EA4A3AD728F1}">
      <dgm:prSet phldrT="[Texto]"/>
      <dgm:spPr/>
      <dgm:t>
        <a:bodyPr/>
        <a:lstStyle/>
        <a:p>
          <a:r>
            <a:rPr lang="es-ES" dirty="0"/>
            <a:t>Redes sociales</a:t>
          </a:r>
        </a:p>
      </dgm:t>
    </dgm:pt>
    <dgm:pt modelId="{D7AABA49-2E89-4B3D-831F-00FE9F0BD07B}" type="parTrans" cxnId="{5F8551CF-D46B-4548-8172-DE59247519B8}">
      <dgm:prSet/>
      <dgm:spPr/>
      <dgm:t>
        <a:bodyPr/>
        <a:lstStyle/>
        <a:p>
          <a:endParaRPr lang="es-ES"/>
        </a:p>
      </dgm:t>
    </dgm:pt>
    <dgm:pt modelId="{CF50CBE8-5EC7-4772-9C52-995DB56CB8F4}" type="sibTrans" cxnId="{5F8551CF-D46B-4548-8172-DE59247519B8}">
      <dgm:prSet/>
      <dgm:spPr/>
      <dgm:t>
        <a:bodyPr/>
        <a:lstStyle/>
        <a:p>
          <a:endParaRPr lang="es-ES"/>
        </a:p>
      </dgm:t>
    </dgm:pt>
    <dgm:pt modelId="{7ABAF25D-E865-496A-A9C6-FAF5436E3BAB}">
      <dgm:prSet phldrT="[Texto]"/>
      <dgm:spPr/>
      <dgm:t>
        <a:bodyPr/>
        <a:lstStyle/>
        <a:p>
          <a:r>
            <a:rPr lang="es-ES" dirty="0"/>
            <a:t>Programas piloto en cadenas de colegios</a:t>
          </a:r>
        </a:p>
      </dgm:t>
    </dgm:pt>
    <dgm:pt modelId="{727473A5-6F19-4FD3-881F-438CE0E1EAD0}" type="parTrans" cxnId="{6E2F0163-C5D5-49DA-AB1E-599BCB81181E}">
      <dgm:prSet/>
      <dgm:spPr/>
      <dgm:t>
        <a:bodyPr/>
        <a:lstStyle/>
        <a:p>
          <a:endParaRPr lang="es-ES"/>
        </a:p>
      </dgm:t>
    </dgm:pt>
    <dgm:pt modelId="{93967237-2077-4B06-963B-076E74771F86}" type="sibTrans" cxnId="{6E2F0163-C5D5-49DA-AB1E-599BCB81181E}">
      <dgm:prSet/>
      <dgm:spPr/>
      <dgm:t>
        <a:bodyPr/>
        <a:lstStyle/>
        <a:p>
          <a:endParaRPr lang="es-ES"/>
        </a:p>
      </dgm:t>
    </dgm:pt>
    <dgm:pt modelId="{4B815F36-0750-4832-8645-CD985C337FE0}" type="pres">
      <dgm:prSet presAssocID="{EBCB0A1F-3D2F-47DE-9EB7-BF357D301A45}" presName="Name0" presStyleCnt="0">
        <dgm:presLayoutVars>
          <dgm:dir/>
          <dgm:resizeHandles val="exact"/>
        </dgm:presLayoutVars>
      </dgm:prSet>
      <dgm:spPr/>
    </dgm:pt>
    <dgm:pt modelId="{68E52C9F-94E5-428D-A7CF-152273795A43}" type="pres">
      <dgm:prSet presAssocID="{ABF08A60-5B5B-4020-821D-77532EF9E566}" presName="compNode" presStyleCnt="0"/>
      <dgm:spPr/>
    </dgm:pt>
    <dgm:pt modelId="{49E6FAD9-170F-4153-B166-6899D773DDF3}" type="pres">
      <dgm:prSet presAssocID="{ABF08A60-5B5B-4020-821D-77532EF9E566}" presName="pictRect" presStyleLbl="node1" presStyleIdx="0" presStyleCnt="4"/>
      <dgm:spPr/>
    </dgm:pt>
    <dgm:pt modelId="{FCCFFC49-D391-4EC2-A789-C33CDA4DFA38}" type="pres">
      <dgm:prSet presAssocID="{ABF08A60-5B5B-4020-821D-77532EF9E566}" presName="textRect" presStyleLbl="revTx" presStyleIdx="0" presStyleCnt="4">
        <dgm:presLayoutVars>
          <dgm:bulletEnabled val="1"/>
        </dgm:presLayoutVars>
      </dgm:prSet>
      <dgm:spPr/>
    </dgm:pt>
    <dgm:pt modelId="{92F3F88A-DAF9-4C3D-8DF4-6CBAFB23640E}" type="pres">
      <dgm:prSet presAssocID="{4C54E420-1D08-408A-9E11-9E7D52265CBA}" presName="sibTrans" presStyleLbl="sibTrans2D1" presStyleIdx="0" presStyleCnt="0"/>
      <dgm:spPr/>
    </dgm:pt>
    <dgm:pt modelId="{9FF0C186-FB8A-4D62-9CED-B2857060BD8B}" type="pres">
      <dgm:prSet presAssocID="{10A484A4-D99B-4267-BFE7-06C9AD3F8C2C}" presName="compNode" presStyleCnt="0"/>
      <dgm:spPr/>
    </dgm:pt>
    <dgm:pt modelId="{9497764C-F9AF-4841-A488-46326C47C54E}" type="pres">
      <dgm:prSet presAssocID="{10A484A4-D99B-4267-BFE7-06C9AD3F8C2C}" presName="pictRect" presStyleLbl="node1" presStyleIdx="1" presStyleCnt="4"/>
      <dgm:spPr>
        <a:solidFill>
          <a:schemeClr val="accent1">
            <a:hueOff val="0"/>
            <a:satOff val="0"/>
            <a:lumOff val="0"/>
            <a:alpha val="96000"/>
          </a:schemeClr>
        </a:solidFill>
      </dgm:spPr>
    </dgm:pt>
    <dgm:pt modelId="{8D778781-3EC0-4AFA-A8C6-A9060D235233}" type="pres">
      <dgm:prSet presAssocID="{10A484A4-D99B-4267-BFE7-06C9AD3F8C2C}" presName="textRect" presStyleLbl="revTx" presStyleIdx="1" presStyleCnt="4">
        <dgm:presLayoutVars>
          <dgm:bulletEnabled val="1"/>
        </dgm:presLayoutVars>
      </dgm:prSet>
      <dgm:spPr/>
    </dgm:pt>
    <dgm:pt modelId="{000E685E-939D-4A47-95E9-9C0B8DB78AF6}" type="pres">
      <dgm:prSet presAssocID="{239E90CB-F60A-4794-A04E-9B90BFF31757}" presName="sibTrans" presStyleLbl="sibTrans2D1" presStyleIdx="0" presStyleCnt="0"/>
      <dgm:spPr/>
    </dgm:pt>
    <dgm:pt modelId="{638BC55E-EF2F-413F-917D-966C4CFDF19F}" type="pres">
      <dgm:prSet presAssocID="{E3CF4747-4ABD-47CC-A114-EA4A3AD728F1}" presName="compNode" presStyleCnt="0"/>
      <dgm:spPr/>
    </dgm:pt>
    <dgm:pt modelId="{D86F0B74-0B69-4404-9795-081A558C5A95}" type="pres">
      <dgm:prSet presAssocID="{E3CF4747-4ABD-47CC-A114-EA4A3AD728F1}" presName="pictRect" presStyleLbl="node1" presStyleIdx="2" presStyleCnt="4"/>
      <dgm:spPr/>
    </dgm:pt>
    <dgm:pt modelId="{DA6F740B-C8F5-4487-844D-C15EBDDF650C}" type="pres">
      <dgm:prSet presAssocID="{E3CF4747-4ABD-47CC-A114-EA4A3AD728F1}" presName="textRect" presStyleLbl="revTx" presStyleIdx="2" presStyleCnt="4">
        <dgm:presLayoutVars>
          <dgm:bulletEnabled val="1"/>
        </dgm:presLayoutVars>
      </dgm:prSet>
      <dgm:spPr/>
    </dgm:pt>
    <dgm:pt modelId="{1E64FC62-1E6A-4535-8FEE-4C67B53704D9}" type="pres">
      <dgm:prSet presAssocID="{CF50CBE8-5EC7-4772-9C52-995DB56CB8F4}" presName="sibTrans" presStyleLbl="sibTrans2D1" presStyleIdx="0" presStyleCnt="0"/>
      <dgm:spPr/>
    </dgm:pt>
    <dgm:pt modelId="{9094FB70-11C7-492B-80F7-529F2AABC440}" type="pres">
      <dgm:prSet presAssocID="{7ABAF25D-E865-496A-A9C6-FAF5436E3BAB}" presName="compNode" presStyleCnt="0"/>
      <dgm:spPr/>
    </dgm:pt>
    <dgm:pt modelId="{D45DAFA5-D91A-423D-995C-34310F0D0119}" type="pres">
      <dgm:prSet presAssocID="{7ABAF25D-E865-496A-A9C6-FAF5436E3BAB}" presName="pictRect" presStyleLbl="node1" presStyleIdx="3" presStyleCnt="4" custLinFactNeighborX="-10184" custLinFactNeighborY="3943"/>
      <dgm:spPr/>
    </dgm:pt>
    <dgm:pt modelId="{031CC1E6-6A77-4FAB-99D8-D3E3E485941C}" type="pres">
      <dgm:prSet presAssocID="{7ABAF25D-E865-496A-A9C6-FAF5436E3BAB}" presName="textRect" presStyleLbl="revTx" presStyleIdx="3" presStyleCnt="4" custScaleX="133497" custScaleY="132071" custLinFactNeighborX="-6118" custLinFactNeighborY="24097">
        <dgm:presLayoutVars>
          <dgm:bulletEnabled val="1"/>
        </dgm:presLayoutVars>
      </dgm:prSet>
      <dgm:spPr/>
    </dgm:pt>
  </dgm:ptLst>
  <dgm:cxnLst>
    <dgm:cxn modelId="{6286259A-5E4E-4282-BC2E-6448E6FDF03E}" type="presOf" srcId="{10A484A4-D99B-4267-BFE7-06C9AD3F8C2C}" destId="{8D778781-3EC0-4AFA-A8C6-A9060D235233}" srcOrd="0" destOrd="0" presId="urn:microsoft.com/office/officeart/2005/8/layout/pList1"/>
    <dgm:cxn modelId="{0FC02199-7BBE-4701-852F-38DF85D8A06E}" type="presOf" srcId="{E3CF4747-4ABD-47CC-A114-EA4A3AD728F1}" destId="{DA6F740B-C8F5-4487-844D-C15EBDDF650C}" srcOrd="0" destOrd="0" presId="urn:microsoft.com/office/officeart/2005/8/layout/pList1"/>
    <dgm:cxn modelId="{9D215103-8D14-4B85-BAA0-A2BB636BF4E3}" type="presOf" srcId="{4C54E420-1D08-408A-9E11-9E7D52265CBA}" destId="{92F3F88A-DAF9-4C3D-8DF4-6CBAFB23640E}" srcOrd="0" destOrd="0" presId="urn:microsoft.com/office/officeart/2005/8/layout/pList1"/>
    <dgm:cxn modelId="{6E2F0163-C5D5-49DA-AB1E-599BCB81181E}" srcId="{EBCB0A1F-3D2F-47DE-9EB7-BF357D301A45}" destId="{7ABAF25D-E865-496A-A9C6-FAF5436E3BAB}" srcOrd="3" destOrd="0" parTransId="{727473A5-6F19-4FD3-881F-438CE0E1EAD0}" sibTransId="{93967237-2077-4B06-963B-076E74771F86}"/>
    <dgm:cxn modelId="{A0076250-3FAA-47CB-B006-5E20FFC5FA23}" type="presOf" srcId="{CF50CBE8-5EC7-4772-9C52-995DB56CB8F4}" destId="{1E64FC62-1E6A-4535-8FEE-4C67B53704D9}" srcOrd="0" destOrd="0" presId="urn:microsoft.com/office/officeart/2005/8/layout/pList1"/>
    <dgm:cxn modelId="{89C1C85F-895B-4CAB-8B18-815E1FB7BC06}" srcId="{EBCB0A1F-3D2F-47DE-9EB7-BF357D301A45}" destId="{10A484A4-D99B-4267-BFE7-06C9AD3F8C2C}" srcOrd="1" destOrd="0" parTransId="{6F72CE2C-46DD-48ED-8DA4-A1967E369260}" sibTransId="{239E90CB-F60A-4794-A04E-9B90BFF31757}"/>
    <dgm:cxn modelId="{CACD22F1-149C-4ABB-ABC2-DE524FB47F22}" srcId="{EBCB0A1F-3D2F-47DE-9EB7-BF357D301A45}" destId="{ABF08A60-5B5B-4020-821D-77532EF9E566}" srcOrd="0" destOrd="0" parTransId="{5EB48F6D-CEF3-4F62-B144-9FC8C967FDD4}" sibTransId="{4C54E420-1D08-408A-9E11-9E7D52265CBA}"/>
    <dgm:cxn modelId="{788A211F-A4A7-427F-9555-B9411D35D59F}" type="presOf" srcId="{EBCB0A1F-3D2F-47DE-9EB7-BF357D301A45}" destId="{4B815F36-0750-4832-8645-CD985C337FE0}" srcOrd="0" destOrd="0" presId="urn:microsoft.com/office/officeart/2005/8/layout/pList1"/>
    <dgm:cxn modelId="{5F8551CF-D46B-4548-8172-DE59247519B8}" srcId="{EBCB0A1F-3D2F-47DE-9EB7-BF357D301A45}" destId="{E3CF4747-4ABD-47CC-A114-EA4A3AD728F1}" srcOrd="2" destOrd="0" parTransId="{D7AABA49-2E89-4B3D-831F-00FE9F0BD07B}" sibTransId="{CF50CBE8-5EC7-4772-9C52-995DB56CB8F4}"/>
    <dgm:cxn modelId="{1DFECCD9-2640-4BA2-8D61-B87B201BAF9C}" type="presOf" srcId="{239E90CB-F60A-4794-A04E-9B90BFF31757}" destId="{000E685E-939D-4A47-95E9-9C0B8DB78AF6}" srcOrd="0" destOrd="0" presId="urn:microsoft.com/office/officeart/2005/8/layout/pList1"/>
    <dgm:cxn modelId="{9CB0AA12-CD90-4DC6-A0B1-BA1DAEEBA19F}" type="presOf" srcId="{ABF08A60-5B5B-4020-821D-77532EF9E566}" destId="{FCCFFC49-D391-4EC2-A789-C33CDA4DFA38}" srcOrd="0" destOrd="0" presId="urn:microsoft.com/office/officeart/2005/8/layout/pList1"/>
    <dgm:cxn modelId="{62C70221-9D27-4826-8ED4-1C6EE227C9D0}" type="presOf" srcId="{7ABAF25D-E865-496A-A9C6-FAF5436E3BAB}" destId="{031CC1E6-6A77-4FAB-99D8-D3E3E485941C}" srcOrd="0" destOrd="0" presId="urn:microsoft.com/office/officeart/2005/8/layout/pList1"/>
    <dgm:cxn modelId="{7A1F1982-DF03-4B20-AA89-A57416676C6D}" type="presParOf" srcId="{4B815F36-0750-4832-8645-CD985C337FE0}" destId="{68E52C9F-94E5-428D-A7CF-152273795A43}" srcOrd="0" destOrd="0" presId="urn:microsoft.com/office/officeart/2005/8/layout/pList1"/>
    <dgm:cxn modelId="{92E987AD-A1F2-4841-B8D5-E48158DF305E}" type="presParOf" srcId="{68E52C9F-94E5-428D-A7CF-152273795A43}" destId="{49E6FAD9-170F-4153-B166-6899D773DDF3}" srcOrd="0" destOrd="0" presId="urn:microsoft.com/office/officeart/2005/8/layout/pList1"/>
    <dgm:cxn modelId="{9E882244-11BC-4DB9-9F1D-B24AC5784235}" type="presParOf" srcId="{68E52C9F-94E5-428D-A7CF-152273795A43}" destId="{FCCFFC49-D391-4EC2-A789-C33CDA4DFA38}" srcOrd="1" destOrd="0" presId="urn:microsoft.com/office/officeart/2005/8/layout/pList1"/>
    <dgm:cxn modelId="{D483E320-3366-4B5D-9B8D-83C3A72F4268}" type="presParOf" srcId="{4B815F36-0750-4832-8645-CD985C337FE0}" destId="{92F3F88A-DAF9-4C3D-8DF4-6CBAFB23640E}" srcOrd="1" destOrd="0" presId="urn:microsoft.com/office/officeart/2005/8/layout/pList1"/>
    <dgm:cxn modelId="{3D698D8E-C7DC-473E-BFA7-2F225973C6D6}" type="presParOf" srcId="{4B815F36-0750-4832-8645-CD985C337FE0}" destId="{9FF0C186-FB8A-4D62-9CED-B2857060BD8B}" srcOrd="2" destOrd="0" presId="urn:microsoft.com/office/officeart/2005/8/layout/pList1"/>
    <dgm:cxn modelId="{C7F54591-F324-4DC9-AE37-EEFB5505622A}" type="presParOf" srcId="{9FF0C186-FB8A-4D62-9CED-B2857060BD8B}" destId="{9497764C-F9AF-4841-A488-46326C47C54E}" srcOrd="0" destOrd="0" presId="urn:microsoft.com/office/officeart/2005/8/layout/pList1"/>
    <dgm:cxn modelId="{0623E88F-B8E8-4E3C-B785-3FA553698246}" type="presParOf" srcId="{9FF0C186-FB8A-4D62-9CED-B2857060BD8B}" destId="{8D778781-3EC0-4AFA-A8C6-A9060D235233}" srcOrd="1" destOrd="0" presId="urn:microsoft.com/office/officeart/2005/8/layout/pList1"/>
    <dgm:cxn modelId="{29650268-2235-4472-AD14-DE54BB6623BD}" type="presParOf" srcId="{4B815F36-0750-4832-8645-CD985C337FE0}" destId="{000E685E-939D-4A47-95E9-9C0B8DB78AF6}" srcOrd="3" destOrd="0" presId="urn:microsoft.com/office/officeart/2005/8/layout/pList1"/>
    <dgm:cxn modelId="{5F515AB6-8254-486A-BD0F-C85C42AFFFDA}" type="presParOf" srcId="{4B815F36-0750-4832-8645-CD985C337FE0}" destId="{638BC55E-EF2F-413F-917D-966C4CFDF19F}" srcOrd="4" destOrd="0" presId="urn:microsoft.com/office/officeart/2005/8/layout/pList1"/>
    <dgm:cxn modelId="{3B0F727C-4625-442B-8DE3-FBF6843134E5}" type="presParOf" srcId="{638BC55E-EF2F-413F-917D-966C4CFDF19F}" destId="{D86F0B74-0B69-4404-9795-081A558C5A95}" srcOrd="0" destOrd="0" presId="urn:microsoft.com/office/officeart/2005/8/layout/pList1"/>
    <dgm:cxn modelId="{FD9FB3F1-89CB-4874-950C-B443AEF34F2A}" type="presParOf" srcId="{638BC55E-EF2F-413F-917D-966C4CFDF19F}" destId="{DA6F740B-C8F5-4487-844D-C15EBDDF650C}" srcOrd="1" destOrd="0" presId="urn:microsoft.com/office/officeart/2005/8/layout/pList1"/>
    <dgm:cxn modelId="{F2B8D610-8E92-4C0C-AA7F-CD7CC409CA19}" type="presParOf" srcId="{4B815F36-0750-4832-8645-CD985C337FE0}" destId="{1E64FC62-1E6A-4535-8FEE-4C67B53704D9}" srcOrd="5" destOrd="0" presId="urn:microsoft.com/office/officeart/2005/8/layout/pList1"/>
    <dgm:cxn modelId="{9D977692-16E4-4C47-9BDB-61C2D30EAC73}" type="presParOf" srcId="{4B815F36-0750-4832-8645-CD985C337FE0}" destId="{9094FB70-11C7-492B-80F7-529F2AABC440}" srcOrd="6" destOrd="0" presId="urn:microsoft.com/office/officeart/2005/8/layout/pList1"/>
    <dgm:cxn modelId="{FC187815-76FE-4C4F-9A45-3878A3D608F6}" type="presParOf" srcId="{9094FB70-11C7-492B-80F7-529F2AABC440}" destId="{D45DAFA5-D91A-423D-995C-34310F0D0119}" srcOrd="0" destOrd="0" presId="urn:microsoft.com/office/officeart/2005/8/layout/pList1"/>
    <dgm:cxn modelId="{9017E32C-E440-4770-B95C-8E638FECD712}" type="presParOf" srcId="{9094FB70-11C7-492B-80F7-529F2AABC440}" destId="{031CC1E6-6A77-4FAB-99D8-D3E3E485941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8BB1A-4112-477F-9F96-DD47C5E435D2}">
      <dsp:nvSpPr>
        <dsp:cNvPr id="0" name=""/>
        <dsp:cNvSpPr/>
      </dsp:nvSpPr>
      <dsp:spPr>
        <a:xfrm rot="5400000">
          <a:off x="6086295" y="-2515865"/>
          <a:ext cx="889359" cy="6146800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Profesor - Padre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Profesor - Alumno</a:t>
          </a:r>
        </a:p>
      </dsp:txBody>
      <dsp:txXfrm rot="-5400000">
        <a:off x="3457575" y="156270"/>
        <a:ext cx="6103385" cy="802529"/>
      </dsp:txXfrm>
    </dsp:sp>
    <dsp:sp modelId="{D7D3C9D2-3CD8-439E-8C27-427D32CAAC7E}">
      <dsp:nvSpPr>
        <dsp:cNvPr id="0" name=""/>
        <dsp:cNvSpPr/>
      </dsp:nvSpPr>
      <dsp:spPr>
        <a:xfrm>
          <a:off x="0" y="1684"/>
          <a:ext cx="3457575" cy="1111699"/>
        </a:xfrm>
        <a:prstGeom prst="round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Comunicación</a:t>
          </a:r>
        </a:p>
      </dsp:txBody>
      <dsp:txXfrm>
        <a:off x="54269" y="55953"/>
        <a:ext cx="3349037" cy="1003161"/>
      </dsp:txXfrm>
    </dsp:sp>
    <dsp:sp modelId="{4364CAA8-0DC0-4F35-BFC8-0EA917CB33CC}">
      <dsp:nvSpPr>
        <dsp:cNvPr id="0" name=""/>
        <dsp:cNvSpPr/>
      </dsp:nvSpPr>
      <dsp:spPr>
        <a:xfrm rot="5400000">
          <a:off x="6086295" y="-1348581"/>
          <a:ext cx="889359" cy="6146800"/>
        </a:xfrm>
        <a:prstGeom prst="round2Same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Estadísticas de evolución del alumno.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Indicadores de comportamiento del alumno.</a:t>
          </a:r>
        </a:p>
      </dsp:txBody>
      <dsp:txXfrm rot="-5400000">
        <a:off x="3457575" y="1323554"/>
        <a:ext cx="6103385" cy="802529"/>
      </dsp:txXfrm>
    </dsp:sp>
    <dsp:sp modelId="{8EEDF8ED-4F0A-434F-8E93-D518072807E9}">
      <dsp:nvSpPr>
        <dsp:cNvPr id="0" name=""/>
        <dsp:cNvSpPr/>
      </dsp:nvSpPr>
      <dsp:spPr>
        <a:xfrm>
          <a:off x="0" y="1168969"/>
          <a:ext cx="3457575" cy="1111699"/>
        </a:xfrm>
        <a:prstGeom prst="round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Control del alumno</a:t>
          </a:r>
        </a:p>
      </dsp:txBody>
      <dsp:txXfrm>
        <a:off x="54269" y="1223238"/>
        <a:ext cx="3349037" cy="1003161"/>
      </dsp:txXfrm>
    </dsp:sp>
    <dsp:sp modelId="{FEFBC6D2-AA4F-4D28-B7FE-6E1D166F2955}">
      <dsp:nvSpPr>
        <dsp:cNvPr id="0" name=""/>
        <dsp:cNvSpPr/>
      </dsp:nvSpPr>
      <dsp:spPr>
        <a:xfrm rot="5400000">
          <a:off x="6086295" y="-181296"/>
          <a:ext cx="889359" cy="6146800"/>
        </a:xfrm>
        <a:prstGeom prst="round2Same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Justificantes, autorizaciones y notas informativas.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Facilitación de deberes y apuntes a los alumnos.</a:t>
          </a:r>
        </a:p>
      </dsp:txBody>
      <dsp:txXfrm rot="-5400000">
        <a:off x="3457575" y="2490839"/>
        <a:ext cx="6103385" cy="802529"/>
      </dsp:txXfrm>
    </dsp:sp>
    <dsp:sp modelId="{1406AF1D-0010-44B2-9DE3-BC3EC56337AC}">
      <dsp:nvSpPr>
        <dsp:cNvPr id="0" name=""/>
        <dsp:cNvSpPr/>
      </dsp:nvSpPr>
      <dsp:spPr>
        <a:xfrm>
          <a:off x="0" y="2336253"/>
          <a:ext cx="3457575" cy="1111699"/>
        </a:xfrm>
        <a:prstGeom prst="round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Optimización de recursos</a:t>
          </a:r>
        </a:p>
      </dsp:txBody>
      <dsp:txXfrm>
        <a:off x="54269" y="2390522"/>
        <a:ext cx="3349037" cy="1003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B29A-DF6D-4068-9380-6E626E9719DC}">
      <dsp:nvSpPr>
        <dsp:cNvPr id="0" name=""/>
        <dsp:cNvSpPr/>
      </dsp:nvSpPr>
      <dsp:spPr>
        <a:xfrm>
          <a:off x="3908811" y="858"/>
          <a:ext cx="1786751" cy="893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Profesor</a:t>
          </a:r>
        </a:p>
      </dsp:txBody>
      <dsp:txXfrm>
        <a:off x="3934977" y="27024"/>
        <a:ext cx="1734419" cy="841043"/>
      </dsp:txXfrm>
    </dsp:sp>
    <dsp:sp modelId="{30344169-8DF5-4110-ACD0-D279D2BCD52C}">
      <dsp:nvSpPr>
        <dsp:cNvPr id="0" name=""/>
        <dsp:cNvSpPr/>
      </dsp:nvSpPr>
      <dsp:spPr>
        <a:xfrm rot="3600000">
          <a:off x="5074427" y="1568478"/>
          <a:ext cx="930386" cy="3126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5168231" y="1631014"/>
        <a:ext cx="742778" cy="187609"/>
      </dsp:txXfrm>
    </dsp:sp>
    <dsp:sp modelId="{9FF065ED-E248-47E2-9A57-32CDA5D65690}">
      <dsp:nvSpPr>
        <dsp:cNvPr id="0" name=""/>
        <dsp:cNvSpPr/>
      </dsp:nvSpPr>
      <dsp:spPr>
        <a:xfrm>
          <a:off x="5383679" y="2555403"/>
          <a:ext cx="1786751" cy="893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Alumno</a:t>
          </a:r>
        </a:p>
      </dsp:txBody>
      <dsp:txXfrm>
        <a:off x="5409845" y="2581569"/>
        <a:ext cx="1734419" cy="841043"/>
      </dsp:txXfrm>
    </dsp:sp>
    <dsp:sp modelId="{0DEE6169-67E3-411B-B66F-2E97C932FCB4}">
      <dsp:nvSpPr>
        <dsp:cNvPr id="0" name=""/>
        <dsp:cNvSpPr/>
      </dsp:nvSpPr>
      <dsp:spPr>
        <a:xfrm rot="10800000">
          <a:off x="510583" y="594919"/>
          <a:ext cx="930386" cy="312681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 rot="10800000">
        <a:off x="604387" y="657455"/>
        <a:ext cx="742778" cy="187609"/>
      </dsp:txXfrm>
    </dsp:sp>
    <dsp:sp modelId="{E42DFF45-63BD-490A-9375-4E0B1C417185}">
      <dsp:nvSpPr>
        <dsp:cNvPr id="0" name=""/>
        <dsp:cNvSpPr/>
      </dsp:nvSpPr>
      <dsp:spPr>
        <a:xfrm>
          <a:off x="2433944" y="2555403"/>
          <a:ext cx="1786751" cy="893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Padre</a:t>
          </a:r>
        </a:p>
      </dsp:txBody>
      <dsp:txXfrm>
        <a:off x="2460110" y="2581569"/>
        <a:ext cx="1734419" cy="841043"/>
      </dsp:txXfrm>
    </dsp:sp>
    <dsp:sp modelId="{5D9BE598-9D7B-4977-9F09-6BCE5B3A6911}">
      <dsp:nvSpPr>
        <dsp:cNvPr id="0" name=""/>
        <dsp:cNvSpPr/>
      </dsp:nvSpPr>
      <dsp:spPr>
        <a:xfrm rot="18000000">
          <a:off x="3599560" y="1568478"/>
          <a:ext cx="930386" cy="31268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3693364" y="1631014"/>
        <a:ext cx="742778" cy="187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0743A-D67C-461F-BE39-B87847DE0E54}">
      <dsp:nvSpPr>
        <dsp:cNvPr id="0" name=""/>
        <dsp:cNvSpPr/>
      </dsp:nvSpPr>
      <dsp:spPr>
        <a:xfrm rot="5400000">
          <a:off x="1483483" y="245096"/>
          <a:ext cx="853213" cy="100659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Ahorro en papel</a:t>
          </a:r>
        </a:p>
      </dsp:txBody>
      <dsp:txXfrm rot="-5400000">
        <a:off x="1574557" y="463990"/>
        <a:ext cx="671065" cy="568809"/>
      </dsp:txXfrm>
    </dsp:sp>
    <dsp:sp modelId="{91F63E25-7B85-48CD-B3A6-369B290F5A68}">
      <dsp:nvSpPr>
        <dsp:cNvPr id="0" name=""/>
        <dsp:cNvSpPr/>
      </dsp:nvSpPr>
      <dsp:spPr>
        <a:xfrm>
          <a:off x="2120884" y="487858"/>
          <a:ext cx="952186" cy="511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8B339-5F9E-4DFD-8EA8-221AF38C0DBC}">
      <dsp:nvSpPr>
        <dsp:cNvPr id="0" name=""/>
        <dsp:cNvSpPr/>
      </dsp:nvSpPr>
      <dsp:spPr>
        <a:xfrm rot="16200000" flipV="1">
          <a:off x="681896" y="958158"/>
          <a:ext cx="487270" cy="302856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>
          <a:reflection blurRad="1270000" stA="0" endPos="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/>
        </a:p>
      </dsp:txBody>
      <dsp:txXfrm rot="-5400000">
        <a:off x="815027" y="931795"/>
        <a:ext cx="221008" cy="355582"/>
      </dsp:txXfrm>
    </dsp:sp>
    <dsp:sp modelId="{A699EB0E-4C89-4935-BD57-AB8196C99580}">
      <dsp:nvSpPr>
        <dsp:cNvPr id="0" name=""/>
        <dsp:cNvSpPr/>
      </dsp:nvSpPr>
      <dsp:spPr>
        <a:xfrm rot="5400000">
          <a:off x="659934" y="870989"/>
          <a:ext cx="1329801" cy="1670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Ahorro</a:t>
          </a:r>
          <a:r>
            <a:rPr lang="es-ES" sz="500" kern="1200" dirty="0"/>
            <a:t> </a:t>
          </a:r>
          <a:r>
            <a:rPr lang="es-ES" sz="1100" kern="1200" dirty="0"/>
            <a:t>en</a:t>
          </a:r>
          <a:r>
            <a:rPr lang="es-ES" sz="500" kern="1200" dirty="0"/>
            <a:t> </a:t>
          </a:r>
          <a:r>
            <a:rPr lang="es-ES" sz="1200" kern="1200" dirty="0"/>
            <a:t>desplazamiento</a:t>
          </a:r>
        </a:p>
      </dsp:txBody>
      <dsp:txXfrm rot="-5400000">
        <a:off x="767945" y="1263058"/>
        <a:ext cx="1113780" cy="886534"/>
      </dsp:txXfrm>
    </dsp:sp>
    <dsp:sp modelId="{57BAD8FD-9F8B-4659-991A-02DD320FBACF}">
      <dsp:nvSpPr>
        <dsp:cNvPr id="0" name=""/>
        <dsp:cNvSpPr/>
      </dsp:nvSpPr>
      <dsp:spPr>
        <a:xfrm>
          <a:off x="1501" y="1450360"/>
          <a:ext cx="921470" cy="511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26499-5A8E-4893-8163-A733FFB7BA44}">
      <dsp:nvSpPr>
        <dsp:cNvPr id="0" name=""/>
        <dsp:cNvSpPr/>
      </dsp:nvSpPr>
      <dsp:spPr>
        <a:xfrm rot="16200000" flipV="1">
          <a:off x="2261060" y="1682049"/>
          <a:ext cx="122811" cy="45718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>
          <a:glow rad="127000">
            <a:schemeClr val="accent1">
              <a:alpha val="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 rot="-5400000">
        <a:off x="2304834" y="1657547"/>
        <a:ext cx="35262" cy="94723"/>
      </dsp:txXfrm>
    </dsp:sp>
    <dsp:sp modelId="{85D6EA01-E0BF-48EE-9695-641755468FFB}">
      <dsp:nvSpPr>
        <dsp:cNvPr id="0" name=""/>
        <dsp:cNvSpPr/>
      </dsp:nvSpPr>
      <dsp:spPr>
        <a:xfrm rot="5400000" flipH="1" flipV="1">
          <a:off x="1704375" y="2629985"/>
          <a:ext cx="45672" cy="77681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" kern="1200" dirty="0"/>
            <a:t>d</a:t>
          </a:r>
        </a:p>
      </dsp:txBody>
      <dsp:txXfrm rot="-5400000">
        <a:off x="1701318" y="2653601"/>
        <a:ext cx="51787" cy="30448"/>
      </dsp:txXfrm>
    </dsp:sp>
    <dsp:sp modelId="{125E5E17-A7E3-4244-B02B-E16B84B6F8B6}">
      <dsp:nvSpPr>
        <dsp:cNvPr id="0" name=""/>
        <dsp:cNvSpPr/>
      </dsp:nvSpPr>
      <dsp:spPr>
        <a:xfrm>
          <a:off x="2120884" y="2412862"/>
          <a:ext cx="952186" cy="511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B068-DADB-4349-9CBD-7A6879BF237E}">
      <dsp:nvSpPr>
        <dsp:cNvPr id="0" name=""/>
        <dsp:cNvSpPr/>
      </dsp:nvSpPr>
      <dsp:spPr>
        <a:xfrm rot="16200000" flipH="1">
          <a:off x="873131" y="2645967"/>
          <a:ext cx="104800" cy="45718"/>
        </a:xfrm>
        <a:prstGeom prst="hexagon">
          <a:avLst>
            <a:gd name="adj" fmla="val 25000"/>
            <a:gd name="vf" fmla="val 1154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 rot="-5400000">
        <a:off x="908144" y="2628969"/>
        <a:ext cx="34774" cy="79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6FAD9-170F-4153-B166-6899D773DDF3}">
      <dsp:nvSpPr>
        <dsp:cNvPr id="0" name=""/>
        <dsp:cNvSpPr/>
      </dsp:nvSpPr>
      <dsp:spPr>
        <a:xfrm>
          <a:off x="347" y="626686"/>
          <a:ext cx="2071948" cy="14275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FFC49-D391-4EC2-A789-C33CDA4DFA38}">
      <dsp:nvSpPr>
        <dsp:cNvPr id="0" name=""/>
        <dsp:cNvSpPr/>
      </dsp:nvSpPr>
      <dsp:spPr>
        <a:xfrm>
          <a:off x="347" y="2054258"/>
          <a:ext cx="2071948" cy="76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Patrocinio</a:t>
          </a:r>
        </a:p>
      </dsp:txBody>
      <dsp:txXfrm>
        <a:off x="347" y="2054258"/>
        <a:ext cx="2071948" cy="768692"/>
      </dsp:txXfrm>
    </dsp:sp>
    <dsp:sp modelId="{9497764C-F9AF-4841-A488-46326C47C54E}">
      <dsp:nvSpPr>
        <dsp:cNvPr id="0" name=""/>
        <dsp:cNvSpPr/>
      </dsp:nvSpPr>
      <dsp:spPr>
        <a:xfrm>
          <a:off x="2279577" y="626686"/>
          <a:ext cx="2071948" cy="14275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9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78781-3EC0-4AFA-A8C6-A9060D235233}">
      <dsp:nvSpPr>
        <dsp:cNvPr id="0" name=""/>
        <dsp:cNvSpPr/>
      </dsp:nvSpPr>
      <dsp:spPr>
        <a:xfrm>
          <a:off x="2279577" y="2054258"/>
          <a:ext cx="2071948" cy="76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Publicidad</a:t>
          </a:r>
        </a:p>
      </dsp:txBody>
      <dsp:txXfrm>
        <a:off x="2279577" y="2054258"/>
        <a:ext cx="2071948" cy="768692"/>
      </dsp:txXfrm>
    </dsp:sp>
    <dsp:sp modelId="{D86F0B74-0B69-4404-9795-081A558C5A95}">
      <dsp:nvSpPr>
        <dsp:cNvPr id="0" name=""/>
        <dsp:cNvSpPr/>
      </dsp:nvSpPr>
      <dsp:spPr>
        <a:xfrm>
          <a:off x="4558808" y="626686"/>
          <a:ext cx="2071948" cy="14275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740B-C8F5-4487-844D-C15EBDDF650C}">
      <dsp:nvSpPr>
        <dsp:cNvPr id="0" name=""/>
        <dsp:cNvSpPr/>
      </dsp:nvSpPr>
      <dsp:spPr>
        <a:xfrm>
          <a:off x="4558808" y="2054258"/>
          <a:ext cx="2071948" cy="76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Redes sociales</a:t>
          </a:r>
        </a:p>
      </dsp:txBody>
      <dsp:txXfrm>
        <a:off x="4558808" y="2054258"/>
        <a:ext cx="2071948" cy="768692"/>
      </dsp:txXfrm>
    </dsp:sp>
    <dsp:sp modelId="{D45DAFA5-D91A-423D-995C-34310F0D0119}">
      <dsp:nvSpPr>
        <dsp:cNvPr id="0" name=""/>
        <dsp:cNvSpPr/>
      </dsp:nvSpPr>
      <dsp:spPr>
        <a:xfrm>
          <a:off x="6974051" y="621343"/>
          <a:ext cx="2071948" cy="14275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CC1E6-6A77-4FAB-99D8-D3E3E485941C}">
      <dsp:nvSpPr>
        <dsp:cNvPr id="0" name=""/>
        <dsp:cNvSpPr/>
      </dsp:nvSpPr>
      <dsp:spPr>
        <a:xfrm>
          <a:off x="6711276" y="2054595"/>
          <a:ext cx="2765989" cy="1015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Programas piloto en cadenas de colegios</a:t>
          </a:r>
        </a:p>
      </dsp:txBody>
      <dsp:txXfrm>
        <a:off x="6711276" y="2054595"/>
        <a:ext cx="2765989" cy="1015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1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9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9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3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6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9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1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BE86-4820-4BFA-8454-D067F4940AB4}" type="datetimeFigureOut">
              <a:rPr lang="es-ES" smtClean="0"/>
              <a:t>16/11/2016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CE23FA-C881-4810-AA2C-9C2958F2792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School</a:t>
            </a:r>
            <a:r>
              <a:rPr lang="es-ES" dirty="0"/>
              <a:t> </a:t>
            </a:r>
            <a:r>
              <a:rPr lang="es-ES" dirty="0" err="1"/>
              <a:t>aPP</a:t>
            </a:r>
            <a:r>
              <a:rPr lang="es-ES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Presentación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70844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proyecto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7842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objetivo</a:t>
            </a:r>
          </a:p>
        </p:txBody>
      </p:sp>
      <p:pic>
        <p:nvPicPr>
          <p:cNvPr id="1026" name="Picture 2" descr="Resultado de imagen de institut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62" y="2379451"/>
            <a:ext cx="3072409" cy="2246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00862" y="4782201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Institutos, colegios y academias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074183" y="4782201"/>
            <a:ext cx="294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Profesores, padres y alumnos.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75" y="2379451"/>
            <a:ext cx="3341682" cy="2246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2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a solucionar</a:t>
            </a:r>
          </a:p>
        </p:txBody>
      </p:sp>
      <p:pic>
        <p:nvPicPr>
          <p:cNvPr id="4" name="Picture 4" descr="Resultado de imagen de padres profesores y alumn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39" y="2292777"/>
            <a:ext cx="2963616" cy="1716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justificantes escol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792" y="2292776"/>
            <a:ext cx="1193091" cy="1716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examen suspens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965" y="2292777"/>
            <a:ext cx="3329381" cy="1772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790848" y="4263649"/>
            <a:ext cx="26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Reuniones Padre-Profesor.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28810" y="4263649"/>
            <a:ext cx="1601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Justificantes, autorizaciones y deberes en papel.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505965" y="4263649"/>
            <a:ext cx="332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Desinformación sobre el progreso y comportamiento del alumno durante el curso.</a:t>
            </a:r>
          </a:p>
        </p:txBody>
      </p:sp>
    </p:spTree>
    <p:extLst>
      <p:ext uri="{BB962C8B-B14F-4D97-AF65-F5344CB8AC3E}">
        <p14:creationId xmlns:p14="http://schemas.microsoft.com/office/powerpoint/2010/main" val="10002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a Solucionar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alumnos de secundaria</a:t>
            </a:r>
          </a:p>
        </p:txBody>
      </p:sp>
      <p:pic>
        <p:nvPicPr>
          <p:cNvPr id="3074" name="Picture 2" descr="Resultado de imagen de foro asigna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656322"/>
            <a:ext cx="4193569" cy="1857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289304" y="4805477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Foro por asignatura</a:t>
            </a:r>
          </a:p>
        </p:txBody>
      </p:sp>
      <p:pic>
        <p:nvPicPr>
          <p:cNvPr id="3076" name="Picture 4" descr="Resultado de imagen de profesor alum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315299"/>
            <a:ext cx="3735268" cy="249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279326" y="4920378"/>
            <a:ext cx="318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Comunicación Profesor-Alumno</a:t>
            </a:r>
          </a:p>
        </p:txBody>
      </p:sp>
    </p:spTree>
    <p:extLst>
      <p:ext uri="{BB962C8B-B14F-4D97-AF65-F5344CB8AC3E}">
        <p14:creationId xmlns:p14="http://schemas.microsoft.com/office/powerpoint/2010/main" val="380483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3522" y="1074931"/>
            <a:ext cx="9603275" cy="777538"/>
          </a:xfrm>
        </p:spPr>
        <p:txBody>
          <a:bodyPr/>
          <a:lstStyle/>
          <a:p>
            <a:r>
              <a:rPr lang="es-ES" dirty="0"/>
              <a:t>Propuesta de  Valor Único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40150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065564" y="3315341"/>
            <a:ext cx="14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 del alumno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355401" y="3315341"/>
            <a:ext cx="160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 de las asignaturas</a:t>
            </a: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834670830"/>
              </p:ext>
            </p:extLst>
          </p:nvPr>
        </p:nvGraphicFramePr>
        <p:xfrm>
          <a:off x="990992" y="1694338"/>
          <a:ext cx="3074572" cy="324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47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Canales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58020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esultado de imagen de patrocini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13" y="2844703"/>
            <a:ext cx="1605303" cy="10658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ultimatefitnessmarketing.com/wp-content/uploads/2015/04/google_adwords_facebook_ads_market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07" y="2864263"/>
            <a:ext cx="2041311" cy="10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211244" y="2844703"/>
            <a:ext cx="583451" cy="531543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ángulo 13"/>
          <p:cNvSpPr/>
          <p:nvPr/>
        </p:nvSpPr>
        <p:spPr>
          <a:xfrm>
            <a:off x="6794695" y="3114218"/>
            <a:ext cx="562707" cy="54634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7378146" y="3347115"/>
            <a:ext cx="647816" cy="582964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6" name="Picture 2" descr="Resultado de imagen de institut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146" y="2797217"/>
            <a:ext cx="1583890" cy="1158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9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tecnológico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519311"/>
            <a:ext cx="9603275" cy="4939855"/>
          </a:xfrm>
          <a:prstGeom prst="rect">
            <a:avLst/>
          </a:prstGeom>
          <a:ln w="25400" cap="rnd">
            <a:solidFill>
              <a:schemeClr val="accent1">
                <a:lumMod val="75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7200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 asignatura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45195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1850</TotalTime>
  <Words>138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School aPP </vt:lpstr>
      <vt:lpstr>Introducción al proyecto</vt:lpstr>
      <vt:lpstr>Usuario objetivo</vt:lpstr>
      <vt:lpstr>Problemas a solucionar</vt:lpstr>
      <vt:lpstr>Problemas a Solucionar</vt:lpstr>
      <vt:lpstr>Propuesta de  Valor Único</vt:lpstr>
      <vt:lpstr>Canales</vt:lpstr>
      <vt:lpstr>Marco tecnológico</vt:lpstr>
      <vt:lpstr>Objetivos de la asignatura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</dc:title>
  <dc:creator>Manuel Romero Martínez</dc:creator>
  <cp:lastModifiedBy>Manuel Romero Martínez</cp:lastModifiedBy>
  <cp:revision>19</cp:revision>
  <dcterms:created xsi:type="dcterms:W3CDTF">2016-10-31T10:22:41Z</dcterms:created>
  <dcterms:modified xsi:type="dcterms:W3CDTF">2016-11-16T12:05:40Z</dcterms:modified>
</cp:coreProperties>
</file>