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E7577-3B17-4D90-86CE-ADDD9B7AA9C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2A47F2-CB1F-46A8-97B3-2008B370A315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Licenciante</a:t>
          </a:r>
        </a:p>
      </dgm:t>
    </dgm:pt>
    <dgm:pt modelId="{5F9B0E85-FBAA-442D-8524-C63AD88E50E8}" type="parTrans" cxnId="{810FB4C8-CF9F-4FA1-8C0B-F6EF6669873B}">
      <dgm:prSet/>
      <dgm:spPr/>
      <dgm:t>
        <a:bodyPr/>
        <a:lstStyle/>
        <a:p>
          <a:endParaRPr lang="es-ES"/>
        </a:p>
      </dgm:t>
    </dgm:pt>
    <dgm:pt modelId="{AA5FE89C-46E7-4C39-ADEC-FC408A24BDB6}" type="sibTrans" cxnId="{810FB4C8-CF9F-4FA1-8C0B-F6EF6669873B}">
      <dgm:prSet/>
      <dgm:spPr/>
      <dgm:t>
        <a:bodyPr/>
        <a:lstStyle/>
        <a:p>
          <a:endParaRPr lang="es-ES"/>
        </a:p>
      </dgm:t>
    </dgm:pt>
    <dgm:pt modelId="{8BF2FE34-901B-4888-B532-C28FCCBEF819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Licenciatario</a:t>
          </a:r>
        </a:p>
      </dgm:t>
    </dgm:pt>
    <dgm:pt modelId="{16611410-E44D-429B-98C7-5C3B54F33F20}" type="parTrans" cxnId="{F882C3A7-FAAE-470A-88A8-5ADC4D0115AA}">
      <dgm:prSet/>
      <dgm:spPr/>
      <dgm:t>
        <a:bodyPr/>
        <a:lstStyle/>
        <a:p>
          <a:endParaRPr lang="es-ES"/>
        </a:p>
      </dgm:t>
    </dgm:pt>
    <dgm:pt modelId="{B5918BA5-75F3-40F4-80EE-35D5391521E9}" type="sibTrans" cxnId="{F882C3A7-FAAE-470A-88A8-5ADC4D0115AA}">
      <dgm:prSet/>
      <dgm:spPr/>
      <dgm:t>
        <a:bodyPr/>
        <a:lstStyle/>
        <a:p>
          <a:endParaRPr lang="es-ES"/>
        </a:p>
      </dgm:t>
    </dgm:pt>
    <dgm:pt modelId="{23E88F47-2C57-4BA8-8984-31ED41D5A6FE}" type="pres">
      <dgm:prSet presAssocID="{A61E7577-3B17-4D90-86CE-ADDD9B7AA9CF}" presName="Name0" presStyleCnt="0">
        <dgm:presLayoutVars>
          <dgm:chMax val="2"/>
          <dgm:chPref val="2"/>
          <dgm:animLvl val="lvl"/>
        </dgm:presLayoutVars>
      </dgm:prSet>
      <dgm:spPr/>
    </dgm:pt>
    <dgm:pt modelId="{450C015C-1EF9-449E-A4ED-6F6D33B016F5}" type="pres">
      <dgm:prSet presAssocID="{A61E7577-3B17-4D90-86CE-ADDD9B7AA9CF}" presName="LeftText" presStyleLbl="revTx" presStyleIdx="0" presStyleCnt="0">
        <dgm:presLayoutVars>
          <dgm:bulletEnabled val="1"/>
        </dgm:presLayoutVars>
      </dgm:prSet>
      <dgm:spPr/>
    </dgm:pt>
    <dgm:pt modelId="{01D7DA34-A34F-4474-B7A0-1DE9EE1703DD}" type="pres">
      <dgm:prSet presAssocID="{A61E7577-3B17-4D90-86CE-ADDD9B7AA9CF}" presName="LeftNode" presStyleLbl="bgImgPlace1" presStyleIdx="0" presStyleCnt="2" custScaleY="28079">
        <dgm:presLayoutVars>
          <dgm:chMax val="2"/>
          <dgm:chPref val="2"/>
        </dgm:presLayoutVars>
      </dgm:prSet>
      <dgm:spPr/>
    </dgm:pt>
    <dgm:pt modelId="{F02AE2BD-3AFB-49B5-9961-DB5F2FD725B9}" type="pres">
      <dgm:prSet presAssocID="{A61E7577-3B17-4D90-86CE-ADDD9B7AA9CF}" presName="RightText" presStyleLbl="revTx" presStyleIdx="0" presStyleCnt="0">
        <dgm:presLayoutVars>
          <dgm:bulletEnabled val="1"/>
        </dgm:presLayoutVars>
      </dgm:prSet>
      <dgm:spPr/>
    </dgm:pt>
    <dgm:pt modelId="{2FFA4C0F-D697-431D-A25C-C9775CDC567D}" type="pres">
      <dgm:prSet presAssocID="{A61E7577-3B17-4D90-86CE-ADDD9B7AA9CF}" presName="RightNode" presStyleLbl="bgImgPlace1" presStyleIdx="1" presStyleCnt="2" custScaleY="29449">
        <dgm:presLayoutVars>
          <dgm:chMax val="0"/>
          <dgm:chPref val="0"/>
        </dgm:presLayoutVars>
      </dgm:prSet>
      <dgm:spPr/>
    </dgm:pt>
    <dgm:pt modelId="{454D4577-8CFB-4C4E-A202-40A6476A59DF}" type="pres">
      <dgm:prSet presAssocID="{A61E7577-3B17-4D90-86CE-ADDD9B7AA9CF}" presName="TopArrow" presStyleLbl="node1" presStyleIdx="0" presStyleCnt="2" custLinFactNeighborX="1073" custLinFactNeighborY="40760"/>
      <dgm:spPr/>
    </dgm:pt>
    <dgm:pt modelId="{E508F84F-0520-4DFB-9C9D-516317419D72}" type="pres">
      <dgm:prSet presAssocID="{A61E7577-3B17-4D90-86CE-ADDD9B7AA9CF}" presName="BottomArrow" presStyleLbl="node1" presStyleIdx="1" presStyleCnt="2" custLinFactNeighborX="-4290" custLinFactNeighborY="-40760"/>
      <dgm:spPr/>
    </dgm:pt>
  </dgm:ptLst>
  <dgm:cxnLst>
    <dgm:cxn modelId="{6CB5D74F-EEB3-4F76-9DAC-0CAB7C557D87}" type="presOf" srcId="{E32A47F2-CB1F-46A8-97B3-2008B370A315}" destId="{450C015C-1EF9-449E-A4ED-6F6D33B016F5}" srcOrd="0" destOrd="0" presId="urn:microsoft.com/office/officeart/2009/layout/ReverseList"/>
    <dgm:cxn modelId="{AD20055D-F735-4840-87C4-3CEB1186029B}" type="presOf" srcId="{E32A47F2-CB1F-46A8-97B3-2008B370A315}" destId="{01D7DA34-A34F-4474-B7A0-1DE9EE1703DD}" srcOrd="1" destOrd="0" presId="urn:microsoft.com/office/officeart/2009/layout/ReverseList"/>
    <dgm:cxn modelId="{F882C3A7-FAAE-470A-88A8-5ADC4D0115AA}" srcId="{A61E7577-3B17-4D90-86CE-ADDD9B7AA9CF}" destId="{8BF2FE34-901B-4888-B532-C28FCCBEF819}" srcOrd="1" destOrd="0" parTransId="{16611410-E44D-429B-98C7-5C3B54F33F20}" sibTransId="{B5918BA5-75F3-40F4-80EE-35D5391521E9}"/>
    <dgm:cxn modelId="{734C85C1-2B76-4F9F-AC71-308444C4E04C}" type="presOf" srcId="{8BF2FE34-901B-4888-B532-C28FCCBEF819}" destId="{2FFA4C0F-D697-431D-A25C-C9775CDC567D}" srcOrd="1" destOrd="0" presId="urn:microsoft.com/office/officeart/2009/layout/ReverseList"/>
    <dgm:cxn modelId="{810FB4C8-CF9F-4FA1-8C0B-F6EF6669873B}" srcId="{A61E7577-3B17-4D90-86CE-ADDD9B7AA9CF}" destId="{E32A47F2-CB1F-46A8-97B3-2008B370A315}" srcOrd="0" destOrd="0" parTransId="{5F9B0E85-FBAA-442D-8524-C63AD88E50E8}" sibTransId="{AA5FE89C-46E7-4C39-ADEC-FC408A24BDB6}"/>
    <dgm:cxn modelId="{4C2C1559-7F6D-406A-8952-0AB0235E725B}" type="presOf" srcId="{A61E7577-3B17-4D90-86CE-ADDD9B7AA9CF}" destId="{23E88F47-2C57-4BA8-8984-31ED41D5A6FE}" srcOrd="0" destOrd="0" presId="urn:microsoft.com/office/officeart/2009/layout/ReverseList"/>
    <dgm:cxn modelId="{3A9695D4-FB77-4307-AECA-DE9C4AD28568}" type="presOf" srcId="{8BF2FE34-901B-4888-B532-C28FCCBEF819}" destId="{F02AE2BD-3AFB-49B5-9961-DB5F2FD725B9}" srcOrd="0" destOrd="0" presId="urn:microsoft.com/office/officeart/2009/layout/ReverseList"/>
    <dgm:cxn modelId="{4141DF00-BF5B-4875-8F58-BDA889D88F00}" type="presParOf" srcId="{23E88F47-2C57-4BA8-8984-31ED41D5A6FE}" destId="{450C015C-1EF9-449E-A4ED-6F6D33B016F5}" srcOrd="0" destOrd="0" presId="urn:microsoft.com/office/officeart/2009/layout/ReverseList"/>
    <dgm:cxn modelId="{5610DB18-1A34-4FBF-BCDE-732A23F8DC05}" type="presParOf" srcId="{23E88F47-2C57-4BA8-8984-31ED41D5A6FE}" destId="{01D7DA34-A34F-4474-B7A0-1DE9EE1703DD}" srcOrd="1" destOrd="0" presId="urn:microsoft.com/office/officeart/2009/layout/ReverseList"/>
    <dgm:cxn modelId="{0991DDD9-E7AD-47AC-BA85-714EB7159E6B}" type="presParOf" srcId="{23E88F47-2C57-4BA8-8984-31ED41D5A6FE}" destId="{F02AE2BD-3AFB-49B5-9961-DB5F2FD725B9}" srcOrd="2" destOrd="0" presId="urn:microsoft.com/office/officeart/2009/layout/ReverseList"/>
    <dgm:cxn modelId="{B83AC808-1C82-4668-9334-1B75B95EB2D7}" type="presParOf" srcId="{23E88F47-2C57-4BA8-8984-31ED41D5A6FE}" destId="{2FFA4C0F-D697-431D-A25C-C9775CDC567D}" srcOrd="3" destOrd="0" presId="urn:microsoft.com/office/officeart/2009/layout/ReverseList"/>
    <dgm:cxn modelId="{22F6ED19-E3C3-4E0D-8DE9-A40EE731DF8C}" type="presParOf" srcId="{23E88F47-2C57-4BA8-8984-31ED41D5A6FE}" destId="{454D4577-8CFB-4C4E-A202-40A6476A59DF}" srcOrd="4" destOrd="0" presId="urn:microsoft.com/office/officeart/2009/layout/ReverseList"/>
    <dgm:cxn modelId="{8EBA0BEF-D40B-4A42-8580-28AA708B5568}" type="presParOf" srcId="{23E88F47-2C57-4BA8-8984-31ED41D5A6FE}" destId="{E508F84F-0520-4DFB-9C9D-516317419D7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C5E20-CF6F-43E3-9F65-37F5EC5D1EA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558BEB-15B5-484C-B53F-7683F75E2B90}">
      <dgm:prSet phldrT="[Texto]"/>
      <dgm:spPr/>
      <dgm:t>
        <a:bodyPr/>
        <a:lstStyle/>
        <a:p>
          <a:r>
            <a:rPr lang="es-ES" dirty="0"/>
            <a:t>Cesión de derechos</a:t>
          </a:r>
        </a:p>
      </dgm:t>
    </dgm:pt>
    <dgm:pt modelId="{243060FD-2F68-412E-B98D-7C4C62C3632D}" type="parTrans" cxnId="{B10D1406-E3D8-4542-8259-B9EB56D27841}">
      <dgm:prSet/>
      <dgm:spPr/>
      <dgm:t>
        <a:bodyPr/>
        <a:lstStyle/>
        <a:p>
          <a:endParaRPr lang="es-ES"/>
        </a:p>
      </dgm:t>
    </dgm:pt>
    <dgm:pt modelId="{FFE87CC3-C8E8-475B-8175-97B3CD059EDE}" type="sibTrans" cxnId="{B10D1406-E3D8-4542-8259-B9EB56D27841}">
      <dgm:prSet/>
      <dgm:spPr/>
      <dgm:t>
        <a:bodyPr/>
        <a:lstStyle/>
        <a:p>
          <a:endParaRPr lang="es-ES"/>
        </a:p>
      </dgm:t>
    </dgm:pt>
    <dgm:pt modelId="{10A341D1-467A-4AB8-BD3C-820841A9FA12}">
      <dgm:prSet phldrT="[Texto]"/>
      <dgm:spPr/>
      <dgm:t>
        <a:bodyPr/>
        <a:lstStyle/>
        <a:p>
          <a:r>
            <a:rPr lang="es-ES" dirty="0"/>
            <a:t>Límites de la responsabilidad</a:t>
          </a:r>
        </a:p>
      </dgm:t>
    </dgm:pt>
    <dgm:pt modelId="{EC2B8E78-4AC6-41A6-8B9F-A71C1BB7A9A7}" type="parTrans" cxnId="{F312FF07-E7FC-40A2-8EA4-67BE19D7023A}">
      <dgm:prSet/>
      <dgm:spPr/>
      <dgm:t>
        <a:bodyPr/>
        <a:lstStyle/>
        <a:p>
          <a:endParaRPr lang="es-ES"/>
        </a:p>
      </dgm:t>
    </dgm:pt>
    <dgm:pt modelId="{B60B16F6-521D-475B-BEF4-08DAD82DF73E}" type="sibTrans" cxnId="{F312FF07-E7FC-40A2-8EA4-67BE19D7023A}">
      <dgm:prSet/>
      <dgm:spPr/>
      <dgm:t>
        <a:bodyPr/>
        <a:lstStyle/>
        <a:p>
          <a:endParaRPr lang="es-ES"/>
        </a:p>
      </dgm:t>
    </dgm:pt>
    <dgm:pt modelId="{5E24BD69-9DF8-4D3E-AB24-529354789999}">
      <dgm:prSet phldrT="[Texto]"/>
      <dgm:spPr/>
      <dgm:t>
        <a:bodyPr/>
        <a:lstStyle/>
        <a:p>
          <a:r>
            <a:rPr lang="es-ES" dirty="0"/>
            <a:t>Ámbito geográfico</a:t>
          </a:r>
        </a:p>
      </dgm:t>
    </dgm:pt>
    <dgm:pt modelId="{3BF9BAE2-558D-410F-901D-95F20567877D}" type="parTrans" cxnId="{A9DBD0C4-8C28-4C0D-8FCB-8BB262A54C45}">
      <dgm:prSet/>
      <dgm:spPr/>
      <dgm:t>
        <a:bodyPr/>
        <a:lstStyle/>
        <a:p>
          <a:endParaRPr lang="es-ES"/>
        </a:p>
      </dgm:t>
    </dgm:pt>
    <dgm:pt modelId="{DB8529B2-FB70-491B-BC5A-2EED87101A73}" type="sibTrans" cxnId="{A9DBD0C4-8C28-4C0D-8FCB-8BB262A54C45}">
      <dgm:prSet/>
      <dgm:spPr/>
      <dgm:t>
        <a:bodyPr/>
        <a:lstStyle/>
        <a:p>
          <a:endParaRPr lang="es-ES"/>
        </a:p>
      </dgm:t>
    </dgm:pt>
    <dgm:pt modelId="{1C2DF741-EBE0-4F9C-BE1F-B3BD2373FD48}">
      <dgm:prSet phldrT="[Texto]"/>
      <dgm:spPr/>
      <dgm:t>
        <a:bodyPr/>
        <a:lstStyle/>
        <a:p>
          <a:r>
            <a:rPr lang="es-ES" dirty="0"/>
            <a:t>Compromisos del usuario</a:t>
          </a:r>
        </a:p>
      </dgm:t>
    </dgm:pt>
    <dgm:pt modelId="{FB8040D8-5E14-4984-87A1-AD8EAD80BF23}" type="parTrans" cxnId="{BB3A6E14-3943-4ECC-8FCA-E2874022B51C}">
      <dgm:prSet/>
      <dgm:spPr/>
      <dgm:t>
        <a:bodyPr/>
        <a:lstStyle/>
        <a:p>
          <a:endParaRPr lang="es-ES"/>
        </a:p>
      </dgm:t>
    </dgm:pt>
    <dgm:pt modelId="{131B48C7-F3F4-40A2-A755-95F30C67B9B3}" type="sibTrans" cxnId="{BB3A6E14-3943-4ECC-8FCA-E2874022B51C}">
      <dgm:prSet/>
      <dgm:spPr/>
      <dgm:t>
        <a:bodyPr/>
        <a:lstStyle/>
        <a:p>
          <a:endParaRPr lang="es-ES"/>
        </a:p>
      </dgm:t>
    </dgm:pt>
    <dgm:pt modelId="{0D53570C-0B44-4D84-A517-4FEF6FAB7015}">
      <dgm:prSet phldrT="[Texto]"/>
      <dgm:spPr/>
      <dgm:t>
        <a:bodyPr/>
        <a:lstStyle/>
        <a:p>
          <a:r>
            <a:rPr lang="es-ES" dirty="0"/>
            <a:t>Plazo</a:t>
          </a:r>
        </a:p>
      </dgm:t>
    </dgm:pt>
    <dgm:pt modelId="{5BED49F6-A032-404C-A92D-9F7DBF1413FE}" type="parTrans" cxnId="{D859DD51-F352-4626-A8D0-90CAFEB58476}">
      <dgm:prSet/>
      <dgm:spPr/>
      <dgm:t>
        <a:bodyPr/>
        <a:lstStyle/>
        <a:p>
          <a:endParaRPr lang="es-ES"/>
        </a:p>
      </dgm:t>
    </dgm:pt>
    <dgm:pt modelId="{71DE0B9F-2461-4FA5-9298-A6E4354E18BA}" type="sibTrans" cxnId="{D859DD51-F352-4626-A8D0-90CAFEB58476}">
      <dgm:prSet/>
      <dgm:spPr/>
      <dgm:t>
        <a:bodyPr/>
        <a:lstStyle/>
        <a:p>
          <a:endParaRPr lang="es-ES"/>
        </a:p>
      </dgm:t>
    </dgm:pt>
    <dgm:pt modelId="{7837F0E7-B959-457C-B78F-EBEEA03A08D9}" type="pres">
      <dgm:prSet presAssocID="{579C5E20-CF6F-43E3-9F65-37F5EC5D1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0D871E-FF04-4B22-8C2A-1E9E8D6929F2}" type="pres">
      <dgm:prSet presAssocID="{91558BEB-15B5-484C-B53F-7683F75E2B90}" presName="vertOne" presStyleCnt="0"/>
      <dgm:spPr/>
    </dgm:pt>
    <dgm:pt modelId="{761387A7-0DF9-4F96-9AE7-D361E3FF2B37}" type="pres">
      <dgm:prSet presAssocID="{91558BEB-15B5-484C-B53F-7683F75E2B90}" presName="txOne" presStyleLbl="node0" presStyleIdx="0" presStyleCnt="1">
        <dgm:presLayoutVars>
          <dgm:chPref val="3"/>
        </dgm:presLayoutVars>
      </dgm:prSet>
      <dgm:spPr/>
    </dgm:pt>
    <dgm:pt modelId="{A89CCDD0-6EC3-47E6-A368-CC9BAED0CCEF}" type="pres">
      <dgm:prSet presAssocID="{91558BEB-15B5-484C-B53F-7683F75E2B90}" presName="parTransOne" presStyleCnt="0"/>
      <dgm:spPr/>
    </dgm:pt>
    <dgm:pt modelId="{B4919F5D-7FFB-4E34-8473-545DAF0771A2}" type="pres">
      <dgm:prSet presAssocID="{91558BEB-15B5-484C-B53F-7683F75E2B90}" presName="horzOne" presStyleCnt="0"/>
      <dgm:spPr/>
    </dgm:pt>
    <dgm:pt modelId="{AD591D99-8170-4005-A68C-7C3D9B604A55}" type="pres">
      <dgm:prSet presAssocID="{10A341D1-467A-4AB8-BD3C-820841A9FA12}" presName="vertTwo" presStyleCnt="0"/>
      <dgm:spPr/>
    </dgm:pt>
    <dgm:pt modelId="{6B3A2ABE-8F0C-4E5F-A5A9-F4BB21695EC6}" type="pres">
      <dgm:prSet presAssocID="{10A341D1-467A-4AB8-BD3C-820841A9FA12}" presName="txTwo" presStyleLbl="node2" presStyleIdx="0" presStyleCnt="2">
        <dgm:presLayoutVars>
          <dgm:chPref val="3"/>
        </dgm:presLayoutVars>
      </dgm:prSet>
      <dgm:spPr/>
    </dgm:pt>
    <dgm:pt modelId="{4CE483C1-8C78-4EF3-91E3-F0D1D17F216F}" type="pres">
      <dgm:prSet presAssocID="{10A341D1-467A-4AB8-BD3C-820841A9FA12}" presName="parTransTwo" presStyleCnt="0"/>
      <dgm:spPr/>
    </dgm:pt>
    <dgm:pt modelId="{907E3A06-6C71-4E24-BEDA-3277294F1C19}" type="pres">
      <dgm:prSet presAssocID="{10A341D1-467A-4AB8-BD3C-820841A9FA12}" presName="horzTwo" presStyleCnt="0"/>
      <dgm:spPr/>
    </dgm:pt>
    <dgm:pt modelId="{FEA20165-E0CF-4758-AD60-3AA382CA1205}" type="pres">
      <dgm:prSet presAssocID="{5E24BD69-9DF8-4D3E-AB24-529354789999}" presName="vertThree" presStyleCnt="0"/>
      <dgm:spPr/>
    </dgm:pt>
    <dgm:pt modelId="{F89B240E-A1F1-4A52-9299-3F64CDC66429}" type="pres">
      <dgm:prSet presAssocID="{5E24BD69-9DF8-4D3E-AB24-529354789999}" presName="txThree" presStyleLbl="node3" presStyleIdx="0" presStyleCnt="2">
        <dgm:presLayoutVars>
          <dgm:chPref val="3"/>
        </dgm:presLayoutVars>
      </dgm:prSet>
      <dgm:spPr/>
    </dgm:pt>
    <dgm:pt modelId="{3A265C06-78AF-4625-96B3-C7F2C6BFEF79}" type="pres">
      <dgm:prSet presAssocID="{5E24BD69-9DF8-4D3E-AB24-529354789999}" presName="horzThree" presStyleCnt="0"/>
      <dgm:spPr/>
    </dgm:pt>
    <dgm:pt modelId="{C801EEF0-5D79-46CA-9FE3-7208DB061D56}" type="pres">
      <dgm:prSet presAssocID="{DB8529B2-FB70-491B-BC5A-2EED87101A73}" presName="sibSpaceThree" presStyleCnt="0"/>
      <dgm:spPr/>
    </dgm:pt>
    <dgm:pt modelId="{A42D7292-D505-4BFC-AF22-5B1E4E8FC28E}" type="pres">
      <dgm:prSet presAssocID="{1C2DF741-EBE0-4F9C-BE1F-B3BD2373FD48}" presName="vertThree" presStyleCnt="0"/>
      <dgm:spPr/>
    </dgm:pt>
    <dgm:pt modelId="{BE052EED-F414-43DC-B602-E5A8C2C3F31A}" type="pres">
      <dgm:prSet presAssocID="{1C2DF741-EBE0-4F9C-BE1F-B3BD2373FD48}" presName="txThree" presStyleLbl="node3" presStyleIdx="1" presStyleCnt="2">
        <dgm:presLayoutVars>
          <dgm:chPref val="3"/>
        </dgm:presLayoutVars>
      </dgm:prSet>
      <dgm:spPr/>
    </dgm:pt>
    <dgm:pt modelId="{23753C6D-03EF-4EAB-9A1E-EB0834F119D4}" type="pres">
      <dgm:prSet presAssocID="{1C2DF741-EBE0-4F9C-BE1F-B3BD2373FD48}" presName="horzThree" presStyleCnt="0"/>
      <dgm:spPr/>
    </dgm:pt>
    <dgm:pt modelId="{00E584D7-EDDC-4832-B88F-2D0805F9A70F}" type="pres">
      <dgm:prSet presAssocID="{B60B16F6-521D-475B-BEF4-08DAD82DF73E}" presName="sibSpaceTwo" presStyleCnt="0"/>
      <dgm:spPr/>
    </dgm:pt>
    <dgm:pt modelId="{86715244-B058-4F4D-8F95-9572EC43FF22}" type="pres">
      <dgm:prSet presAssocID="{0D53570C-0B44-4D84-A517-4FEF6FAB7015}" presName="vertTwo" presStyleCnt="0"/>
      <dgm:spPr/>
    </dgm:pt>
    <dgm:pt modelId="{8876FC17-989F-40D3-870D-9368275B9DA8}" type="pres">
      <dgm:prSet presAssocID="{0D53570C-0B44-4D84-A517-4FEF6FAB7015}" presName="txTwo" presStyleLbl="node2" presStyleIdx="1" presStyleCnt="2">
        <dgm:presLayoutVars>
          <dgm:chPref val="3"/>
        </dgm:presLayoutVars>
      </dgm:prSet>
      <dgm:spPr/>
    </dgm:pt>
    <dgm:pt modelId="{7D62CE17-A922-4680-BF49-E5241D5EC8EF}" type="pres">
      <dgm:prSet presAssocID="{0D53570C-0B44-4D84-A517-4FEF6FAB7015}" presName="horzTwo" presStyleCnt="0"/>
      <dgm:spPr/>
    </dgm:pt>
  </dgm:ptLst>
  <dgm:cxnLst>
    <dgm:cxn modelId="{D309EE17-1372-49FC-BD26-BB54179C829B}" type="presOf" srcId="{579C5E20-CF6F-43E3-9F65-37F5EC5D1EAB}" destId="{7837F0E7-B959-457C-B78F-EBEEA03A08D9}" srcOrd="0" destOrd="0" presId="urn:microsoft.com/office/officeart/2005/8/layout/hierarchy4"/>
    <dgm:cxn modelId="{1F3AC780-652A-4C53-8DB1-1E984E160932}" type="presOf" srcId="{5E24BD69-9DF8-4D3E-AB24-529354789999}" destId="{F89B240E-A1F1-4A52-9299-3F64CDC66429}" srcOrd="0" destOrd="0" presId="urn:microsoft.com/office/officeart/2005/8/layout/hierarchy4"/>
    <dgm:cxn modelId="{B10D1406-E3D8-4542-8259-B9EB56D27841}" srcId="{579C5E20-CF6F-43E3-9F65-37F5EC5D1EAB}" destId="{91558BEB-15B5-484C-B53F-7683F75E2B90}" srcOrd="0" destOrd="0" parTransId="{243060FD-2F68-412E-B98D-7C4C62C3632D}" sibTransId="{FFE87CC3-C8E8-475B-8175-97B3CD059EDE}"/>
    <dgm:cxn modelId="{A295DA81-F129-4874-A423-71A101411007}" type="presOf" srcId="{91558BEB-15B5-484C-B53F-7683F75E2B90}" destId="{761387A7-0DF9-4F96-9AE7-D361E3FF2B37}" srcOrd="0" destOrd="0" presId="urn:microsoft.com/office/officeart/2005/8/layout/hierarchy4"/>
    <dgm:cxn modelId="{9ED50C20-9220-4D59-8F24-0F92C4FC545F}" type="presOf" srcId="{1C2DF741-EBE0-4F9C-BE1F-B3BD2373FD48}" destId="{BE052EED-F414-43DC-B602-E5A8C2C3F31A}" srcOrd="0" destOrd="0" presId="urn:microsoft.com/office/officeart/2005/8/layout/hierarchy4"/>
    <dgm:cxn modelId="{D859DD51-F352-4626-A8D0-90CAFEB58476}" srcId="{91558BEB-15B5-484C-B53F-7683F75E2B90}" destId="{0D53570C-0B44-4D84-A517-4FEF6FAB7015}" srcOrd="1" destOrd="0" parTransId="{5BED49F6-A032-404C-A92D-9F7DBF1413FE}" sibTransId="{71DE0B9F-2461-4FA5-9298-A6E4354E18BA}"/>
    <dgm:cxn modelId="{F312FF07-E7FC-40A2-8EA4-67BE19D7023A}" srcId="{91558BEB-15B5-484C-B53F-7683F75E2B90}" destId="{10A341D1-467A-4AB8-BD3C-820841A9FA12}" srcOrd="0" destOrd="0" parTransId="{EC2B8E78-4AC6-41A6-8B9F-A71C1BB7A9A7}" sibTransId="{B60B16F6-521D-475B-BEF4-08DAD82DF73E}"/>
    <dgm:cxn modelId="{20858FAD-4C85-448F-B21E-BA138202E634}" type="presOf" srcId="{10A341D1-467A-4AB8-BD3C-820841A9FA12}" destId="{6B3A2ABE-8F0C-4E5F-A5A9-F4BB21695EC6}" srcOrd="0" destOrd="0" presId="urn:microsoft.com/office/officeart/2005/8/layout/hierarchy4"/>
    <dgm:cxn modelId="{A9DBD0C4-8C28-4C0D-8FCB-8BB262A54C45}" srcId="{10A341D1-467A-4AB8-BD3C-820841A9FA12}" destId="{5E24BD69-9DF8-4D3E-AB24-529354789999}" srcOrd="0" destOrd="0" parTransId="{3BF9BAE2-558D-410F-901D-95F20567877D}" sibTransId="{DB8529B2-FB70-491B-BC5A-2EED87101A73}"/>
    <dgm:cxn modelId="{5B2289D9-B6BA-4E10-80BA-A67B84B0B5A6}" type="presOf" srcId="{0D53570C-0B44-4D84-A517-4FEF6FAB7015}" destId="{8876FC17-989F-40D3-870D-9368275B9DA8}" srcOrd="0" destOrd="0" presId="urn:microsoft.com/office/officeart/2005/8/layout/hierarchy4"/>
    <dgm:cxn modelId="{BB3A6E14-3943-4ECC-8FCA-E2874022B51C}" srcId="{10A341D1-467A-4AB8-BD3C-820841A9FA12}" destId="{1C2DF741-EBE0-4F9C-BE1F-B3BD2373FD48}" srcOrd="1" destOrd="0" parTransId="{FB8040D8-5E14-4984-87A1-AD8EAD80BF23}" sibTransId="{131B48C7-F3F4-40A2-A755-95F30C67B9B3}"/>
    <dgm:cxn modelId="{D5E0084F-D2CD-452F-A34A-D9499379E143}" type="presParOf" srcId="{7837F0E7-B959-457C-B78F-EBEEA03A08D9}" destId="{360D871E-FF04-4B22-8C2A-1E9E8D6929F2}" srcOrd="0" destOrd="0" presId="urn:microsoft.com/office/officeart/2005/8/layout/hierarchy4"/>
    <dgm:cxn modelId="{645233F0-2AB9-4993-B13F-97504050A246}" type="presParOf" srcId="{360D871E-FF04-4B22-8C2A-1E9E8D6929F2}" destId="{761387A7-0DF9-4F96-9AE7-D361E3FF2B37}" srcOrd="0" destOrd="0" presId="urn:microsoft.com/office/officeart/2005/8/layout/hierarchy4"/>
    <dgm:cxn modelId="{9ACEA37C-DB1A-4591-8FB0-69D8B9D1EB2F}" type="presParOf" srcId="{360D871E-FF04-4B22-8C2A-1E9E8D6929F2}" destId="{A89CCDD0-6EC3-47E6-A368-CC9BAED0CCEF}" srcOrd="1" destOrd="0" presId="urn:microsoft.com/office/officeart/2005/8/layout/hierarchy4"/>
    <dgm:cxn modelId="{7375C073-8915-4EBA-BF75-7E77ED108729}" type="presParOf" srcId="{360D871E-FF04-4B22-8C2A-1E9E8D6929F2}" destId="{B4919F5D-7FFB-4E34-8473-545DAF0771A2}" srcOrd="2" destOrd="0" presId="urn:microsoft.com/office/officeart/2005/8/layout/hierarchy4"/>
    <dgm:cxn modelId="{575B4A3F-1B90-44DD-8182-36E1A0D487CF}" type="presParOf" srcId="{B4919F5D-7FFB-4E34-8473-545DAF0771A2}" destId="{AD591D99-8170-4005-A68C-7C3D9B604A55}" srcOrd="0" destOrd="0" presId="urn:microsoft.com/office/officeart/2005/8/layout/hierarchy4"/>
    <dgm:cxn modelId="{25BA8ADC-C8D4-4D71-8591-31A5BF5CE54E}" type="presParOf" srcId="{AD591D99-8170-4005-A68C-7C3D9B604A55}" destId="{6B3A2ABE-8F0C-4E5F-A5A9-F4BB21695EC6}" srcOrd="0" destOrd="0" presId="urn:microsoft.com/office/officeart/2005/8/layout/hierarchy4"/>
    <dgm:cxn modelId="{B3BC5E73-9DD4-4EB6-86AC-00271FD7A6A4}" type="presParOf" srcId="{AD591D99-8170-4005-A68C-7C3D9B604A55}" destId="{4CE483C1-8C78-4EF3-91E3-F0D1D17F216F}" srcOrd="1" destOrd="0" presId="urn:microsoft.com/office/officeart/2005/8/layout/hierarchy4"/>
    <dgm:cxn modelId="{744D65AB-A517-4FEE-9ED9-F26FC4F033E4}" type="presParOf" srcId="{AD591D99-8170-4005-A68C-7C3D9B604A55}" destId="{907E3A06-6C71-4E24-BEDA-3277294F1C19}" srcOrd="2" destOrd="0" presId="urn:microsoft.com/office/officeart/2005/8/layout/hierarchy4"/>
    <dgm:cxn modelId="{199738DE-DB9B-4DCA-8000-CEC680DB65F1}" type="presParOf" srcId="{907E3A06-6C71-4E24-BEDA-3277294F1C19}" destId="{FEA20165-E0CF-4758-AD60-3AA382CA1205}" srcOrd="0" destOrd="0" presId="urn:microsoft.com/office/officeart/2005/8/layout/hierarchy4"/>
    <dgm:cxn modelId="{15C6E5A2-7D42-406B-8AF5-EB620EE55C46}" type="presParOf" srcId="{FEA20165-E0CF-4758-AD60-3AA382CA1205}" destId="{F89B240E-A1F1-4A52-9299-3F64CDC66429}" srcOrd="0" destOrd="0" presId="urn:microsoft.com/office/officeart/2005/8/layout/hierarchy4"/>
    <dgm:cxn modelId="{03426CBD-CF0B-4E76-848A-41EACD67FE42}" type="presParOf" srcId="{FEA20165-E0CF-4758-AD60-3AA382CA1205}" destId="{3A265C06-78AF-4625-96B3-C7F2C6BFEF79}" srcOrd="1" destOrd="0" presId="urn:microsoft.com/office/officeart/2005/8/layout/hierarchy4"/>
    <dgm:cxn modelId="{4B0799F1-80C4-45E0-8368-1105E338C77D}" type="presParOf" srcId="{907E3A06-6C71-4E24-BEDA-3277294F1C19}" destId="{C801EEF0-5D79-46CA-9FE3-7208DB061D56}" srcOrd="1" destOrd="0" presId="urn:microsoft.com/office/officeart/2005/8/layout/hierarchy4"/>
    <dgm:cxn modelId="{5A6ECEC6-7D88-4B69-BAE8-5F8149F55D81}" type="presParOf" srcId="{907E3A06-6C71-4E24-BEDA-3277294F1C19}" destId="{A42D7292-D505-4BFC-AF22-5B1E4E8FC28E}" srcOrd="2" destOrd="0" presId="urn:microsoft.com/office/officeart/2005/8/layout/hierarchy4"/>
    <dgm:cxn modelId="{D677A7E9-3FAA-4BDD-A6BA-B99E6D69D950}" type="presParOf" srcId="{A42D7292-D505-4BFC-AF22-5B1E4E8FC28E}" destId="{BE052EED-F414-43DC-B602-E5A8C2C3F31A}" srcOrd="0" destOrd="0" presId="urn:microsoft.com/office/officeart/2005/8/layout/hierarchy4"/>
    <dgm:cxn modelId="{99539D2C-C159-46F3-A90D-8FE25D7344C8}" type="presParOf" srcId="{A42D7292-D505-4BFC-AF22-5B1E4E8FC28E}" destId="{23753C6D-03EF-4EAB-9A1E-EB0834F119D4}" srcOrd="1" destOrd="0" presId="urn:microsoft.com/office/officeart/2005/8/layout/hierarchy4"/>
    <dgm:cxn modelId="{93277BB9-2186-4DFD-B01C-56BF190FD4E2}" type="presParOf" srcId="{B4919F5D-7FFB-4E34-8473-545DAF0771A2}" destId="{00E584D7-EDDC-4832-B88F-2D0805F9A70F}" srcOrd="1" destOrd="0" presId="urn:microsoft.com/office/officeart/2005/8/layout/hierarchy4"/>
    <dgm:cxn modelId="{EE7A818C-8F69-4A83-A25F-0FC19E496ECA}" type="presParOf" srcId="{B4919F5D-7FFB-4E34-8473-545DAF0771A2}" destId="{86715244-B058-4F4D-8F95-9572EC43FF22}" srcOrd="2" destOrd="0" presId="urn:microsoft.com/office/officeart/2005/8/layout/hierarchy4"/>
    <dgm:cxn modelId="{D3ADEEBF-3222-4906-A859-636BAADDEDAF}" type="presParOf" srcId="{86715244-B058-4F4D-8F95-9572EC43FF22}" destId="{8876FC17-989F-40D3-870D-9368275B9DA8}" srcOrd="0" destOrd="0" presId="urn:microsoft.com/office/officeart/2005/8/layout/hierarchy4"/>
    <dgm:cxn modelId="{247DA7E8-3127-4607-89E5-39BE15FFA9D1}" type="presParOf" srcId="{86715244-B058-4F4D-8F95-9572EC43FF22}" destId="{7D62CE17-A922-4680-BF49-E5241D5EC8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7DA34-A34F-4474-B7A0-1DE9EE1703DD}">
      <dsp:nvSpPr>
        <dsp:cNvPr id="0" name=""/>
        <dsp:cNvSpPr/>
      </dsp:nvSpPr>
      <dsp:spPr>
        <a:xfrm rot="16200000">
          <a:off x="927860" y="897238"/>
          <a:ext cx="533478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76200" rIns="6858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Licenciante</a:t>
          </a:r>
        </a:p>
      </dsp:txBody>
      <dsp:txXfrm rot="5400000">
        <a:off x="640121" y="1237072"/>
        <a:ext cx="1135005" cy="481384"/>
      </dsp:txXfrm>
    </dsp:sp>
    <dsp:sp modelId="{2FFA4C0F-D697-431D-A25C-C9775CDC567D}">
      <dsp:nvSpPr>
        <dsp:cNvPr id="0" name=""/>
        <dsp:cNvSpPr/>
      </dsp:nvSpPr>
      <dsp:spPr>
        <a:xfrm rot="5400000">
          <a:off x="2128620" y="897238"/>
          <a:ext cx="559507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76200" rIns="4572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Licenciatario</a:t>
          </a:r>
        </a:p>
      </dsp:txBody>
      <dsp:txXfrm rot="-5400000">
        <a:off x="1827848" y="1225328"/>
        <a:ext cx="1133734" cy="504871"/>
      </dsp:txXfrm>
    </dsp:sp>
    <dsp:sp modelId="{454D4577-8CFB-4C4E-A202-40A6476A59DF}">
      <dsp:nvSpPr>
        <dsp:cNvPr id="0" name=""/>
        <dsp:cNvSpPr/>
      </dsp:nvSpPr>
      <dsp:spPr>
        <a:xfrm>
          <a:off x="1207505" y="494710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8F84F-0520-4DFB-9C9D-516317419D72}">
      <dsp:nvSpPr>
        <dsp:cNvPr id="0" name=""/>
        <dsp:cNvSpPr/>
      </dsp:nvSpPr>
      <dsp:spPr>
        <a:xfrm rot="10800000">
          <a:off x="1142410" y="1246809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387A7-0DF9-4F96-9AE7-D361E3FF2B37}">
      <dsp:nvSpPr>
        <dsp:cNvPr id="0" name=""/>
        <dsp:cNvSpPr/>
      </dsp:nvSpPr>
      <dsp:spPr>
        <a:xfrm>
          <a:off x="1210" y="2774"/>
          <a:ext cx="1055127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Cesión de derechos</a:t>
          </a:r>
        </a:p>
      </dsp:txBody>
      <dsp:txXfrm>
        <a:off x="33198" y="34762"/>
        <a:ext cx="10487302" cy="1028178"/>
      </dsp:txXfrm>
    </dsp:sp>
    <dsp:sp modelId="{6B3A2ABE-8F0C-4E5F-A5A9-F4BB21695EC6}">
      <dsp:nvSpPr>
        <dsp:cNvPr id="0" name=""/>
        <dsp:cNvSpPr/>
      </dsp:nvSpPr>
      <dsp:spPr>
        <a:xfrm>
          <a:off x="1210" y="1272404"/>
          <a:ext cx="6892421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Límites de la responsabilidad</a:t>
          </a:r>
        </a:p>
      </dsp:txBody>
      <dsp:txXfrm>
        <a:off x="33198" y="1304392"/>
        <a:ext cx="6828445" cy="1028178"/>
      </dsp:txXfrm>
    </dsp:sp>
    <dsp:sp modelId="{F89B240E-A1F1-4A52-9299-3F64CDC66429}">
      <dsp:nvSpPr>
        <dsp:cNvPr id="0" name=""/>
        <dsp:cNvSpPr/>
      </dsp:nvSpPr>
      <dsp:spPr>
        <a:xfrm>
          <a:off x="1210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Ámbito geográfico</a:t>
          </a:r>
        </a:p>
      </dsp:txBody>
      <dsp:txXfrm>
        <a:off x="33198" y="2574022"/>
        <a:ext cx="3311352" cy="1028178"/>
      </dsp:txXfrm>
    </dsp:sp>
    <dsp:sp modelId="{BE052EED-F414-43DC-B602-E5A8C2C3F31A}">
      <dsp:nvSpPr>
        <dsp:cNvPr id="0" name=""/>
        <dsp:cNvSpPr/>
      </dsp:nvSpPr>
      <dsp:spPr>
        <a:xfrm>
          <a:off x="3518303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Compromisos del usuario</a:t>
          </a:r>
        </a:p>
      </dsp:txBody>
      <dsp:txXfrm>
        <a:off x="3550291" y="2574022"/>
        <a:ext cx="3311352" cy="1028178"/>
      </dsp:txXfrm>
    </dsp:sp>
    <dsp:sp modelId="{8876FC17-989F-40D3-870D-9368275B9DA8}">
      <dsp:nvSpPr>
        <dsp:cNvPr id="0" name=""/>
        <dsp:cNvSpPr/>
      </dsp:nvSpPr>
      <dsp:spPr>
        <a:xfrm>
          <a:off x="7177160" y="127240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Plazo</a:t>
          </a:r>
        </a:p>
      </dsp:txBody>
      <dsp:txXfrm>
        <a:off x="7209148" y="1304392"/>
        <a:ext cx="3311352" cy="102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8. Ley de Propiedad Intelectual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0001" y="5205947"/>
            <a:ext cx="76913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Nuevas formas de uso (licencias del software)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284770"/>
              </p:ext>
            </p:extLst>
          </p:nvPr>
        </p:nvGraphicFramePr>
        <p:xfrm>
          <a:off x="3553088" y="2451650"/>
          <a:ext cx="3602974" cy="295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755693" y="49558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Contrato</a:t>
            </a:r>
          </a:p>
        </p:txBody>
      </p:sp>
      <p:sp>
        <p:nvSpPr>
          <p:cNvPr id="6" name="Flecha: a la derecha 5"/>
          <p:cNvSpPr/>
          <p:nvPr/>
        </p:nvSpPr>
        <p:spPr>
          <a:xfrm>
            <a:off x="2751529" y="3793432"/>
            <a:ext cx="1007166" cy="27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ilindro 6"/>
          <p:cNvSpPr/>
          <p:nvPr/>
        </p:nvSpPr>
        <p:spPr>
          <a:xfrm>
            <a:off x="1231475" y="3239362"/>
            <a:ext cx="901148" cy="13119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84385" y="4955809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Programa informático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062" y="2681997"/>
            <a:ext cx="4144687" cy="2766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639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Licencias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72130"/>
              </p:ext>
            </p:extLst>
          </p:nvPr>
        </p:nvGraphicFramePr>
        <p:xfrm>
          <a:off x="810000" y="2447787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3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26701"/>
            <a:ext cx="10571998" cy="970450"/>
          </a:xfrm>
        </p:spPr>
        <p:txBody>
          <a:bodyPr/>
          <a:lstStyle/>
          <a:p>
            <a:r>
              <a:rPr lang="es-ES" dirty="0"/>
              <a:t>Tipos de licencias software más importantes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47" y="2764718"/>
            <a:ext cx="4221106" cy="2374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1263467" y="5324621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propietario o privativo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40" y="2760476"/>
            <a:ext cx="2378613" cy="2378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>
            <a:off x="7328791" y="5324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libre</a:t>
            </a:r>
          </a:p>
        </p:txBody>
      </p:sp>
    </p:spTree>
    <p:extLst>
      <p:ext uri="{BB962C8B-B14F-4D97-AF65-F5344CB8AC3E}">
        <p14:creationId xmlns:p14="http://schemas.microsoft.com/office/powerpoint/2010/main" val="17081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Nuevas formas de uso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805100"/>
            <a:ext cx="2301472" cy="2301472"/>
          </a:xfrm>
          <a:prstGeom prst="rect">
            <a:avLst/>
          </a:prstGeom>
        </p:spPr>
      </p:pic>
      <p:pic>
        <p:nvPicPr>
          <p:cNvPr id="2052" name="Picture 4" descr="Resultado de imagen de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93" y="2545117"/>
            <a:ext cx="3255840" cy="24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st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652" y="2545117"/>
            <a:ext cx="2561455" cy="25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43963" y="53636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App Store (Apple)</a:t>
            </a:r>
          </a:p>
        </p:txBody>
      </p:sp>
    </p:spTree>
    <p:extLst>
      <p:ext uri="{BB962C8B-B14F-4D97-AF65-F5344CB8AC3E}">
        <p14:creationId xmlns:p14="http://schemas.microsoft.com/office/powerpoint/2010/main" val="246859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Nuevas formas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Tiendas de aplicaciones móviles (Google </a:t>
            </a:r>
            <a:r>
              <a:rPr lang="es-ES" dirty="0" err="1"/>
              <a:t>play</a:t>
            </a:r>
            <a:r>
              <a:rPr lang="es-ES" dirty="0"/>
              <a:t>, App Store).</a:t>
            </a:r>
          </a:p>
          <a:p>
            <a:r>
              <a:rPr lang="es-ES" dirty="0"/>
              <a:t>Tiendas de videojuegos en soporte digital (</a:t>
            </a:r>
            <a:r>
              <a:rPr lang="es-ES" dirty="0" err="1"/>
              <a:t>Steam</a:t>
            </a:r>
            <a:r>
              <a:rPr lang="es-ES" dirty="0"/>
              <a:t>).</a:t>
            </a:r>
          </a:p>
          <a:p>
            <a:r>
              <a:rPr lang="es-ES" dirty="0"/>
              <a:t>Tiendas de aplicaciones para Smart TV (Samsung, Android).</a:t>
            </a:r>
          </a:p>
          <a:p>
            <a:r>
              <a:rPr lang="es-ES" dirty="0"/>
              <a:t>Tiendas de aplicaciones para Smart </a:t>
            </a:r>
            <a:r>
              <a:rPr lang="es-ES" dirty="0" err="1"/>
              <a:t>Watch</a:t>
            </a:r>
            <a:r>
              <a:rPr lang="es-ES" dirty="0"/>
              <a:t>.</a:t>
            </a:r>
          </a:p>
          <a:p>
            <a:r>
              <a:rPr lang="es-ES" dirty="0"/>
              <a:t>Tienda de aplicaciones para PC (Tienda </a:t>
            </a:r>
            <a:r>
              <a:rPr lang="es-ES"/>
              <a:t>de Windows).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5211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654</TotalTime>
  <Words>113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Century Gothic</vt:lpstr>
      <vt:lpstr>Times New Roman</vt:lpstr>
      <vt:lpstr>Wingdings 2</vt:lpstr>
      <vt:lpstr>Citable</vt:lpstr>
      <vt:lpstr>TEMA 8. Ley de Propiedad Intelectual </vt:lpstr>
      <vt:lpstr>Licencia de Software</vt:lpstr>
      <vt:lpstr>Licencias de software</vt:lpstr>
      <vt:lpstr>Tipos de licencias software más importantes</vt:lpstr>
      <vt:lpstr>Nuevas formas de uso</vt:lpstr>
      <vt:lpstr>Nuevas formas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8</dc:title>
  <dc:creator>Ricardo Espí</dc:creator>
  <cp:lastModifiedBy>Manuel Romero Martínez</cp:lastModifiedBy>
  <cp:revision>14</cp:revision>
  <dcterms:created xsi:type="dcterms:W3CDTF">2016-11-28T12:35:15Z</dcterms:created>
  <dcterms:modified xsi:type="dcterms:W3CDTF">2016-11-29T22:46:21Z</dcterms:modified>
</cp:coreProperties>
</file>