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56" r:id="rId3"/>
    <p:sldId id="257" r:id="rId4"/>
    <p:sldId id="269" r:id="rId5"/>
    <p:sldId id="258" r:id="rId6"/>
    <p:sldId id="260" r:id="rId7"/>
    <p:sldId id="268" r:id="rId8"/>
    <p:sldId id="263" r:id="rId9"/>
    <p:sldId id="264" r:id="rId10"/>
    <p:sldId id="265" r:id="rId11"/>
    <p:sldId id="266" r:id="rId12"/>
    <p:sldId id="267" r:id="rId13"/>
    <p:sldId id="25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0087" y="530087"/>
            <a:ext cx="111715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Sobre la presentación:</a:t>
            </a:r>
          </a:p>
          <a:p>
            <a:endParaRPr lang="es-ES" sz="3200" dirty="0"/>
          </a:p>
          <a:p>
            <a:r>
              <a:rPr lang="es-ES" sz="3200" dirty="0"/>
              <a:t>Orden y reparto de dispositivas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 err="1"/>
              <a:t>Richi</a:t>
            </a:r>
            <a:r>
              <a:rPr lang="es-ES" sz="3200" dirty="0"/>
              <a:t> </a:t>
            </a:r>
            <a:r>
              <a:rPr lang="es-ES" sz="3200" dirty="0">
                <a:sym typeface="Wingdings" panose="05000000000000000000" pitchFamily="2" charset="2"/>
              </a:rPr>
              <a:t> 1 - 6</a:t>
            </a:r>
            <a:endParaRPr lang="es-ES" sz="3200" dirty="0"/>
          </a:p>
          <a:p>
            <a:pPr marL="342900" indent="-342900">
              <a:buFont typeface="+mj-lt"/>
              <a:buAutoNum type="arabicPeriod"/>
            </a:pPr>
            <a:r>
              <a:rPr lang="es-ES" sz="3200" dirty="0" err="1"/>
              <a:t>Nahiara</a:t>
            </a:r>
            <a:r>
              <a:rPr lang="es-ES" sz="3200" dirty="0"/>
              <a:t> </a:t>
            </a:r>
            <a:r>
              <a:rPr lang="es-ES" sz="3200" dirty="0">
                <a:sym typeface="Wingdings" panose="05000000000000000000" pitchFamily="2" charset="2"/>
              </a:rPr>
              <a:t> 7-9</a:t>
            </a:r>
            <a:endParaRPr lang="es-ES" sz="3200" dirty="0"/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Jorge </a:t>
            </a:r>
            <a:r>
              <a:rPr lang="es-ES" sz="3200" dirty="0">
                <a:sym typeface="Wingdings" panose="05000000000000000000" pitchFamily="2" charset="2"/>
              </a:rPr>
              <a:t> 10-11</a:t>
            </a:r>
            <a:endParaRPr lang="es-ES" sz="3200" dirty="0"/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Manu </a:t>
            </a:r>
            <a:r>
              <a:rPr lang="es-ES" sz="3200" dirty="0">
                <a:sym typeface="Wingdings" panose="05000000000000000000" pitchFamily="2" charset="2"/>
              </a:rPr>
              <a:t> 12-13 </a:t>
            </a:r>
          </a:p>
          <a:p>
            <a:r>
              <a:rPr lang="es-ES" sz="3200" dirty="0">
                <a:sym typeface="Wingdings" panose="05000000000000000000" pitchFamily="2" charset="2"/>
              </a:rPr>
              <a:t>(he quitado la diapositiva de Conclusiones, no la veo necesaria)</a:t>
            </a:r>
            <a:endParaRPr lang="es-ES" sz="32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734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SEO y difusión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69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Estudio de la competencia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83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API’s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9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tecnológico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6" y="2561458"/>
            <a:ext cx="1287266" cy="128726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4" y="2561458"/>
            <a:ext cx="1294302" cy="12943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158" y="2561458"/>
            <a:ext cx="1592137" cy="12749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507" y="2561458"/>
            <a:ext cx="1256859" cy="12568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3578" y="2561458"/>
            <a:ext cx="1256859" cy="12568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66" y="4507524"/>
            <a:ext cx="1287266" cy="128726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9384" y="4511143"/>
            <a:ext cx="1265211" cy="126521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5150" y="4497891"/>
            <a:ext cx="1265211" cy="126521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2751" y="4476016"/>
            <a:ext cx="1260582" cy="126058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0569" y="4468519"/>
            <a:ext cx="1256859" cy="12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1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cumplidos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Cambio de tecnología</a:t>
            </a:r>
          </a:p>
          <a:p>
            <a:r>
              <a:rPr lang="es-ES" sz="2800" dirty="0"/>
              <a:t>Imposibilidad de cumplir todos los objetivos</a:t>
            </a:r>
          </a:p>
          <a:p>
            <a:r>
              <a:rPr lang="es-ES" sz="2800" dirty="0"/>
              <a:t>Pero si en el futuro cercano</a:t>
            </a:r>
          </a:p>
          <a:p>
            <a:r>
              <a:rPr lang="es-ES" sz="2800" dirty="0"/>
              <a:t>Salimos reforzados por la investigación (?)</a:t>
            </a:r>
          </a:p>
        </p:txBody>
      </p:sp>
    </p:spTree>
    <p:extLst>
      <p:ext uri="{BB962C8B-B14F-4D97-AF65-F5344CB8AC3E}">
        <p14:creationId xmlns:p14="http://schemas.microsoft.com/office/powerpoint/2010/main" val="300094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306387"/>
            <a:ext cx="10572000" cy="2419120"/>
          </a:xfrm>
        </p:spPr>
        <p:txBody>
          <a:bodyPr/>
          <a:lstStyle/>
          <a:p>
            <a:r>
              <a:rPr lang="es-ES" dirty="0"/>
              <a:t>ALPHA SCHOOL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41090"/>
            <a:ext cx="10572000" cy="143800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Ricardo </a:t>
            </a:r>
            <a:r>
              <a:rPr lang="es-ES" dirty="0" err="1"/>
              <a:t>Espí</a:t>
            </a:r>
            <a:endParaRPr lang="es-ES" dirty="0"/>
          </a:p>
          <a:p>
            <a:r>
              <a:rPr lang="es-ES" dirty="0" err="1"/>
              <a:t>Nahiara</a:t>
            </a:r>
            <a:r>
              <a:rPr lang="es-ES" dirty="0"/>
              <a:t> Latorre</a:t>
            </a:r>
          </a:p>
          <a:p>
            <a:r>
              <a:rPr lang="es-ES" dirty="0"/>
              <a:t>Jorge </a:t>
            </a:r>
            <a:r>
              <a:rPr lang="es-ES" dirty="0" err="1"/>
              <a:t>Cabanes</a:t>
            </a:r>
            <a:endParaRPr lang="es-ES" dirty="0"/>
          </a:p>
          <a:p>
            <a:r>
              <a:rPr lang="es-ES" dirty="0"/>
              <a:t>Manuel Romero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78" y="382347"/>
            <a:ext cx="2133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3917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proyecto ALPHA SCHOOL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487330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es-ES" sz="3000" dirty="0"/>
              <a:t>Funciones como las de un campus virtual</a:t>
            </a:r>
          </a:p>
          <a:p>
            <a:pPr marL="0" indent="0">
              <a:buNone/>
            </a:pPr>
            <a:endParaRPr lang="es-ES" sz="3000" dirty="0"/>
          </a:p>
          <a:p>
            <a:r>
              <a:rPr lang="es-ES" sz="3000" dirty="0"/>
              <a:t>Facilitar la comunicación profesor-padre</a:t>
            </a:r>
          </a:p>
          <a:p>
            <a:pPr marL="0" indent="0">
              <a:buNone/>
            </a:pPr>
            <a:endParaRPr lang="es-ES" sz="3000" dirty="0"/>
          </a:p>
          <a:p>
            <a:r>
              <a:rPr lang="es-ES" sz="3000" dirty="0"/>
              <a:t>Evolución académica de los alumnos</a:t>
            </a:r>
          </a:p>
          <a:p>
            <a:pPr marL="0" indent="0">
              <a:buNone/>
            </a:pPr>
            <a:endParaRPr lang="es-ES" sz="3000" dirty="0"/>
          </a:p>
          <a:p>
            <a:r>
              <a:rPr lang="es-ES" sz="3000" dirty="0"/>
              <a:t>Firma de autorizaciones y justificantes  </a:t>
            </a:r>
          </a:p>
        </p:txBody>
      </p:sp>
    </p:spTree>
    <p:extLst>
      <p:ext uri="{BB962C8B-B14F-4D97-AF65-F5344CB8AC3E}">
        <p14:creationId xmlns:p14="http://schemas.microsoft.com/office/powerpoint/2010/main" val="194621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LEAN - CANVAS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447188"/>
            <a:ext cx="10734260" cy="6038021"/>
          </a:xfrm>
        </p:spPr>
      </p:pic>
    </p:spTree>
    <p:extLst>
      <p:ext uri="{BB962C8B-B14F-4D97-AF65-F5344CB8AC3E}">
        <p14:creationId xmlns:p14="http://schemas.microsoft.com/office/powerpoint/2010/main" val="399025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proyecto</a:t>
            </a:r>
          </a:p>
        </p:txBody>
      </p:sp>
      <p:pic>
        <p:nvPicPr>
          <p:cNvPr id="4" name="Marcador de contenido 3" descr="Macintosh HD:private:var:folders:1g:hdwf5qys7n7d77pmfmz3z6940000gn:T:TemporaryItems:19107-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" y="2574193"/>
            <a:ext cx="1775860" cy="3636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 descr="Macintosh HD:private:var:folders:1g:hdwf5qys7n7d77pmfmz3z6940000gn:T:TemporaryItems:19107-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045" y="2555772"/>
            <a:ext cx="1784716" cy="36553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 descr="Macintosh HD:private:var:folders:1g:hdwf5qys7n7d77pmfmz3z6940000gn:T:TemporaryItems:19107-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11" y="2557526"/>
            <a:ext cx="1783959" cy="3653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 descr="Macintosh HD:private:var:folders:1g:hdwf5qys7n7d77pmfmz3z6940000gn:T:TemporaryItems:19107-17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20" y="2574193"/>
            <a:ext cx="1775786" cy="3636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 descr="Macintosh HD:private:var:folders:1g:hdwf5qys7n7d77pmfmz3z6940000gn:T:TemporaryItems:19107-20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187" y="2555772"/>
            <a:ext cx="1784868" cy="36553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98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SDM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 </a:t>
            </a:r>
          </a:p>
          <a:p>
            <a:r>
              <a:rPr lang="es-ES" sz="2400" dirty="0"/>
              <a:t>Delegar autenticación</a:t>
            </a:r>
          </a:p>
          <a:p>
            <a:r>
              <a:rPr lang="es-ES" sz="2400" dirty="0"/>
              <a:t>Gestión de contenidos</a:t>
            </a:r>
          </a:p>
          <a:p>
            <a:r>
              <a:rPr lang="es-ES" sz="2400" dirty="0"/>
              <a:t>Transformación de formatos</a:t>
            </a:r>
          </a:p>
          <a:p>
            <a:r>
              <a:rPr lang="es-ES" sz="2400" dirty="0"/>
              <a:t>Difusión y posicionamiento</a:t>
            </a:r>
          </a:p>
          <a:p>
            <a:r>
              <a:rPr lang="es-ES" sz="2400" dirty="0"/>
              <a:t>Consumo </a:t>
            </a:r>
            <a:r>
              <a:rPr lang="es-ES" sz="2400" dirty="0" err="1"/>
              <a:t>API’s</a:t>
            </a:r>
            <a:r>
              <a:rPr lang="es-ES" sz="2400" dirty="0"/>
              <a:t> de terceros y propias</a:t>
            </a:r>
          </a:p>
        </p:txBody>
      </p:sp>
    </p:spTree>
    <p:extLst>
      <p:ext uri="{BB962C8B-B14F-4D97-AF65-F5344CB8AC3E}">
        <p14:creationId xmlns:p14="http://schemas.microsoft.com/office/powerpoint/2010/main" val="391424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Delegar Autenticación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Oauth</a:t>
            </a:r>
            <a:r>
              <a:rPr lang="es-ES" dirty="0"/>
              <a:t> 2.0</a:t>
            </a:r>
          </a:p>
          <a:p>
            <a:r>
              <a:rPr lang="es-ES" dirty="0"/>
              <a:t>No ha sido posible de implementar debido a problemas con el desarrollo del </a:t>
            </a:r>
            <a:r>
              <a:rPr lang="es-ES" dirty="0" err="1"/>
              <a:t>Backend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598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460826"/>
            <a:ext cx="10554574" cy="3636511"/>
          </a:xfrm>
        </p:spPr>
        <p:txBody>
          <a:bodyPr>
            <a:normAutofit/>
          </a:bodyPr>
          <a:lstStyle/>
          <a:p>
            <a:r>
              <a:rPr lang="es-ES" sz="2800" dirty="0"/>
              <a:t>Plantillas para hacer tutorías, autorizaciones o justificantes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Materiales de las asignaturas subidas por los profesores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Notas de exámenes y evaluaciones (?)</a:t>
            </a:r>
          </a:p>
        </p:txBody>
      </p:sp>
    </p:spTree>
    <p:extLst>
      <p:ext uri="{BB962C8B-B14F-4D97-AF65-F5344CB8AC3E}">
        <p14:creationId xmlns:p14="http://schemas.microsoft.com/office/powerpoint/2010/main" val="230836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Transformación de formatos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023504"/>
            <a:ext cx="10554574" cy="3636511"/>
          </a:xfrm>
        </p:spPr>
        <p:txBody>
          <a:bodyPr/>
          <a:lstStyle/>
          <a:p>
            <a:r>
              <a:rPr lang="es-ES" sz="2400" dirty="0"/>
              <a:t>Librería </a:t>
            </a:r>
            <a:r>
              <a:rPr lang="es-ES" sz="2400" dirty="0" err="1"/>
              <a:t>dompdf</a:t>
            </a:r>
            <a:endParaRPr lang="es-ES" sz="2400" dirty="0"/>
          </a:p>
          <a:p>
            <a:r>
              <a:rPr lang="es-ES" sz="2400" dirty="0"/>
              <a:t>Transforma formatos </a:t>
            </a:r>
            <a:r>
              <a:rPr lang="es-ES" sz="2400" dirty="0" err="1"/>
              <a:t>html</a:t>
            </a:r>
            <a:r>
              <a:rPr lang="es-ES" sz="2400" dirty="0"/>
              <a:t> en </a:t>
            </a:r>
            <a:r>
              <a:rPr lang="es-ES" sz="2400" dirty="0" err="1"/>
              <a:t>pdf</a:t>
            </a:r>
            <a:r>
              <a:rPr lang="es-ES" sz="2400" dirty="0"/>
              <a:t>, </a:t>
            </a:r>
            <a:r>
              <a:rPr lang="es-ES" sz="2400" dirty="0" err="1"/>
              <a:t>doc</a:t>
            </a:r>
            <a:r>
              <a:rPr lang="es-ES" sz="2400" dirty="0"/>
              <a:t> o </a:t>
            </a:r>
            <a:r>
              <a:rPr lang="es-ES" sz="2400" dirty="0" err="1"/>
              <a:t>xls</a:t>
            </a:r>
            <a:endParaRPr lang="es-ES" sz="2400" dirty="0"/>
          </a:p>
          <a:p>
            <a:r>
              <a:rPr lang="es-ES" sz="2400" dirty="0"/>
              <a:t>Fácil de implementar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965" y="4691929"/>
            <a:ext cx="3421983" cy="15223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29" y="4691930"/>
            <a:ext cx="3261197" cy="152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19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101</TotalTime>
  <Words>192</Words>
  <Application>Microsoft Office PowerPoint</Application>
  <PresentationFormat>Panorámica</PresentationFormat>
  <Paragraphs>55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Century Gothic</vt:lpstr>
      <vt:lpstr>Wingdings</vt:lpstr>
      <vt:lpstr>Wingdings 2</vt:lpstr>
      <vt:lpstr>Citable</vt:lpstr>
      <vt:lpstr>Presentación de PowerPoint</vt:lpstr>
      <vt:lpstr>ALPHA SCHOOL</vt:lpstr>
      <vt:lpstr>El proyecto ALPHA SCHOOL</vt:lpstr>
      <vt:lpstr>LEAN - CANVAS</vt:lpstr>
      <vt:lpstr>Diseño del proyecto</vt:lpstr>
      <vt:lpstr>Objetivos SDM</vt:lpstr>
      <vt:lpstr>Delegar Autenticación</vt:lpstr>
      <vt:lpstr>Gestión de Contenidos</vt:lpstr>
      <vt:lpstr>Transformación de formatos</vt:lpstr>
      <vt:lpstr>SEO y difusión</vt:lpstr>
      <vt:lpstr>Estudio de la competencia</vt:lpstr>
      <vt:lpstr>API’s</vt:lpstr>
      <vt:lpstr>Marco tecnológico</vt:lpstr>
      <vt:lpstr>Objetivos cumplidos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ALPASCHOOL</dc:title>
  <dc:creator>Ricardo Espí</dc:creator>
  <cp:lastModifiedBy>Nahiara Latorre</cp:lastModifiedBy>
  <cp:revision>23</cp:revision>
  <dcterms:created xsi:type="dcterms:W3CDTF">2017-01-16T21:33:13Z</dcterms:created>
  <dcterms:modified xsi:type="dcterms:W3CDTF">2017-01-19T23:17:51Z</dcterms:modified>
</cp:coreProperties>
</file>