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8. </a:t>
            </a:r>
            <a:r>
              <a:rPr lang="es-ES" dirty="0"/>
              <a:t>Ley de Propiedad Intelectual</a:t>
            </a:r>
            <a:br>
              <a:rPr lang="es-ES" dirty="0"/>
            </a:br>
            <a:endParaRPr lang="es-E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10001" y="5205947"/>
            <a:ext cx="76913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Nuevas formas de uso (licencias del software)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BLA </a:t>
            </a:r>
            <a:r>
              <a:rPr lang="es-ES" dirty="0" err="1"/>
              <a:t>BLA</a:t>
            </a:r>
            <a:r>
              <a:rPr lang="es-ES" dirty="0"/>
              <a:t> </a:t>
            </a:r>
            <a:r>
              <a:rPr lang="es-ES" dirty="0" err="1"/>
              <a:t>BLA</a:t>
            </a:r>
            <a:r>
              <a:rPr lang="es-ES" dirty="0"/>
              <a:t> </a:t>
            </a:r>
            <a:r>
              <a:rPr lang="es-ES"/>
              <a:t>BLA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623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3</TotalTime>
  <Words>20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 Light</vt:lpstr>
      <vt:lpstr>Century Gothic</vt:lpstr>
      <vt:lpstr>Times New Roman</vt:lpstr>
      <vt:lpstr>Wingdings 2</vt:lpstr>
      <vt:lpstr>Citable</vt:lpstr>
      <vt:lpstr>TEMA 8. Ley de Propiedad Intelectual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8</dc:title>
  <dc:creator>Ricardo Espí</dc:creator>
  <cp:lastModifiedBy>Ricardo Espí</cp:lastModifiedBy>
  <cp:revision>4</cp:revision>
  <dcterms:created xsi:type="dcterms:W3CDTF">2016-11-28T12:35:15Z</dcterms:created>
  <dcterms:modified xsi:type="dcterms:W3CDTF">2016-11-28T12:38:59Z</dcterms:modified>
</cp:coreProperties>
</file>