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14A15-A5C5-44FB-95EC-6351C351DE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C5BC62-30AB-4612-A913-9532B7B01828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Comunicación</a:t>
          </a:r>
        </a:p>
      </dgm:t>
    </dgm:pt>
    <dgm:pt modelId="{BA98FFC3-52B6-4A18-A781-D4DDB253163F}" type="parTrans" cxnId="{BA8665DF-8944-4222-AFF0-FD4F832193CB}">
      <dgm:prSet/>
      <dgm:spPr/>
      <dgm:t>
        <a:bodyPr/>
        <a:lstStyle/>
        <a:p>
          <a:endParaRPr lang="es-ES"/>
        </a:p>
      </dgm:t>
    </dgm:pt>
    <dgm:pt modelId="{2D4EC8B9-62B6-49DA-A055-96BC2C0BF64C}" type="sibTrans" cxnId="{BA8665DF-8944-4222-AFF0-FD4F832193CB}">
      <dgm:prSet/>
      <dgm:spPr/>
      <dgm:t>
        <a:bodyPr/>
        <a:lstStyle/>
        <a:p>
          <a:endParaRPr lang="es-ES"/>
        </a:p>
      </dgm:t>
    </dgm:pt>
    <dgm:pt modelId="{0D4BBE7B-FF4B-4926-ABA4-C82F83E75FA3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Padre</a:t>
          </a:r>
        </a:p>
      </dgm:t>
    </dgm:pt>
    <dgm:pt modelId="{9015E452-8558-4229-BA09-80067FC6E799}" type="parTrans" cxnId="{8AA8E8FE-A1B9-4DFD-948C-0E32AE07BB33}">
      <dgm:prSet/>
      <dgm:spPr/>
      <dgm:t>
        <a:bodyPr/>
        <a:lstStyle/>
        <a:p>
          <a:endParaRPr lang="es-ES"/>
        </a:p>
      </dgm:t>
    </dgm:pt>
    <dgm:pt modelId="{9B5F5076-172B-4493-8D84-B0BBE5FB51E1}" type="sibTrans" cxnId="{8AA8E8FE-A1B9-4DFD-948C-0E32AE07BB33}">
      <dgm:prSet/>
      <dgm:spPr/>
      <dgm:t>
        <a:bodyPr/>
        <a:lstStyle/>
        <a:p>
          <a:endParaRPr lang="es-ES"/>
        </a:p>
      </dgm:t>
    </dgm:pt>
    <dgm:pt modelId="{3A592C80-33C6-4B76-8D74-F5EDA79BE3FF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Alumno</a:t>
          </a:r>
        </a:p>
      </dgm:t>
    </dgm:pt>
    <dgm:pt modelId="{882BBAE0-D4D8-408C-8AED-D17699885127}" type="parTrans" cxnId="{FFD582A2-46EC-4742-8A0B-57CB9AC3BE54}">
      <dgm:prSet/>
      <dgm:spPr/>
      <dgm:t>
        <a:bodyPr/>
        <a:lstStyle/>
        <a:p>
          <a:endParaRPr lang="es-ES"/>
        </a:p>
      </dgm:t>
    </dgm:pt>
    <dgm:pt modelId="{90C44BCB-2565-4C5E-87AE-CA841C6767C2}" type="sibTrans" cxnId="{FFD582A2-46EC-4742-8A0B-57CB9AC3BE54}">
      <dgm:prSet/>
      <dgm:spPr/>
      <dgm:t>
        <a:bodyPr/>
        <a:lstStyle/>
        <a:p>
          <a:endParaRPr lang="es-ES"/>
        </a:p>
      </dgm:t>
    </dgm:pt>
    <dgm:pt modelId="{6BEBCA42-5D04-403D-BD08-1611CE10C65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dirty="0"/>
            <a:t>Control del alumno</a:t>
          </a:r>
        </a:p>
      </dgm:t>
    </dgm:pt>
    <dgm:pt modelId="{898D3585-77A6-46B4-91DF-49A8304E8E83}" type="parTrans" cxnId="{31761AC6-1E74-4731-A33D-78B964A3CEAC}">
      <dgm:prSet/>
      <dgm:spPr/>
      <dgm:t>
        <a:bodyPr/>
        <a:lstStyle/>
        <a:p>
          <a:endParaRPr lang="es-ES"/>
        </a:p>
      </dgm:t>
    </dgm:pt>
    <dgm:pt modelId="{F1CD69E9-614D-4E53-934B-AFBE5F06442A}" type="sibTrans" cxnId="{31761AC6-1E74-4731-A33D-78B964A3CEAC}">
      <dgm:prSet/>
      <dgm:spPr/>
      <dgm:t>
        <a:bodyPr/>
        <a:lstStyle/>
        <a:p>
          <a:endParaRPr lang="es-ES"/>
        </a:p>
      </dgm:t>
    </dgm:pt>
    <dgm:pt modelId="{C12EC98E-73D7-46E3-8944-618552AD07D3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Estadísticas de evolución del alumno.</a:t>
          </a:r>
        </a:p>
      </dgm:t>
    </dgm:pt>
    <dgm:pt modelId="{8C6CD8D9-B4D0-4D93-BA61-AA792A33DD7E}" type="parTrans" cxnId="{B23C0D63-33E3-48FC-A68D-1DCDAE879220}">
      <dgm:prSet/>
      <dgm:spPr/>
      <dgm:t>
        <a:bodyPr/>
        <a:lstStyle/>
        <a:p>
          <a:endParaRPr lang="es-ES"/>
        </a:p>
      </dgm:t>
    </dgm:pt>
    <dgm:pt modelId="{4D8F06C5-B4CC-40DC-949E-BFA543AD8FA5}" type="sibTrans" cxnId="{B23C0D63-33E3-48FC-A68D-1DCDAE879220}">
      <dgm:prSet/>
      <dgm:spPr/>
      <dgm:t>
        <a:bodyPr/>
        <a:lstStyle/>
        <a:p>
          <a:endParaRPr lang="es-ES"/>
        </a:p>
      </dgm:t>
    </dgm:pt>
    <dgm:pt modelId="{7E63FA2A-1204-4604-B56D-36570360EFAB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Indicadores de comportamiento del alumno.</a:t>
          </a:r>
        </a:p>
      </dgm:t>
    </dgm:pt>
    <dgm:pt modelId="{5E7B1595-5D79-4998-A82C-BF47AD839EDA}" type="parTrans" cxnId="{F8952FC3-D1F0-4C71-B69A-99B175B31DE5}">
      <dgm:prSet/>
      <dgm:spPr/>
      <dgm:t>
        <a:bodyPr/>
        <a:lstStyle/>
        <a:p>
          <a:endParaRPr lang="es-ES"/>
        </a:p>
      </dgm:t>
    </dgm:pt>
    <dgm:pt modelId="{9CCCCCB9-15A5-4518-B8EA-AB39D89AA696}" type="sibTrans" cxnId="{F8952FC3-D1F0-4C71-B69A-99B175B31DE5}">
      <dgm:prSet/>
      <dgm:spPr/>
      <dgm:t>
        <a:bodyPr/>
        <a:lstStyle/>
        <a:p>
          <a:endParaRPr lang="es-ES"/>
        </a:p>
      </dgm:t>
    </dgm:pt>
    <dgm:pt modelId="{36AEA81C-F5AC-4E60-BE81-F2208808B7B1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ES" dirty="0"/>
            <a:t>Optimización de recursos</a:t>
          </a:r>
        </a:p>
      </dgm:t>
    </dgm:pt>
    <dgm:pt modelId="{8998E750-2573-4FBD-82E5-CF6CCA9BE5D0}" type="parTrans" cxnId="{4953F963-8526-498B-8580-1101B03186F1}">
      <dgm:prSet/>
      <dgm:spPr/>
      <dgm:t>
        <a:bodyPr/>
        <a:lstStyle/>
        <a:p>
          <a:endParaRPr lang="es-ES"/>
        </a:p>
      </dgm:t>
    </dgm:pt>
    <dgm:pt modelId="{689D5FFF-BE08-4FF0-80DC-0634528970D9}" type="sibTrans" cxnId="{4953F963-8526-498B-8580-1101B03186F1}">
      <dgm:prSet/>
      <dgm:spPr/>
      <dgm:t>
        <a:bodyPr/>
        <a:lstStyle/>
        <a:p>
          <a:endParaRPr lang="es-ES"/>
        </a:p>
      </dgm:t>
    </dgm:pt>
    <dgm:pt modelId="{149D6836-A49A-4F1B-B68C-22D3CF37E4F2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Justificantes, autorizaciones y notas informativas.</a:t>
          </a:r>
        </a:p>
      </dgm:t>
    </dgm:pt>
    <dgm:pt modelId="{43B9D291-FB5F-4C76-898E-25FFD2D38F3B}" type="parTrans" cxnId="{FE1E2D2A-4EC0-4D5F-BAAB-167086BF0DEE}">
      <dgm:prSet/>
      <dgm:spPr/>
      <dgm:t>
        <a:bodyPr/>
        <a:lstStyle/>
        <a:p>
          <a:endParaRPr lang="es-ES"/>
        </a:p>
      </dgm:t>
    </dgm:pt>
    <dgm:pt modelId="{17F2705A-6774-47BD-87E6-7BFD2649FD23}" type="sibTrans" cxnId="{FE1E2D2A-4EC0-4D5F-BAAB-167086BF0DEE}">
      <dgm:prSet/>
      <dgm:spPr/>
      <dgm:t>
        <a:bodyPr/>
        <a:lstStyle/>
        <a:p>
          <a:endParaRPr lang="es-ES"/>
        </a:p>
      </dgm:t>
    </dgm:pt>
    <dgm:pt modelId="{19B32154-39B8-48F7-AAC7-9C2219509B67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Facilitación de deberes y apuntes a los alumnos.</a:t>
          </a:r>
        </a:p>
      </dgm:t>
    </dgm:pt>
    <dgm:pt modelId="{5CCE8942-6097-479C-BCFE-7620523FBBB9}" type="parTrans" cxnId="{375C16E9-7C18-4AC4-BA1A-F81A96A3A2C9}">
      <dgm:prSet/>
      <dgm:spPr/>
      <dgm:t>
        <a:bodyPr/>
        <a:lstStyle/>
        <a:p>
          <a:endParaRPr lang="es-ES"/>
        </a:p>
      </dgm:t>
    </dgm:pt>
    <dgm:pt modelId="{053D7024-4A2A-4B18-AE38-665B2CD61BBA}" type="sibTrans" cxnId="{375C16E9-7C18-4AC4-BA1A-F81A96A3A2C9}">
      <dgm:prSet/>
      <dgm:spPr/>
      <dgm:t>
        <a:bodyPr/>
        <a:lstStyle/>
        <a:p>
          <a:endParaRPr lang="es-ES"/>
        </a:p>
      </dgm:t>
    </dgm:pt>
    <dgm:pt modelId="{B713DB9D-12F3-4E42-AEDF-2D3619B95DD9}" type="pres">
      <dgm:prSet presAssocID="{35014A15-A5C5-44FB-95EC-6351C351DEE6}" presName="Name0" presStyleCnt="0">
        <dgm:presLayoutVars>
          <dgm:dir/>
          <dgm:animLvl val="lvl"/>
          <dgm:resizeHandles val="exact"/>
        </dgm:presLayoutVars>
      </dgm:prSet>
      <dgm:spPr/>
    </dgm:pt>
    <dgm:pt modelId="{C4BB00B1-0DE4-4E17-91AE-18915697DA31}" type="pres">
      <dgm:prSet presAssocID="{D6C5BC62-30AB-4612-A913-9532B7B01828}" presName="linNode" presStyleCnt="0"/>
      <dgm:spPr/>
    </dgm:pt>
    <dgm:pt modelId="{D7D3C9D2-3CD8-439E-8C27-427D32CAAC7E}" type="pres">
      <dgm:prSet presAssocID="{D6C5BC62-30AB-4612-A913-9532B7B0182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68BB1A-4112-477F-9F96-DD47C5E435D2}" type="pres">
      <dgm:prSet presAssocID="{D6C5BC62-30AB-4612-A913-9532B7B01828}" presName="descendantText" presStyleLbl="alignAccFollowNode1" presStyleIdx="0" presStyleCnt="3">
        <dgm:presLayoutVars>
          <dgm:bulletEnabled val="1"/>
        </dgm:presLayoutVars>
      </dgm:prSet>
      <dgm:spPr/>
    </dgm:pt>
    <dgm:pt modelId="{5CD00AB9-12DE-4AB4-9E43-CD7E9AF33E78}" type="pres">
      <dgm:prSet presAssocID="{2D4EC8B9-62B6-49DA-A055-96BC2C0BF64C}" presName="sp" presStyleCnt="0"/>
      <dgm:spPr/>
    </dgm:pt>
    <dgm:pt modelId="{458D6A8B-5E4E-4FE9-B104-93B40B58CFC2}" type="pres">
      <dgm:prSet presAssocID="{6BEBCA42-5D04-403D-BD08-1611CE10C651}" presName="linNode" presStyleCnt="0"/>
      <dgm:spPr/>
    </dgm:pt>
    <dgm:pt modelId="{8EEDF8ED-4F0A-434F-8E93-D518072807E9}" type="pres">
      <dgm:prSet presAssocID="{6BEBCA42-5D04-403D-BD08-1611CE10C6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64CAA8-0DC0-4F35-BFC8-0EA917CB33CC}" type="pres">
      <dgm:prSet presAssocID="{6BEBCA42-5D04-403D-BD08-1611CE10C651}" presName="descendantText" presStyleLbl="alignAccFollowNode1" presStyleIdx="1" presStyleCnt="3">
        <dgm:presLayoutVars>
          <dgm:bulletEnabled val="1"/>
        </dgm:presLayoutVars>
      </dgm:prSet>
      <dgm:spPr/>
    </dgm:pt>
    <dgm:pt modelId="{F5F397B3-3105-4F87-9E30-23A4B56E6143}" type="pres">
      <dgm:prSet presAssocID="{F1CD69E9-614D-4E53-934B-AFBE5F06442A}" presName="sp" presStyleCnt="0"/>
      <dgm:spPr/>
    </dgm:pt>
    <dgm:pt modelId="{92341953-EABC-4699-93E0-E4029017C383}" type="pres">
      <dgm:prSet presAssocID="{36AEA81C-F5AC-4E60-BE81-F2208808B7B1}" presName="linNode" presStyleCnt="0"/>
      <dgm:spPr/>
    </dgm:pt>
    <dgm:pt modelId="{1406AF1D-0010-44B2-9DE3-BC3EC56337AC}" type="pres">
      <dgm:prSet presAssocID="{36AEA81C-F5AC-4E60-BE81-F2208808B7B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BC6D2-AA4F-4D28-B7FE-6E1D166F2955}" type="pres">
      <dgm:prSet presAssocID="{36AEA81C-F5AC-4E60-BE81-F2208808B7B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8952FC3-D1F0-4C71-B69A-99B175B31DE5}" srcId="{6BEBCA42-5D04-403D-BD08-1611CE10C651}" destId="{7E63FA2A-1204-4604-B56D-36570360EFAB}" srcOrd="1" destOrd="0" parTransId="{5E7B1595-5D79-4998-A82C-BF47AD839EDA}" sibTransId="{9CCCCCB9-15A5-4518-B8EA-AB39D89AA696}"/>
    <dgm:cxn modelId="{8AA8E8FE-A1B9-4DFD-948C-0E32AE07BB33}" srcId="{D6C5BC62-30AB-4612-A913-9532B7B01828}" destId="{0D4BBE7B-FF4B-4926-ABA4-C82F83E75FA3}" srcOrd="0" destOrd="0" parTransId="{9015E452-8558-4229-BA09-80067FC6E799}" sibTransId="{9B5F5076-172B-4493-8D84-B0BBE5FB51E1}"/>
    <dgm:cxn modelId="{FFD582A2-46EC-4742-8A0B-57CB9AC3BE54}" srcId="{D6C5BC62-30AB-4612-A913-9532B7B01828}" destId="{3A592C80-33C6-4B76-8D74-F5EDA79BE3FF}" srcOrd="1" destOrd="0" parTransId="{882BBAE0-D4D8-408C-8AED-D17699885127}" sibTransId="{90C44BCB-2565-4C5E-87AE-CA841C6767C2}"/>
    <dgm:cxn modelId="{B23C0D63-33E3-48FC-A68D-1DCDAE879220}" srcId="{6BEBCA42-5D04-403D-BD08-1611CE10C651}" destId="{C12EC98E-73D7-46E3-8944-618552AD07D3}" srcOrd="0" destOrd="0" parTransId="{8C6CD8D9-B4D0-4D93-BA61-AA792A33DD7E}" sibTransId="{4D8F06C5-B4CC-40DC-949E-BFA543AD8FA5}"/>
    <dgm:cxn modelId="{31761AC6-1E74-4731-A33D-78B964A3CEAC}" srcId="{35014A15-A5C5-44FB-95EC-6351C351DEE6}" destId="{6BEBCA42-5D04-403D-BD08-1611CE10C651}" srcOrd="1" destOrd="0" parTransId="{898D3585-77A6-46B4-91DF-49A8304E8E83}" sibTransId="{F1CD69E9-614D-4E53-934B-AFBE5F06442A}"/>
    <dgm:cxn modelId="{98FFCF41-99BD-450D-8DF6-2DF66767EBDF}" type="presOf" srcId="{7E63FA2A-1204-4604-B56D-36570360EFAB}" destId="{4364CAA8-0DC0-4F35-BFC8-0EA917CB33CC}" srcOrd="0" destOrd="1" presId="urn:microsoft.com/office/officeart/2005/8/layout/vList5"/>
    <dgm:cxn modelId="{BA8665DF-8944-4222-AFF0-FD4F832193CB}" srcId="{35014A15-A5C5-44FB-95EC-6351C351DEE6}" destId="{D6C5BC62-30AB-4612-A913-9532B7B01828}" srcOrd="0" destOrd="0" parTransId="{BA98FFC3-52B6-4A18-A781-D4DDB253163F}" sibTransId="{2D4EC8B9-62B6-49DA-A055-96BC2C0BF64C}"/>
    <dgm:cxn modelId="{FE1E2D2A-4EC0-4D5F-BAAB-167086BF0DEE}" srcId="{36AEA81C-F5AC-4E60-BE81-F2208808B7B1}" destId="{149D6836-A49A-4F1B-B68C-22D3CF37E4F2}" srcOrd="0" destOrd="0" parTransId="{43B9D291-FB5F-4C76-898E-25FFD2D38F3B}" sibTransId="{17F2705A-6774-47BD-87E6-7BFD2649FD23}"/>
    <dgm:cxn modelId="{0E526CEC-86FF-42A7-B5C2-7D2DE1981FC4}" type="presOf" srcId="{C12EC98E-73D7-46E3-8944-618552AD07D3}" destId="{4364CAA8-0DC0-4F35-BFC8-0EA917CB33CC}" srcOrd="0" destOrd="0" presId="urn:microsoft.com/office/officeart/2005/8/layout/vList5"/>
    <dgm:cxn modelId="{45177D04-FA30-46DE-9263-D14B10062CBD}" type="presOf" srcId="{36AEA81C-F5AC-4E60-BE81-F2208808B7B1}" destId="{1406AF1D-0010-44B2-9DE3-BC3EC56337AC}" srcOrd="0" destOrd="0" presId="urn:microsoft.com/office/officeart/2005/8/layout/vList5"/>
    <dgm:cxn modelId="{1DFAC755-787C-45BE-90A3-03C58CE9D79C}" type="presOf" srcId="{6BEBCA42-5D04-403D-BD08-1611CE10C651}" destId="{8EEDF8ED-4F0A-434F-8E93-D518072807E9}" srcOrd="0" destOrd="0" presId="urn:microsoft.com/office/officeart/2005/8/layout/vList5"/>
    <dgm:cxn modelId="{375C16E9-7C18-4AC4-BA1A-F81A96A3A2C9}" srcId="{36AEA81C-F5AC-4E60-BE81-F2208808B7B1}" destId="{19B32154-39B8-48F7-AAC7-9C2219509B67}" srcOrd="1" destOrd="0" parTransId="{5CCE8942-6097-479C-BCFE-7620523FBBB9}" sibTransId="{053D7024-4A2A-4B18-AE38-665B2CD61BBA}"/>
    <dgm:cxn modelId="{7CF656A9-DF68-4A4E-B3F7-3C9C0BF1DF11}" type="presOf" srcId="{3A592C80-33C6-4B76-8D74-F5EDA79BE3FF}" destId="{B568BB1A-4112-477F-9F96-DD47C5E435D2}" srcOrd="0" destOrd="1" presId="urn:microsoft.com/office/officeart/2005/8/layout/vList5"/>
    <dgm:cxn modelId="{F175DC01-B107-4C5A-9661-6DE3E0A0CFAA}" type="presOf" srcId="{35014A15-A5C5-44FB-95EC-6351C351DEE6}" destId="{B713DB9D-12F3-4E42-AEDF-2D3619B95DD9}" srcOrd="0" destOrd="0" presId="urn:microsoft.com/office/officeart/2005/8/layout/vList5"/>
    <dgm:cxn modelId="{4953F963-8526-498B-8580-1101B03186F1}" srcId="{35014A15-A5C5-44FB-95EC-6351C351DEE6}" destId="{36AEA81C-F5AC-4E60-BE81-F2208808B7B1}" srcOrd="2" destOrd="0" parTransId="{8998E750-2573-4FBD-82E5-CF6CCA9BE5D0}" sibTransId="{689D5FFF-BE08-4FF0-80DC-0634528970D9}"/>
    <dgm:cxn modelId="{DB2949DF-2868-4FD9-B879-9CDCA223524B}" type="presOf" srcId="{0D4BBE7B-FF4B-4926-ABA4-C82F83E75FA3}" destId="{B568BB1A-4112-477F-9F96-DD47C5E435D2}" srcOrd="0" destOrd="0" presId="urn:microsoft.com/office/officeart/2005/8/layout/vList5"/>
    <dgm:cxn modelId="{FDC3BAEC-3060-430C-A6EA-6228D29D6326}" type="presOf" srcId="{19B32154-39B8-48F7-AAC7-9C2219509B67}" destId="{FEFBC6D2-AA4F-4D28-B7FE-6E1D166F2955}" srcOrd="0" destOrd="1" presId="urn:microsoft.com/office/officeart/2005/8/layout/vList5"/>
    <dgm:cxn modelId="{50CB0E1A-F2F3-4D7A-BBA8-5DAFBD264E2C}" type="presOf" srcId="{D6C5BC62-30AB-4612-A913-9532B7B01828}" destId="{D7D3C9D2-3CD8-439E-8C27-427D32CAAC7E}" srcOrd="0" destOrd="0" presId="urn:microsoft.com/office/officeart/2005/8/layout/vList5"/>
    <dgm:cxn modelId="{9D9BD1C0-7231-4F14-B35E-BA2F3F36A724}" type="presOf" srcId="{149D6836-A49A-4F1B-B68C-22D3CF37E4F2}" destId="{FEFBC6D2-AA4F-4D28-B7FE-6E1D166F2955}" srcOrd="0" destOrd="0" presId="urn:microsoft.com/office/officeart/2005/8/layout/vList5"/>
    <dgm:cxn modelId="{F10DE9A8-CFC9-432D-B363-A215E37BF2D3}" type="presParOf" srcId="{B713DB9D-12F3-4E42-AEDF-2D3619B95DD9}" destId="{C4BB00B1-0DE4-4E17-91AE-18915697DA31}" srcOrd="0" destOrd="0" presId="urn:microsoft.com/office/officeart/2005/8/layout/vList5"/>
    <dgm:cxn modelId="{1E2F3780-9708-4A37-8BFE-5EA81F66C05E}" type="presParOf" srcId="{C4BB00B1-0DE4-4E17-91AE-18915697DA31}" destId="{D7D3C9D2-3CD8-439E-8C27-427D32CAAC7E}" srcOrd="0" destOrd="0" presId="urn:microsoft.com/office/officeart/2005/8/layout/vList5"/>
    <dgm:cxn modelId="{870540B7-771E-4C6B-92F0-9CCAF1831B99}" type="presParOf" srcId="{C4BB00B1-0DE4-4E17-91AE-18915697DA31}" destId="{B568BB1A-4112-477F-9F96-DD47C5E435D2}" srcOrd="1" destOrd="0" presId="urn:microsoft.com/office/officeart/2005/8/layout/vList5"/>
    <dgm:cxn modelId="{A73C6F62-26F2-4CF8-9496-AE7F477C49D8}" type="presParOf" srcId="{B713DB9D-12F3-4E42-AEDF-2D3619B95DD9}" destId="{5CD00AB9-12DE-4AB4-9E43-CD7E9AF33E78}" srcOrd="1" destOrd="0" presId="urn:microsoft.com/office/officeart/2005/8/layout/vList5"/>
    <dgm:cxn modelId="{3F9E9FA7-9475-4FF0-9C78-AA2A6689DB58}" type="presParOf" srcId="{B713DB9D-12F3-4E42-AEDF-2D3619B95DD9}" destId="{458D6A8B-5E4E-4FE9-B104-93B40B58CFC2}" srcOrd="2" destOrd="0" presId="urn:microsoft.com/office/officeart/2005/8/layout/vList5"/>
    <dgm:cxn modelId="{0AED741C-7AA3-4C41-AD70-B7D9F350BE96}" type="presParOf" srcId="{458D6A8B-5E4E-4FE9-B104-93B40B58CFC2}" destId="{8EEDF8ED-4F0A-434F-8E93-D518072807E9}" srcOrd="0" destOrd="0" presId="urn:microsoft.com/office/officeart/2005/8/layout/vList5"/>
    <dgm:cxn modelId="{2D2F994F-52BD-4765-BCB3-077995A6AF3B}" type="presParOf" srcId="{458D6A8B-5E4E-4FE9-B104-93B40B58CFC2}" destId="{4364CAA8-0DC0-4F35-BFC8-0EA917CB33CC}" srcOrd="1" destOrd="0" presId="urn:microsoft.com/office/officeart/2005/8/layout/vList5"/>
    <dgm:cxn modelId="{0288F17A-6EB8-4A2D-AF0C-4C71ACA5D86E}" type="presParOf" srcId="{B713DB9D-12F3-4E42-AEDF-2D3619B95DD9}" destId="{F5F397B3-3105-4F87-9E30-23A4B56E6143}" srcOrd="3" destOrd="0" presId="urn:microsoft.com/office/officeart/2005/8/layout/vList5"/>
    <dgm:cxn modelId="{2C16DBC0-112F-4E5E-B0D1-43FF81F953EE}" type="presParOf" srcId="{B713DB9D-12F3-4E42-AEDF-2D3619B95DD9}" destId="{92341953-EABC-4699-93E0-E4029017C383}" srcOrd="4" destOrd="0" presId="urn:microsoft.com/office/officeart/2005/8/layout/vList5"/>
    <dgm:cxn modelId="{50D09146-4FD1-4296-BEFD-E140F4F621EC}" type="presParOf" srcId="{92341953-EABC-4699-93E0-E4029017C383}" destId="{1406AF1D-0010-44B2-9DE3-BC3EC56337AC}" srcOrd="0" destOrd="0" presId="urn:microsoft.com/office/officeart/2005/8/layout/vList5"/>
    <dgm:cxn modelId="{792550F9-F814-47CE-953E-943D32B9DA1E}" type="presParOf" srcId="{92341953-EABC-4699-93E0-E4029017C383}" destId="{FEFBC6D2-AA4F-4D28-B7FE-6E1D166F2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78536-AE6F-4D98-A8A1-8E9D883DFF53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D5F47F9D-2041-4DDD-B7AE-44AADB81756C}">
      <dgm:prSet phldrT="[Texto]"/>
      <dgm:spPr/>
      <dgm:t>
        <a:bodyPr/>
        <a:lstStyle/>
        <a:p>
          <a:r>
            <a:rPr lang="es-ES" dirty="0"/>
            <a:t>Facebook</a:t>
          </a:r>
        </a:p>
      </dgm:t>
    </dgm:pt>
    <dgm:pt modelId="{8577FDD9-DA81-4A1B-874D-53538A7F663D}" type="parTrans" cxnId="{DF5F80B3-B25F-4CBB-80F2-EBC521F232C6}">
      <dgm:prSet/>
      <dgm:spPr/>
      <dgm:t>
        <a:bodyPr/>
        <a:lstStyle/>
        <a:p>
          <a:endParaRPr lang="es-ES"/>
        </a:p>
      </dgm:t>
    </dgm:pt>
    <dgm:pt modelId="{B00B6137-9D41-4AD3-96E9-115C1EAE65A8}" type="sibTrans" cxnId="{DF5F80B3-B25F-4CBB-80F2-EBC521F232C6}">
      <dgm:prSet/>
      <dgm:spPr/>
      <dgm:t>
        <a:bodyPr/>
        <a:lstStyle/>
        <a:p>
          <a:endParaRPr lang="es-ES"/>
        </a:p>
      </dgm:t>
    </dgm:pt>
    <dgm:pt modelId="{4B8ACCA6-1802-49A8-BE2C-5B1FEBA12A8B}">
      <dgm:prSet phldrT="[Texto]"/>
      <dgm:spPr/>
      <dgm:t>
        <a:bodyPr/>
        <a:lstStyle/>
        <a:p>
          <a:r>
            <a:rPr lang="es-ES" dirty="0"/>
            <a:t>Twitter</a:t>
          </a:r>
        </a:p>
      </dgm:t>
    </dgm:pt>
    <dgm:pt modelId="{E648D748-9026-4E38-ACA6-3ED2A4829DC5}" type="parTrans" cxnId="{221D8411-9970-475E-BCF7-12D552A9A04E}">
      <dgm:prSet/>
      <dgm:spPr/>
      <dgm:t>
        <a:bodyPr/>
        <a:lstStyle/>
        <a:p>
          <a:endParaRPr lang="es-ES"/>
        </a:p>
      </dgm:t>
    </dgm:pt>
    <dgm:pt modelId="{ED015409-A3C4-46B5-8249-825296453F61}" type="sibTrans" cxnId="{221D8411-9970-475E-BCF7-12D552A9A04E}">
      <dgm:prSet/>
      <dgm:spPr/>
      <dgm:t>
        <a:bodyPr/>
        <a:lstStyle/>
        <a:p>
          <a:endParaRPr lang="es-ES"/>
        </a:p>
      </dgm:t>
    </dgm:pt>
    <dgm:pt modelId="{726DEA09-7587-4E23-852E-15A7BB84DF35}">
      <dgm:prSet phldrT="[Texto]"/>
      <dgm:spPr/>
      <dgm:t>
        <a:bodyPr/>
        <a:lstStyle/>
        <a:p>
          <a:r>
            <a:rPr lang="es-ES" dirty="0"/>
            <a:t>¿Instagram?</a:t>
          </a:r>
        </a:p>
      </dgm:t>
    </dgm:pt>
    <dgm:pt modelId="{441F6066-46B7-4DDE-86BE-C6CB94ABBA82}" type="parTrans" cxnId="{9ED96A05-8A43-4A1B-9BA4-D8ACCD6F2BF9}">
      <dgm:prSet/>
      <dgm:spPr/>
      <dgm:t>
        <a:bodyPr/>
        <a:lstStyle/>
        <a:p>
          <a:endParaRPr lang="es-ES"/>
        </a:p>
      </dgm:t>
    </dgm:pt>
    <dgm:pt modelId="{1BA8104E-2816-4139-AE21-6EB0149F00CC}" type="sibTrans" cxnId="{9ED96A05-8A43-4A1B-9BA4-D8ACCD6F2BF9}">
      <dgm:prSet/>
      <dgm:spPr/>
      <dgm:t>
        <a:bodyPr/>
        <a:lstStyle/>
        <a:p>
          <a:endParaRPr lang="es-ES"/>
        </a:p>
      </dgm:t>
    </dgm:pt>
    <dgm:pt modelId="{0B1BEB42-5A3E-4403-8BA6-9C1A06ABABA9}" type="pres">
      <dgm:prSet presAssocID="{E5278536-AE6F-4D98-A8A1-8E9D883DFF53}" presName="linearFlow" presStyleCnt="0">
        <dgm:presLayoutVars>
          <dgm:dir/>
          <dgm:resizeHandles val="exact"/>
        </dgm:presLayoutVars>
      </dgm:prSet>
      <dgm:spPr/>
    </dgm:pt>
    <dgm:pt modelId="{44A02861-C64A-4F66-9F69-5F4B5B1F68F4}" type="pres">
      <dgm:prSet presAssocID="{D5F47F9D-2041-4DDD-B7AE-44AADB81756C}" presName="comp" presStyleCnt="0"/>
      <dgm:spPr/>
    </dgm:pt>
    <dgm:pt modelId="{943F4A44-8D39-4A09-893D-099429DAF96B}" type="pres">
      <dgm:prSet presAssocID="{D5F47F9D-2041-4DDD-B7AE-44AADB81756C}" presName="rect2" presStyleLbl="node1" presStyleIdx="0" presStyleCnt="3">
        <dgm:presLayoutVars>
          <dgm:bulletEnabled val="1"/>
        </dgm:presLayoutVars>
      </dgm:prSet>
      <dgm:spPr/>
    </dgm:pt>
    <dgm:pt modelId="{620612CD-EFF7-480B-A2C2-84931E85FE83}" type="pres">
      <dgm:prSet presAssocID="{D5F47F9D-2041-4DDD-B7AE-44AADB81756C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CDE1611-F1F5-46CC-A092-292171ABEF78}" type="pres">
      <dgm:prSet presAssocID="{B00B6137-9D41-4AD3-96E9-115C1EAE65A8}" presName="sibTrans" presStyleCnt="0"/>
      <dgm:spPr/>
    </dgm:pt>
    <dgm:pt modelId="{E47B31A5-4003-491F-91B4-86094CDBE81E}" type="pres">
      <dgm:prSet presAssocID="{4B8ACCA6-1802-49A8-BE2C-5B1FEBA12A8B}" presName="comp" presStyleCnt="0"/>
      <dgm:spPr/>
    </dgm:pt>
    <dgm:pt modelId="{3048899F-36B5-4BFD-852F-198ABC150888}" type="pres">
      <dgm:prSet presAssocID="{4B8ACCA6-1802-49A8-BE2C-5B1FEBA12A8B}" presName="rect2" presStyleLbl="node1" presStyleIdx="1" presStyleCnt="3">
        <dgm:presLayoutVars>
          <dgm:bulletEnabled val="1"/>
        </dgm:presLayoutVars>
      </dgm:prSet>
      <dgm:spPr/>
    </dgm:pt>
    <dgm:pt modelId="{930FABC8-5043-4DDF-8D88-AC434FE8DE96}" type="pres">
      <dgm:prSet presAssocID="{4B8ACCA6-1802-49A8-BE2C-5B1FEBA12A8B}" presName="rect1" presStyleLbl="lnNode1" presStyleIdx="1" presStyleCnt="3" custLinFactNeighborX="-1374" custLinFactNeighborY="-13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824FB25-F498-4E5A-B240-7066D10CF882}" type="pres">
      <dgm:prSet presAssocID="{ED015409-A3C4-46B5-8249-825296453F61}" presName="sibTrans" presStyleCnt="0"/>
      <dgm:spPr/>
    </dgm:pt>
    <dgm:pt modelId="{604D5CD0-F9D1-4125-AF1D-1493EF41B3A3}" type="pres">
      <dgm:prSet presAssocID="{726DEA09-7587-4E23-852E-15A7BB84DF35}" presName="comp" presStyleCnt="0"/>
      <dgm:spPr/>
    </dgm:pt>
    <dgm:pt modelId="{376861CA-6020-4C2C-A9CC-6D23EAC14C5C}" type="pres">
      <dgm:prSet presAssocID="{726DEA09-7587-4E23-852E-15A7BB84DF35}" presName="rect2" presStyleLbl="node1" presStyleIdx="2" presStyleCnt="3">
        <dgm:presLayoutVars>
          <dgm:bulletEnabled val="1"/>
        </dgm:presLayoutVars>
      </dgm:prSet>
      <dgm:spPr/>
    </dgm:pt>
    <dgm:pt modelId="{412621FD-D621-4B53-B446-079E19E9681E}" type="pres">
      <dgm:prSet presAssocID="{726DEA09-7587-4E23-852E-15A7BB84DF35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D456F248-5400-496C-A0F4-73F2B3E433D7}" type="presOf" srcId="{D5F47F9D-2041-4DDD-B7AE-44AADB81756C}" destId="{943F4A44-8D39-4A09-893D-099429DAF96B}" srcOrd="0" destOrd="0" presId="urn:microsoft.com/office/officeart/2008/layout/AlternatingPictureBlocks"/>
    <dgm:cxn modelId="{8660E8CC-5D1B-48AB-863A-89B254BA1539}" type="presOf" srcId="{4B8ACCA6-1802-49A8-BE2C-5B1FEBA12A8B}" destId="{3048899F-36B5-4BFD-852F-198ABC150888}" srcOrd="0" destOrd="0" presId="urn:microsoft.com/office/officeart/2008/layout/AlternatingPictureBlocks"/>
    <dgm:cxn modelId="{C013661D-044B-4BC2-89D0-393508A4CAF3}" type="presOf" srcId="{726DEA09-7587-4E23-852E-15A7BB84DF35}" destId="{376861CA-6020-4C2C-A9CC-6D23EAC14C5C}" srcOrd="0" destOrd="0" presId="urn:microsoft.com/office/officeart/2008/layout/AlternatingPictureBlocks"/>
    <dgm:cxn modelId="{221D8411-9970-475E-BCF7-12D552A9A04E}" srcId="{E5278536-AE6F-4D98-A8A1-8E9D883DFF53}" destId="{4B8ACCA6-1802-49A8-BE2C-5B1FEBA12A8B}" srcOrd="1" destOrd="0" parTransId="{E648D748-9026-4E38-ACA6-3ED2A4829DC5}" sibTransId="{ED015409-A3C4-46B5-8249-825296453F61}"/>
    <dgm:cxn modelId="{DF5F80B3-B25F-4CBB-80F2-EBC521F232C6}" srcId="{E5278536-AE6F-4D98-A8A1-8E9D883DFF53}" destId="{D5F47F9D-2041-4DDD-B7AE-44AADB81756C}" srcOrd="0" destOrd="0" parTransId="{8577FDD9-DA81-4A1B-874D-53538A7F663D}" sibTransId="{B00B6137-9D41-4AD3-96E9-115C1EAE65A8}"/>
    <dgm:cxn modelId="{94351962-4C9C-436F-8937-E6A0CC525B9A}" type="presOf" srcId="{E5278536-AE6F-4D98-A8A1-8E9D883DFF53}" destId="{0B1BEB42-5A3E-4403-8BA6-9C1A06ABABA9}" srcOrd="0" destOrd="0" presId="urn:microsoft.com/office/officeart/2008/layout/AlternatingPictureBlocks"/>
    <dgm:cxn modelId="{9ED96A05-8A43-4A1B-9BA4-D8ACCD6F2BF9}" srcId="{E5278536-AE6F-4D98-A8A1-8E9D883DFF53}" destId="{726DEA09-7587-4E23-852E-15A7BB84DF35}" srcOrd="2" destOrd="0" parTransId="{441F6066-46B7-4DDE-86BE-C6CB94ABBA82}" sibTransId="{1BA8104E-2816-4139-AE21-6EB0149F00CC}"/>
    <dgm:cxn modelId="{ACC75C6A-A0B2-4BB7-B341-37A2FE18FA7A}" type="presParOf" srcId="{0B1BEB42-5A3E-4403-8BA6-9C1A06ABABA9}" destId="{44A02861-C64A-4F66-9F69-5F4B5B1F68F4}" srcOrd="0" destOrd="0" presId="urn:microsoft.com/office/officeart/2008/layout/AlternatingPictureBlocks"/>
    <dgm:cxn modelId="{5852EF11-7E8C-459D-8366-50A5A78A0865}" type="presParOf" srcId="{44A02861-C64A-4F66-9F69-5F4B5B1F68F4}" destId="{943F4A44-8D39-4A09-893D-099429DAF96B}" srcOrd="0" destOrd="0" presId="urn:microsoft.com/office/officeart/2008/layout/AlternatingPictureBlocks"/>
    <dgm:cxn modelId="{286F3A11-DA61-418E-B58D-004AFC01DDBB}" type="presParOf" srcId="{44A02861-C64A-4F66-9F69-5F4B5B1F68F4}" destId="{620612CD-EFF7-480B-A2C2-84931E85FE83}" srcOrd="1" destOrd="0" presId="urn:microsoft.com/office/officeart/2008/layout/AlternatingPictureBlocks"/>
    <dgm:cxn modelId="{E090ED76-C27A-48E3-BE70-3FEB7B76CFB7}" type="presParOf" srcId="{0B1BEB42-5A3E-4403-8BA6-9C1A06ABABA9}" destId="{BCDE1611-F1F5-46CC-A092-292171ABEF78}" srcOrd="1" destOrd="0" presId="urn:microsoft.com/office/officeart/2008/layout/AlternatingPictureBlocks"/>
    <dgm:cxn modelId="{E3223749-1C7F-4687-B8FB-755B30BA2E8D}" type="presParOf" srcId="{0B1BEB42-5A3E-4403-8BA6-9C1A06ABABA9}" destId="{E47B31A5-4003-491F-91B4-86094CDBE81E}" srcOrd="2" destOrd="0" presId="urn:microsoft.com/office/officeart/2008/layout/AlternatingPictureBlocks"/>
    <dgm:cxn modelId="{2CDF9F06-5129-4C7E-96D4-2107418FCF24}" type="presParOf" srcId="{E47B31A5-4003-491F-91B4-86094CDBE81E}" destId="{3048899F-36B5-4BFD-852F-198ABC150888}" srcOrd="0" destOrd="0" presId="urn:microsoft.com/office/officeart/2008/layout/AlternatingPictureBlocks"/>
    <dgm:cxn modelId="{40CD5D54-30B8-44A2-9E92-926F7DCCE560}" type="presParOf" srcId="{E47B31A5-4003-491F-91B4-86094CDBE81E}" destId="{930FABC8-5043-4DDF-8D88-AC434FE8DE96}" srcOrd="1" destOrd="0" presId="urn:microsoft.com/office/officeart/2008/layout/AlternatingPictureBlocks"/>
    <dgm:cxn modelId="{1E3632C7-F70A-427F-994E-52DB8E777C6B}" type="presParOf" srcId="{0B1BEB42-5A3E-4403-8BA6-9C1A06ABABA9}" destId="{E824FB25-F498-4E5A-B240-7066D10CF882}" srcOrd="3" destOrd="0" presId="urn:microsoft.com/office/officeart/2008/layout/AlternatingPictureBlocks"/>
    <dgm:cxn modelId="{F8A25530-6E1B-437B-BC6D-B0D6FC1C40B3}" type="presParOf" srcId="{0B1BEB42-5A3E-4403-8BA6-9C1A06ABABA9}" destId="{604D5CD0-F9D1-4125-AF1D-1493EF41B3A3}" srcOrd="4" destOrd="0" presId="urn:microsoft.com/office/officeart/2008/layout/AlternatingPictureBlocks"/>
    <dgm:cxn modelId="{B99F599E-A960-4892-B61A-EB7D1FDC24D1}" type="presParOf" srcId="{604D5CD0-F9D1-4125-AF1D-1493EF41B3A3}" destId="{376861CA-6020-4C2C-A9CC-6D23EAC14C5C}" srcOrd="0" destOrd="0" presId="urn:microsoft.com/office/officeart/2008/layout/AlternatingPictureBlocks"/>
    <dgm:cxn modelId="{3F36BC56-5D89-4CB1-8CEA-653B38580D38}" type="presParOf" srcId="{604D5CD0-F9D1-4125-AF1D-1493EF41B3A3}" destId="{412621FD-D621-4B53-B446-079E19E9681E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EC92D4-9FDC-4EB5-B8B5-39D19EBFA3E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3665AF8-005B-44D4-BFC3-E2E5689914A2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Aplicación</a:t>
          </a:r>
        </a:p>
        <a:p>
          <a:r>
            <a:rPr lang="es-ES" dirty="0"/>
            <a:t>[nombre app]</a:t>
          </a:r>
        </a:p>
        <a:p>
          <a:r>
            <a:rPr lang="es-ES" dirty="0"/>
            <a:t>App</a:t>
          </a:r>
        </a:p>
      </dgm:t>
    </dgm:pt>
    <dgm:pt modelId="{7AC98764-E3E0-49A2-BE24-607D3023EF14}" type="parTrans" cxnId="{F9D81614-E884-4253-8F88-9E382B4AC38B}">
      <dgm:prSet/>
      <dgm:spPr/>
      <dgm:t>
        <a:bodyPr/>
        <a:lstStyle/>
        <a:p>
          <a:endParaRPr lang="es-ES"/>
        </a:p>
      </dgm:t>
    </dgm:pt>
    <dgm:pt modelId="{3E1617FF-42A9-4127-9B16-582DAF024EAF}" type="sibTrans" cxnId="{F9D81614-E884-4253-8F88-9E382B4AC38B}">
      <dgm:prSet/>
      <dgm:spPr/>
      <dgm:t>
        <a:bodyPr/>
        <a:lstStyle/>
        <a:p>
          <a:endParaRPr lang="es-ES"/>
        </a:p>
      </dgm:t>
    </dgm:pt>
    <dgm:pt modelId="{8F7F10F6-723F-4AD9-879A-9FA9C55CF454}">
      <dgm:prSet phldrT="[Texto]"/>
      <dgm:spPr/>
      <dgm:t>
        <a:bodyPr/>
        <a:lstStyle/>
        <a:p>
          <a:r>
            <a:rPr lang="es-ES" dirty="0"/>
            <a:t>Seguimiento    Estadísticas</a:t>
          </a:r>
        </a:p>
        <a:p>
          <a:r>
            <a:rPr lang="es-ES" dirty="0"/>
            <a:t>Notas</a:t>
          </a:r>
        </a:p>
        <a:p>
          <a:r>
            <a:rPr lang="es-ES" dirty="0"/>
            <a:t>Justificantes</a:t>
          </a:r>
        </a:p>
        <a:p>
          <a:r>
            <a:rPr lang="es-ES" dirty="0"/>
            <a:t>autorizaciones</a:t>
          </a:r>
        </a:p>
        <a:p>
          <a:endParaRPr lang="es-ES" dirty="0"/>
        </a:p>
      </dgm:t>
    </dgm:pt>
    <dgm:pt modelId="{B2E9030B-607E-4E8C-8F6B-2FCCDCEE56CF}" type="parTrans" cxnId="{8D6CA623-00EA-4083-A507-03EF0F8445FB}">
      <dgm:prSet/>
      <dgm:spPr/>
      <dgm:t>
        <a:bodyPr/>
        <a:lstStyle/>
        <a:p>
          <a:endParaRPr lang="es-ES"/>
        </a:p>
      </dgm:t>
    </dgm:pt>
    <dgm:pt modelId="{516195B3-0318-49BA-A5C3-57F78EB3A7A4}" type="sibTrans" cxnId="{8D6CA623-00EA-4083-A507-03EF0F8445FB}">
      <dgm:prSet/>
      <dgm:spPr/>
      <dgm:t>
        <a:bodyPr/>
        <a:lstStyle/>
        <a:p>
          <a:endParaRPr lang="es-ES"/>
        </a:p>
      </dgm:t>
    </dgm:pt>
    <dgm:pt modelId="{65F8EC57-F525-40A6-8748-07FB4D0267E0}">
      <dgm:prSet phldrT="[Texto]"/>
      <dgm:spPr/>
      <dgm:t>
        <a:bodyPr/>
        <a:lstStyle/>
        <a:p>
          <a:r>
            <a:rPr lang="es-ES" dirty="0"/>
            <a:t>Comunicación                                             Escuela</a:t>
          </a:r>
        </a:p>
        <a:p>
          <a:r>
            <a:rPr lang="es-ES" dirty="0"/>
            <a:t>Padres                     Profesores</a:t>
          </a:r>
        </a:p>
        <a:p>
          <a:r>
            <a:rPr lang="es-ES" dirty="0"/>
            <a:t> Alumnos                                                                   Educación</a:t>
          </a:r>
        </a:p>
        <a:p>
          <a:endParaRPr lang="es-ES" dirty="0"/>
        </a:p>
      </dgm:t>
    </dgm:pt>
    <dgm:pt modelId="{B3937CD1-8C2E-4D5C-AF62-2D213AD158AE}" type="parTrans" cxnId="{C4BB2ED2-8523-4EA3-BEA2-8B958997AC2F}">
      <dgm:prSet/>
      <dgm:spPr/>
      <dgm:t>
        <a:bodyPr/>
        <a:lstStyle/>
        <a:p>
          <a:endParaRPr lang="es-ES"/>
        </a:p>
      </dgm:t>
    </dgm:pt>
    <dgm:pt modelId="{FB701A93-4F07-405B-8C22-1D4F9961D3A7}" type="sibTrans" cxnId="{C4BB2ED2-8523-4EA3-BEA2-8B958997AC2F}">
      <dgm:prSet/>
      <dgm:spPr/>
      <dgm:t>
        <a:bodyPr/>
        <a:lstStyle/>
        <a:p>
          <a:endParaRPr lang="es-ES"/>
        </a:p>
      </dgm:t>
    </dgm:pt>
    <dgm:pt modelId="{BAA3756B-FA6F-40B1-9964-DF5111CA8041}" type="pres">
      <dgm:prSet presAssocID="{89EC92D4-9FDC-4EB5-B8B5-39D19EBFA3E9}" presName="Name0" presStyleCnt="0">
        <dgm:presLayoutVars>
          <dgm:dir/>
          <dgm:animLvl val="lvl"/>
          <dgm:resizeHandles val="exact"/>
        </dgm:presLayoutVars>
      </dgm:prSet>
      <dgm:spPr/>
    </dgm:pt>
    <dgm:pt modelId="{D3C2D4EC-4F2B-4810-919E-41E5330F5E2A}" type="pres">
      <dgm:prSet presAssocID="{23665AF8-005B-44D4-BFC3-E2E5689914A2}" presName="Name8" presStyleCnt="0"/>
      <dgm:spPr/>
    </dgm:pt>
    <dgm:pt modelId="{BF81012A-31D2-474E-912A-CB311C20E232}" type="pres">
      <dgm:prSet presAssocID="{23665AF8-005B-44D4-BFC3-E2E5689914A2}" presName="level" presStyleLbl="node1" presStyleIdx="0" presStyleCnt="3" custLinFactNeighborX="-641" custLinFactNeighborY="-1252">
        <dgm:presLayoutVars>
          <dgm:chMax val="1"/>
          <dgm:bulletEnabled val="1"/>
        </dgm:presLayoutVars>
      </dgm:prSet>
      <dgm:spPr/>
    </dgm:pt>
    <dgm:pt modelId="{1D34E722-DACE-4B1A-BBC7-5A72AA95C03C}" type="pres">
      <dgm:prSet presAssocID="{23665AF8-005B-44D4-BFC3-E2E5689914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7A32A4-519B-4AD7-AB26-E49E299D874A}" type="pres">
      <dgm:prSet presAssocID="{8F7F10F6-723F-4AD9-879A-9FA9C55CF454}" presName="Name8" presStyleCnt="0"/>
      <dgm:spPr/>
    </dgm:pt>
    <dgm:pt modelId="{53C1D66C-5449-4FDE-A604-AD2D0CF3521C}" type="pres">
      <dgm:prSet presAssocID="{8F7F10F6-723F-4AD9-879A-9FA9C55CF454}" presName="level" presStyleLbl="node1" presStyleIdx="1" presStyleCnt="3">
        <dgm:presLayoutVars>
          <dgm:chMax val="1"/>
          <dgm:bulletEnabled val="1"/>
        </dgm:presLayoutVars>
      </dgm:prSet>
      <dgm:spPr/>
    </dgm:pt>
    <dgm:pt modelId="{12F7C42B-DC6A-43A5-BE07-C5D5548CCD9D}" type="pres">
      <dgm:prSet presAssocID="{8F7F10F6-723F-4AD9-879A-9FA9C55CF45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2604115-A82C-4059-B7A7-4E2906E288AF}" type="pres">
      <dgm:prSet presAssocID="{65F8EC57-F525-40A6-8748-07FB4D0267E0}" presName="Name8" presStyleCnt="0"/>
      <dgm:spPr/>
    </dgm:pt>
    <dgm:pt modelId="{06685B75-D5A5-48CC-8B7C-DD6CD1B95844}" type="pres">
      <dgm:prSet presAssocID="{65F8EC57-F525-40A6-8748-07FB4D0267E0}" presName="level" presStyleLbl="node1" presStyleIdx="2" presStyleCnt="3">
        <dgm:presLayoutVars>
          <dgm:chMax val="1"/>
          <dgm:bulletEnabled val="1"/>
        </dgm:presLayoutVars>
      </dgm:prSet>
      <dgm:spPr/>
    </dgm:pt>
    <dgm:pt modelId="{06E26C8F-EFE5-4443-B8BF-333FD107997E}" type="pres">
      <dgm:prSet presAssocID="{65F8EC57-F525-40A6-8748-07FB4D0267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1D41A16-93CB-4E73-A261-BD142F00E457}" type="presOf" srcId="{23665AF8-005B-44D4-BFC3-E2E5689914A2}" destId="{BF81012A-31D2-474E-912A-CB311C20E232}" srcOrd="0" destOrd="0" presId="urn:microsoft.com/office/officeart/2005/8/layout/pyramid1"/>
    <dgm:cxn modelId="{A6684A4D-0152-48CE-BA38-0B56DB31EEC2}" type="presOf" srcId="{23665AF8-005B-44D4-BFC3-E2E5689914A2}" destId="{1D34E722-DACE-4B1A-BBC7-5A72AA95C03C}" srcOrd="1" destOrd="0" presId="urn:microsoft.com/office/officeart/2005/8/layout/pyramid1"/>
    <dgm:cxn modelId="{F9D81614-E884-4253-8F88-9E382B4AC38B}" srcId="{89EC92D4-9FDC-4EB5-B8B5-39D19EBFA3E9}" destId="{23665AF8-005B-44D4-BFC3-E2E5689914A2}" srcOrd="0" destOrd="0" parTransId="{7AC98764-E3E0-49A2-BE24-607D3023EF14}" sibTransId="{3E1617FF-42A9-4127-9B16-582DAF024EAF}"/>
    <dgm:cxn modelId="{A34E26B5-6ADE-45CD-92D7-E2C157FCDD06}" type="presOf" srcId="{65F8EC57-F525-40A6-8748-07FB4D0267E0}" destId="{06E26C8F-EFE5-4443-B8BF-333FD107997E}" srcOrd="1" destOrd="0" presId="urn:microsoft.com/office/officeart/2005/8/layout/pyramid1"/>
    <dgm:cxn modelId="{5441195E-2A6E-4FE9-BCF0-95E9FF0D440D}" type="presOf" srcId="{65F8EC57-F525-40A6-8748-07FB4D0267E0}" destId="{06685B75-D5A5-48CC-8B7C-DD6CD1B95844}" srcOrd="0" destOrd="0" presId="urn:microsoft.com/office/officeart/2005/8/layout/pyramid1"/>
    <dgm:cxn modelId="{C4BB2ED2-8523-4EA3-BEA2-8B958997AC2F}" srcId="{89EC92D4-9FDC-4EB5-B8B5-39D19EBFA3E9}" destId="{65F8EC57-F525-40A6-8748-07FB4D0267E0}" srcOrd="2" destOrd="0" parTransId="{B3937CD1-8C2E-4D5C-AF62-2D213AD158AE}" sibTransId="{FB701A93-4F07-405B-8C22-1D4F9961D3A7}"/>
    <dgm:cxn modelId="{EAC2F396-2C05-4B21-B4C2-C9C07A646F13}" type="presOf" srcId="{8F7F10F6-723F-4AD9-879A-9FA9C55CF454}" destId="{12F7C42B-DC6A-43A5-BE07-C5D5548CCD9D}" srcOrd="1" destOrd="0" presId="urn:microsoft.com/office/officeart/2005/8/layout/pyramid1"/>
    <dgm:cxn modelId="{177617DB-4583-4EEC-BFDD-832C63D8EC29}" type="presOf" srcId="{89EC92D4-9FDC-4EB5-B8B5-39D19EBFA3E9}" destId="{BAA3756B-FA6F-40B1-9964-DF5111CA8041}" srcOrd="0" destOrd="0" presId="urn:microsoft.com/office/officeart/2005/8/layout/pyramid1"/>
    <dgm:cxn modelId="{9A673817-B7D5-444C-AFDE-C6FA973B7708}" type="presOf" srcId="{8F7F10F6-723F-4AD9-879A-9FA9C55CF454}" destId="{53C1D66C-5449-4FDE-A604-AD2D0CF3521C}" srcOrd="0" destOrd="0" presId="urn:microsoft.com/office/officeart/2005/8/layout/pyramid1"/>
    <dgm:cxn modelId="{8D6CA623-00EA-4083-A507-03EF0F8445FB}" srcId="{89EC92D4-9FDC-4EB5-B8B5-39D19EBFA3E9}" destId="{8F7F10F6-723F-4AD9-879A-9FA9C55CF454}" srcOrd="1" destOrd="0" parTransId="{B2E9030B-607E-4E8C-8F6B-2FCCDCEE56CF}" sibTransId="{516195B3-0318-49BA-A5C3-57F78EB3A7A4}"/>
    <dgm:cxn modelId="{D06580D0-90FC-4936-9309-4E6BCC4F8266}" type="presParOf" srcId="{BAA3756B-FA6F-40B1-9964-DF5111CA8041}" destId="{D3C2D4EC-4F2B-4810-919E-41E5330F5E2A}" srcOrd="0" destOrd="0" presId="urn:microsoft.com/office/officeart/2005/8/layout/pyramid1"/>
    <dgm:cxn modelId="{D1E00601-70D6-492B-8796-D12BBA4C947D}" type="presParOf" srcId="{D3C2D4EC-4F2B-4810-919E-41E5330F5E2A}" destId="{BF81012A-31D2-474E-912A-CB311C20E232}" srcOrd="0" destOrd="0" presId="urn:microsoft.com/office/officeart/2005/8/layout/pyramid1"/>
    <dgm:cxn modelId="{2FF6F6B6-3991-445A-8149-BBD3265A470A}" type="presParOf" srcId="{D3C2D4EC-4F2B-4810-919E-41E5330F5E2A}" destId="{1D34E722-DACE-4B1A-BBC7-5A72AA95C03C}" srcOrd="1" destOrd="0" presId="urn:microsoft.com/office/officeart/2005/8/layout/pyramid1"/>
    <dgm:cxn modelId="{A3705DAE-B09B-4FD9-9E35-D980815DCB14}" type="presParOf" srcId="{BAA3756B-FA6F-40B1-9964-DF5111CA8041}" destId="{A37A32A4-519B-4AD7-AB26-E49E299D874A}" srcOrd="1" destOrd="0" presId="urn:microsoft.com/office/officeart/2005/8/layout/pyramid1"/>
    <dgm:cxn modelId="{ACC20324-305D-4784-BD62-4AC867608858}" type="presParOf" srcId="{A37A32A4-519B-4AD7-AB26-E49E299D874A}" destId="{53C1D66C-5449-4FDE-A604-AD2D0CF3521C}" srcOrd="0" destOrd="0" presId="urn:microsoft.com/office/officeart/2005/8/layout/pyramid1"/>
    <dgm:cxn modelId="{30A0B942-EB59-4846-A2AE-1E7953BC88A4}" type="presParOf" srcId="{A37A32A4-519B-4AD7-AB26-E49E299D874A}" destId="{12F7C42B-DC6A-43A5-BE07-C5D5548CCD9D}" srcOrd="1" destOrd="0" presId="urn:microsoft.com/office/officeart/2005/8/layout/pyramid1"/>
    <dgm:cxn modelId="{5EDDCFB4-7A51-4756-B5F2-95E0258EFFA6}" type="presParOf" srcId="{BAA3756B-FA6F-40B1-9964-DF5111CA8041}" destId="{12604115-A82C-4059-B7A7-4E2906E288AF}" srcOrd="2" destOrd="0" presId="urn:microsoft.com/office/officeart/2005/8/layout/pyramid1"/>
    <dgm:cxn modelId="{856F727C-99FB-417D-B3B0-3D47FF86E660}" type="presParOf" srcId="{12604115-A82C-4059-B7A7-4E2906E288AF}" destId="{06685B75-D5A5-48CC-8B7C-DD6CD1B95844}" srcOrd="0" destOrd="0" presId="urn:microsoft.com/office/officeart/2005/8/layout/pyramid1"/>
    <dgm:cxn modelId="{3DD7739B-65D4-445A-A56E-3E67DAD20C6A}" type="presParOf" srcId="{12604115-A82C-4059-B7A7-4E2906E288AF}" destId="{06E26C8F-EFE5-4443-B8BF-333FD10799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EB79D1-E3B8-4E3D-9540-CC897349189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857A19DB-C554-4A56-A96D-8F461C099527}">
      <dgm:prSet phldrT="[Texto]" custT="1"/>
      <dgm:spPr/>
      <dgm:t>
        <a:bodyPr/>
        <a:lstStyle/>
        <a:p>
          <a:r>
            <a:rPr lang="es-ES" sz="1800" dirty="0" err="1"/>
            <a:t>Semrush</a:t>
          </a:r>
          <a:endParaRPr lang="es-ES" sz="1800" dirty="0"/>
        </a:p>
        <a:p>
          <a:endParaRPr lang="es-ES" sz="600" dirty="0"/>
        </a:p>
      </dgm:t>
    </dgm:pt>
    <dgm:pt modelId="{BA35A743-6B03-4700-8E57-259420199B4C}" type="parTrans" cxnId="{C54B4F07-A95D-4A6C-8C7F-D118A53623BE}">
      <dgm:prSet/>
      <dgm:spPr/>
      <dgm:t>
        <a:bodyPr/>
        <a:lstStyle/>
        <a:p>
          <a:endParaRPr lang="es-ES"/>
        </a:p>
      </dgm:t>
    </dgm:pt>
    <dgm:pt modelId="{5990E9B7-96E4-4E8A-884C-9C790ECCD6AD}" type="sibTrans" cxnId="{C54B4F07-A95D-4A6C-8C7F-D118A53623BE}">
      <dgm:prSet/>
      <dgm:spPr/>
      <dgm:t>
        <a:bodyPr/>
        <a:lstStyle/>
        <a:p>
          <a:endParaRPr lang="es-ES"/>
        </a:p>
      </dgm:t>
    </dgm:pt>
    <dgm:pt modelId="{055E8366-3955-4D60-99E9-B48C8A204540}" type="pres">
      <dgm:prSet presAssocID="{04EB79D1-E3B8-4E3D-9540-CC8973491899}" presName="Name0" presStyleCnt="0">
        <dgm:presLayoutVars>
          <dgm:chMax/>
          <dgm:chPref/>
          <dgm:dir/>
          <dgm:animLvl val="lvl"/>
        </dgm:presLayoutVars>
      </dgm:prSet>
      <dgm:spPr/>
    </dgm:pt>
    <dgm:pt modelId="{9CDF0A44-60A7-446E-A3A4-2D8B922CFE6E}" type="pres">
      <dgm:prSet presAssocID="{857A19DB-C554-4A56-A96D-8F461C099527}" presName="composite" presStyleCnt="0"/>
      <dgm:spPr/>
    </dgm:pt>
    <dgm:pt modelId="{E2643085-38CF-4518-8308-0C3B4C5732F8}" type="pres">
      <dgm:prSet presAssocID="{857A19DB-C554-4A56-A96D-8F461C099527}" presName="ParentAccentShape" presStyleLbl="trBgShp" presStyleIdx="0" presStyleCnt="1"/>
      <dgm:spPr/>
    </dgm:pt>
    <dgm:pt modelId="{50CFC1DB-42E8-4312-9DFE-2B012F151EBC}" type="pres">
      <dgm:prSet presAssocID="{857A19DB-C554-4A56-A96D-8F461C099527}" presName="ParentText" presStyleLbl="revTx" presStyleIdx="0" presStyleCnt="2" custLinFactNeighborX="-9622" custLinFactNeighborY="51066">
        <dgm:presLayoutVars>
          <dgm:chMax val="1"/>
          <dgm:chPref val="1"/>
          <dgm:bulletEnabled val="1"/>
        </dgm:presLayoutVars>
      </dgm:prSet>
      <dgm:spPr/>
    </dgm:pt>
    <dgm:pt modelId="{250202CC-36A2-4DCC-99F1-23F309D70BDD}" type="pres">
      <dgm:prSet presAssocID="{857A19DB-C554-4A56-A96D-8F461C099527}" presName="ChildText" presStyleLbl="revTx" presStyleIdx="1" presStyleCnt="2">
        <dgm:presLayoutVars>
          <dgm:chMax val="0"/>
          <dgm:chPref val="0"/>
        </dgm:presLayoutVars>
      </dgm:prSet>
      <dgm:spPr/>
    </dgm:pt>
    <dgm:pt modelId="{DAB20373-EB6D-4907-984C-169624E3B7C0}" type="pres">
      <dgm:prSet presAssocID="{857A19DB-C554-4A56-A96D-8F461C099527}" presName="ChildAccentShape" presStyleLbl="trBgShp" presStyleIdx="0" presStyleCnt="1"/>
      <dgm:spPr/>
    </dgm:pt>
    <dgm:pt modelId="{957EB83B-2B2D-4889-B0FB-F4DC5A94D2B6}" type="pres">
      <dgm:prSet presAssocID="{857A19DB-C554-4A56-A96D-8F461C099527}" presName="Image" presStyleLbl="align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extLst>
        <a:ext uri="{E40237B7-FDA0-4F09-8148-C483321AD2D9}">
          <dgm14:cNvPr xmlns:dgm14="http://schemas.microsoft.com/office/drawing/2010/diagram" id="0" name="" descr="SEMrush es una de las mejores herramientas SEO, y está indicada ..."/>
        </a:ext>
      </dgm:extLst>
    </dgm:pt>
  </dgm:ptLst>
  <dgm:cxnLst>
    <dgm:cxn modelId="{1C7A44F8-DC8B-48A2-92BB-57AAEB0BD8F2}" type="presOf" srcId="{04EB79D1-E3B8-4E3D-9540-CC8973491899}" destId="{055E8366-3955-4D60-99E9-B48C8A204540}" srcOrd="0" destOrd="0" presId="urn:microsoft.com/office/officeart/2009/3/layout/SnapshotPictureList"/>
    <dgm:cxn modelId="{D0AA0269-DDF7-4A5F-99B6-8726614C239C}" type="presOf" srcId="{857A19DB-C554-4A56-A96D-8F461C099527}" destId="{50CFC1DB-42E8-4312-9DFE-2B012F151EBC}" srcOrd="0" destOrd="0" presId="urn:microsoft.com/office/officeart/2009/3/layout/SnapshotPictureList"/>
    <dgm:cxn modelId="{C54B4F07-A95D-4A6C-8C7F-D118A53623BE}" srcId="{04EB79D1-E3B8-4E3D-9540-CC8973491899}" destId="{857A19DB-C554-4A56-A96D-8F461C099527}" srcOrd="0" destOrd="0" parTransId="{BA35A743-6B03-4700-8E57-259420199B4C}" sibTransId="{5990E9B7-96E4-4E8A-884C-9C790ECCD6AD}"/>
    <dgm:cxn modelId="{6D983712-6DEE-4E58-A438-A7CE006A727F}" type="presParOf" srcId="{055E8366-3955-4D60-99E9-B48C8A204540}" destId="{9CDF0A44-60A7-446E-A3A4-2D8B922CFE6E}" srcOrd="0" destOrd="0" presId="urn:microsoft.com/office/officeart/2009/3/layout/SnapshotPictureList"/>
    <dgm:cxn modelId="{098C700E-494F-4B25-A380-6C50F67FB429}" type="presParOf" srcId="{9CDF0A44-60A7-446E-A3A4-2D8B922CFE6E}" destId="{E2643085-38CF-4518-8308-0C3B4C5732F8}" srcOrd="0" destOrd="0" presId="urn:microsoft.com/office/officeart/2009/3/layout/SnapshotPictureList"/>
    <dgm:cxn modelId="{6FF67FBA-3491-4085-84DE-14C0AFE64D2A}" type="presParOf" srcId="{9CDF0A44-60A7-446E-A3A4-2D8B922CFE6E}" destId="{50CFC1DB-42E8-4312-9DFE-2B012F151EBC}" srcOrd="1" destOrd="0" presId="urn:microsoft.com/office/officeart/2009/3/layout/SnapshotPictureList"/>
    <dgm:cxn modelId="{252A24AA-2367-468D-81AB-D257073611ED}" type="presParOf" srcId="{9CDF0A44-60A7-446E-A3A4-2D8B922CFE6E}" destId="{250202CC-36A2-4DCC-99F1-23F309D70BDD}" srcOrd="2" destOrd="0" presId="urn:microsoft.com/office/officeart/2009/3/layout/SnapshotPictureList"/>
    <dgm:cxn modelId="{018A809D-C77B-42DE-ADA6-71161EFC85C3}" type="presParOf" srcId="{9CDF0A44-60A7-446E-A3A4-2D8B922CFE6E}" destId="{DAB20373-EB6D-4907-984C-169624E3B7C0}" srcOrd="3" destOrd="0" presId="urn:microsoft.com/office/officeart/2009/3/layout/SnapshotPictureList"/>
    <dgm:cxn modelId="{F119DA95-6D32-4F95-B67F-54FD3BC47D2B}" type="presParOf" srcId="{9CDF0A44-60A7-446E-A3A4-2D8B922CFE6E}" destId="{957EB83B-2B2D-4889-B0FB-F4DC5A94D2B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8BB1A-4112-477F-9F96-DD47C5E435D2}">
      <dsp:nvSpPr>
        <dsp:cNvPr id="0" name=""/>
        <dsp:cNvSpPr/>
      </dsp:nvSpPr>
      <dsp:spPr>
        <a:xfrm rot="5400000">
          <a:off x="6086295" y="-2515865"/>
          <a:ext cx="889359" cy="614680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Padre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Alumno</a:t>
          </a:r>
        </a:p>
      </dsp:txBody>
      <dsp:txXfrm rot="-5400000">
        <a:off x="3457575" y="156270"/>
        <a:ext cx="6103385" cy="802529"/>
      </dsp:txXfrm>
    </dsp:sp>
    <dsp:sp modelId="{D7D3C9D2-3CD8-439E-8C27-427D32CAAC7E}">
      <dsp:nvSpPr>
        <dsp:cNvPr id="0" name=""/>
        <dsp:cNvSpPr/>
      </dsp:nvSpPr>
      <dsp:spPr>
        <a:xfrm>
          <a:off x="0" y="1684"/>
          <a:ext cx="3457575" cy="1111699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Comunicación</a:t>
          </a:r>
        </a:p>
      </dsp:txBody>
      <dsp:txXfrm>
        <a:off x="54269" y="55953"/>
        <a:ext cx="3349037" cy="1003161"/>
      </dsp:txXfrm>
    </dsp:sp>
    <dsp:sp modelId="{4364CAA8-0DC0-4F35-BFC8-0EA917CB33CC}">
      <dsp:nvSpPr>
        <dsp:cNvPr id="0" name=""/>
        <dsp:cNvSpPr/>
      </dsp:nvSpPr>
      <dsp:spPr>
        <a:xfrm rot="5400000">
          <a:off x="6086295" y="-1348581"/>
          <a:ext cx="889359" cy="6146800"/>
        </a:xfrm>
        <a:prstGeom prst="round2Same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Estadísticas de evolución del alumno.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Indicadores de comportamiento del alumno.</a:t>
          </a:r>
        </a:p>
      </dsp:txBody>
      <dsp:txXfrm rot="-5400000">
        <a:off x="3457575" y="1323554"/>
        <a:ext cx="6103385" cy="802529"/>
      </dsp:txXfrm>
    </dsp:sp>
    <dsp:sp modelId="{8EEDF8ED-4F0A-434F-8E93-D518072807E9}">
      <dsp:nvSpPr>
        <dsp:cNvPr id="0" name=""/>
        <dsp:cNvSpPr/>
      </dsp:nvSpPr>
      <dsp:spPr>
        <a:xfrm>
          <a:off x="0" y="1168969"/>
          <a:ext cx="3457575" cy="1111699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Control del alumno</a:t>
          </a:r>
        </a:p>
      </dsp:txBody>
      <dsp:txXfrm>
        <a:off x="54269" y="1223238"/>
        <a:ext cx="3349037" cy="1003161"/>
      </dsp:txXfrm>
    </dsp:sp>
    <dsp:sp modelId="{FEFBC6D2-AA4F-4D28-B7FE-6E1D166F2955}">
      <dsp:nvSpPr>
        <dsp:cNvPr id="0" name=""/>
        <dsp:cNvSpPr/>
      </dsp:nvSpPr>
      <dsp:spPr>
        <a:xfrm rot="5400000">
          <a:off x="6086295" y="-181296"/>
          <a:ext cx="889359" cy="6146800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Justificantes, autorizaciones y notas informativas.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Facilitación de deberes y apuntes a los alumnos.</a:t>
          </a:r>
        </a:p>
      </dsp:txBody>
      <dsp:txXfrm rot="-5400000">
        <a:off x="3457575" y="2490839"/>
        <a:ext cx="6103385" cy="802529"/>
      </dsp:txXfrm>
    </dsp:sp>
    <dsp:sp modelId="{1406AF1D-0010-44B2-9DE3-BC3EC56337AC}">
      <dsp:nvSpPr>
        <dsp:cNvPr id="0" name=""/>
        <dsp:cNvSpPr/>
      </dsp:nvSpPr>
      <dsp:spPr>
        <a:xfrm>
          <a:off x="0" y="2336253"/>
          <a:ext cx="3457575" cy="1111699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Optimización de recursos</a:t>
          </a:r>
        </a:p>
      </dsp:txBody>
      <dsp:txXfrm>
        <a:off x="54269" y="2390522"/>
        <a:ext cx="3349037" cy="1003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4A44-8D39-4A09-893D-099429DAF96B}">
      <dsp:nvSpPr>
        <dsp:cNvPr id="0" name=""/>
        <dsp:cNvSpPr/>
      </dsp:nvSpPr>
      <dsp:spPr>
        <a:xfrm>
          <a:off x="4221798" y="2272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Facebook</a:t>
          </a:r>
        </a:p>
      </dsp:txBody>
      <dsp:txXfrm>
        <a:off x="4221798" y="2272"/>
        <a:ext cx="2287416" cy="1034562"/>
      </dsp:txXfrm>
    </dsp:sp>
    <dsp:sp modelId="{620612CD-EFF7-480B-A2C2-84931E85FE83}">
      <dsp:nvSpPr>
        <dsp:cNvPr id="0" name=""/>
        <dsp:cNvSpPr/>
      </dsp:nvSpPr>
      <dsp:spPr>
        <a:xfrm>
          <a:off x="3095159" y="2272"/>
          <a:ext cx="1024216" cy="1034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899F-36B5-4BFD-852F-198ABC150888}">
      <dsp:nvSpPr>
        <dsp:cNvPr id="0" name=""/>
        <dsp:cNvSpPr/>
      </dsp:nvSpPr>
      <dsp:spPr>
        <a:xfrm>
          <a:off x="3095159" y="1207537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Twitter</a:t>
          </a:r>
        </a:p>
      </dsp:txBody>
      <dsp:txXfrm>
        <a:off x="3095159" y="1207537"/>
        <a:ext cx="2287416" cy="1034562"/>
      </dsp:txXfrm>
    </dsp:sp>
    <dsp:sp modelId="{930FABC8-5043-4DDF-8D88-AC434FE8DE96}">
      <dsp:nvSpPr>
        <dsp:cNvPr id="0" name=""/>
        <dsp:cNvSpPr/>
      </dsp:nvSpPr>
      <dsp:spPr>
        <a:xfrm>
          <a:off x="5470925" y="1193467"/>
          <a:ext cx="1024216" cy="1034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861CA-6020-4C2C-A9CC-6D23EAC14C5C}">
      <dsp:nvSpPr>
        <dsp:cNvPr id="0" name=""/>
        <dsp:cNvSpPr/>
      </dsp:nvSpPr>
      <dsp:spPr>
        <a:xfrm>
          <a:off x="4221798" y="2412802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¿Instagram?</a:t>
          </a:r>
        </a:p>
      </dsp:txBody>
      <dsp:txXfrm>
        <a:off x="4221798" y="2412802"/>
        <a:ext cx="2287416" cy="1034562"/>
      </dsp:txXfrm>
    </dsp:sp>
    <dsp:sp modelId="{412621FD-D621-4B53-B446-079E19E9681E}">
      <dsp:nvSpPr>
        <dsp:cNvPr id="0" name=""/>
        <dsp:cNvSpPr/>
      </dsp:nvSpPr>
      <dsp:spPr>
        <a:xfrm>
          <a:off x="3095159" y="2412802"/>
          <a:ext cx="1024216" cy="1034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12A-31D2-474E-912A-CB311C20E232}">
      <dsp:nvSpPr>
        <dsp:cNvPr id="0" name=""/>
        <dsp:cNvSpPr/>
      </dsp:nvSpPr>
      <dsp:spPr>
        <a:xfrm>
          <a:off x="2179878" y="0"/>
          <a:ext cx="2193941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Aplicación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[nombre app]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App</a:t>
          </a:r>
        </a:p>
      </dsp:txBody>
      <dsp:txXfrm>
        <a:off x="2179878" y="0"/>
        <a:ext cx="2193941" cy="1123225"/>
      </dsp:txXfrm>
    </dsp:sp>
    <dsp:sp modelId="{53C1D66C-5449-4FDE-A604-AD2D0CF3521C}">
      <dsp:nvSpPr>
        <dsp:cNvPr id="0" name=""/>
        <dsp:cNvSpPr/>
      </dsp:nvSpPr>
      <dsp:spPr>
        <a:xfrm>
          <a:off x="1096970" y="1123225"/>
          <a:ext cx="4387882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Seguimiento    Estadísticas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Notas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Justificantes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autorizaciones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</dsp:txBody>
      <dsp:txXfrm>
        <a:off x="1864850" y="1123225"/>
        <a:ext cx="2852123" cy="1123225"/>
      </dsp:txXfrm>
    </dsp:sp>
    <dsp:sp modelId="{06685B75-D5A5-48CC-8B7C-DD6CD1B95844}">
      <dsp:nvSpPr>
        <dsp:cNvPr id="0" name=""/>
        <dsp:cNvSpPr/>
      </dsp:nvSpPr>
      <dsp:spPr>
        <a:xfrm>
          <a:off x="0" y="2246451"/>
          <a:ext cx="6581823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Comunicación                                             Escuela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Padres                     Profesores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Alumnos                                                                   Educación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</dsp:txBody>
      <dsp:txXfrm>
        <a:off x="1151819" y="2246451"/>
        <a:ext cx="4278185" cy="1123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43085-38CF-4518-8308-0C3B4C5732F8}">
      <dsp:nvSpPr>
        <dsp:cNvPr id="0" name=""/>
        <dsp:cNvSpPr/>
      </dsp:nvSpPr>
      <dsp:spPr>
        <a:xfrm>
          <a:off x="133462" y="251413"/>
          <a:ext cx="2935174" cy="208870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B83B-2B2D-4889-B0FB-F4DC5A94D2B6}">
      <dsp:nvSpPr>
        <dsp:cNvPr id="0" name=""/>
        <dsp:cNvSpPr/>
      </dsp:nvSpPr>
      <dsp:spPr>
        <a:xfrm>
          <a:off x="20607" y="1143"/>
          <a:ext cx="2822320" cy="197573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FC1DB-42E8-4312-9DFE-2B012F151EBC}">
      <dsp:nvSpPr>
        <dsp:cNvPr id="0" name=""/>
        <dsp:cNvSpPr/>
      </dsp:nvSpPr>
      <dsp:spPr>
        <a:xfrm>
          <a:off x="0" y="2093328"/>
          <a:ext cx="2707568" cy="247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68580" rIns="1828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Semrush</a:t>
          </a:r>
          <a:endParaRPr lang="es-E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 dirty="0"/>
        </a:p>
      </dsp:txBody>
      <dsp:txXfrm>
        <a:off x="0" y="2093328"/>
        <a:ext cx="2707568" cy="247931"/>
      </dsp:txXfrm>
    </dsp:sp>
    <dsp:sp modelId="{250202CC-36A2-4DCC-99F1-23F309D70BDD}">
      <dsp:nvSpPr>
        <dsp:cNvPr id="0" name=""/>
        <dsp:cNvSpPr/>
      </dsp:nvSpPr>
      <dsp:spPr>
        <a:xfrm>
          <a:off x="3188130" y="251413"/>
          <a:ext cx="1341929" cy="2088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BE86-4820-4BFA-8454-D067F4940AB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School</a:t>
            </a:r>
            <a:r>
              <a:rPr lang="es-ES" dirty="0"/>
              <a:t> </a:t>
            </a:r>
            <a:r>
              <a:rPr lang="es-ES" dirty="0" err="1"/>
              <a:t>aPP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Usos de Sistemas de difusión Multimedia en el proyecto </a:t>
            </a:r>
          </a:p>
        </p:txBody>
      </p:sp>
    </p:spTree>
    <p:extLst>
      <p:ext uri="{BB962C8B-B14F-4D97-AF65-F5344CB8AC3E}">
        <p14:creationId xmlns:p14="http://schemas.microsoft.com/office/powerpoint/2010/main" val="270844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3783" y="818585"/>
            <a:ext cx="9603275" cy="1049235"/>
          </a:xfrm>
        </p:spPr>
        <p:txBody>
          <a:bodyPr/>
          <a:lstStyle/>
          <a:p>
            <a:r>
              <a:rPr lang="es-ES" dirty="0"/>
              <a:t>Estudio de la competencia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40" y="2057934"/>
            <a:ext cx="7762759" cy="37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0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¿Web semántica y servicios web?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1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proyecto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7842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</a:t>
            </a:r>
            <a:r>
              <a:rPr lang="es-ES" dirty="0" err="1"/>
              <a:t>Scrum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2016125"/>
            <a:ext cx="8609428" cy="3864170"/>
          </a:xfrm>
        </p:spPr>
      </p:pic>
    </p:spTree>
    <p:extLst>
      <p:ext uri="{BB962C8B-B14F-4D97-AF65-F5344CB8AC3E}">
        <p14:creationId xmlns:p14="http://schemas.microsoft.com/office/powerpoint/2010/main" val="30522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16318"/>
          </a:xfrm>
        </p:spPr>
        <p:txBody>
          <a:bodyPr/>
          <a:lstStyle/>
          <a:p>
            <a:r>
              <a:rPr lang="es-ES" dirty="0"/>
              <a:t>Lean </a:t>
            </a:r>
            <a:r>
              <a:rPr lang="es-ES" dirty="0" err="1"/>
              <a:t>canvas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523755"/>
            <a:ext cx="9603275" cy="4553487"/>
          </a:xfrm>
        </p:spPr>
      </p:pic>
    </p:spTree>
    <p:extLst>
      <p:ext uri="{BB962C8B-B14F-4D97-AF65-F5344CB8AC3E}">
        <p14:creationId xmlns:p14="http://schemas.microsoft.com/office/powerpoint/2010/main" val="10002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Manuales y documentación (</a:t>
            </a:r>
            <a:r>
              <a:rPr lang="es-ES" dirty="0" err="1"/>
              <a:t>pdf</a:t>
            </a:r>
            <a:r>
              <a:rPr lang="es-ES" dirty="0"/>
              <a:t>? </a:t>
            </a:r>
            <a:r>
              <a:rPr lang="es-ES" dirty="0" err="1"/>
              <a:t>Epub</a:t>
            </a:r>
            <a:r>
              <a:rPr lang="es-ES" dirty="0"/>
              <a:t>?)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3" r="922" b="28224"/>
          <a:stretch/>
        </p:blipFill>
        <p:spPr>
          <a:xfrm>
            <a:off x="2574389" y="1997612"/>
            <a:ext cx="6865033" cy="3474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47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de </a:t>
            </a:r>
            <a:r>
              <a:rPr lang="es-ES" dirty="0" err="1"/>
              <a:t>apis</a:t>
            </a:r>
            <a:endParaRPr lang="es-ES" dirty="0"/>
          </a:p>
        </p:txBody>
      </p:sp>
      <p:pic>
        <p:nvPicPr>
          <p:cNvPr id="4" name="Marcador de contenido 3" descr="Google Maps para iOS ya te permite ver reservaciones en map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8" y="2016125"/>
            <a:ext cx="6132689" cy="34496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06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Presencia en redes sociales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9544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00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29772"/>
              </p:ext>
            </p:extLst>
          </p:nvPr>
        </p:nvGraphicFramePr>
        <p:xfrm>
          <a:off x="4473526" y="2096086"/>
          <a:ext cx="6581824" cy="33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241110384"/>
              </p:ext>
            </p:extLst>
          </p:nvPr>
        </p:nvGraphicFramePr>
        <p:xfrm>
          <a:off x="1195754" y="2236763"/>
          <a:ext cx="4783016" cy="234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44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la competencia</a:t>
            </a:r>
          </a:p>
        </p:txBody>
      </p:sp>
      <p:pic>
        <p:nvPicPr>
          <p:cNvPr id="4" name="Marcador de contenido 3" descr="ClassDojo | Insegnanti 2.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2283392"/>
            <a:ext cx="3810000" cy="2276475"/>
          </a:xfrm>
        </p:spPr>
      </p:pic>
      <p:pic>
        <p:nvPicPr>
          <p:cNvPr id="5" name="Imagen 4" descr="tokapp sch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43" y="2968887"/>
            <a:ext cx="5974548" cy="28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9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1942</TotalTime>
  <Words>114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School aPP </vt:lpstr>
      <vt:lpstr>Introducción al proyecto</vt:lpstr>
      <vt:lpstr>Metodología Scrum</vt:lpstr>
      <vt:lpstr>Lean canvas</vt:lpstr>
      <vt:lpstr>Manuales y documentación (pdf? Epub?)</vt:lpstr>
      <vt:lpstr>integración de apis</vt:lpstr>
      <vt:lpstr>Presencia en redes sociales</vt:lpstr>
      <vt:lpstr>SEO</vt:lpstr>
      <vt:lpstr>Estudio de la competencia</vt:lpstr>
      <vt:lpstr>Estudio de la competencia </vt:lpstr>
      <vt:lpstr>¿Web semántica y servicios web?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</dc:title>
  <dc:creator>Manuel Romero Martínez</dc:creator>
  <cp:lastModifiedBy>Nahiara Latorre</cp:lastModifiedBy>
  <cp:revision>14</cp:revision>
  <dcterms:created xsi:type="dcterms:W3CDTF">2016-10-31T10:22:41Z</dcterms:created>
  <dcterms:modified xsi:type="dcterms:W3CDTF">2016-11-15T22:41:41Z</dcterms:modified>
</cp:coreProperties>
</file>