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ALPHA SCHOOL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Memoria SDM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9" y="214098"/>
            <a:ext cx="1235049" cy="1235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91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ALPHA SCHOOL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campus virtual</a:t>
            </a:r>
          </a:p>
          <a:p>
            <a:r>
              <a:rPr lang="es-ES" dirty="0"/>
              <a:t>Facilitar la comunicación profesor-padre</a:t>
            </a:r>
          </a:p>
          <a:p>
            <a:r>
              <a:rPr lang="es-ES" dirty="0"/>
              <a:t>Evolución académica de los alumnos</a:t>
            </a:r>
          </a:p>
          <a:p>
            <a:r>
              <a:rPr lang="es-ES" dirty="0"/>
              <a:t>Firma de autorizaciones </a:t>
            </a:r>
          </a:p>
        </p:txBody>
      </p:sp>
    </p:spTree>
    <p:extLst>
      <p:ext uri="{BB962C8B-B14F-4D97-AF65-F5344CB8AC3E}">
        <p14:creationId xmlns:p14="http://schemas.microsoft.com/office/powerpoint/2010/main" val="19462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</a:t>
            </a:r>
          </a:p>
        </p:txBody>
      </p:sp>
      <p:pic>
        <p:nvPicPr>
          <p:cNvPr id="4" name="Marcador de contenido 3" descr="Macintosh HD:private:var:folders:1g:hdwf5qys7n7d77pmfmz3z6940000gn:T:TemporaryItems:19107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" y="2574193"/>
            <a:ext cx="1775860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Macintosh HD:private:var:folders:1g:hdwf5qys7n7d77pmfmz3z6940000gn:T:TemporaryItems:19107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45" y="2555772"/>
            <a:ext cx="1784716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Macintosh HD:private:var:folders:1g:hdwf5qys7n7d77pmfmz3z6940000gn:T:TemporaryItems:19107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11" y="2557526"/>
            <a:ext cx="1783959" cy="3653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Macintosh HD:private:var:folders:1g:hdwf5qys7n7d77pmfmz3z6940000gn:T:TemporaryItems:19107-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20" y="2574193"/>
            <a:ext cx="1775786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Macintosh HD:private:var:folders:1g:hdwf5qys7n7d77pmfmz3z6940000gn:T:TemporaryItems:19107-2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87" y="2555772"/>
            <a:ext cx="1784868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2561458"/>
            <a:ext cx="1287266" cy="128726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2561458"/>
            <a:ext cx="1294302" cy="12943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8" y="2561458"/>
            <a:ext cx="1592137" cy="12749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07" y="2561458"/>
            <a:ext cx="1256859" cy="12568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578" y="2561458"/>
            <a:ext cx="1256859" cy="12568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66" y="4507524"/>
            <a:ext cx="1287266" cy="12872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5644" y="4471387"/>
            <a:ext cx="1265211" cy="12652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158" y="4471387"/>
            <a:ext cx="1265211" cy="12652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784" y="4476016"/>
            <a:ext cx="1260582" cy="126058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3577" y="4468519"/>
            <a:ext cx="1256859" cy="12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SDM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contenidos</a:t>
            </a:r>
          </a:p>
          <a:p>
            <a:r>
              <a:rPr lang="es-ES" dirty="0"/>
              <a:t>Difusión y posicionamiento</a:t>
            </a:r>
          </a:p>
          <a:p>
            <a:r>
              <a:rPr lang="es-ES" dirty="0"/>
              <a:t>Transformación de formatos </a:t>
            </a:r>
          </a:p>
          <a:p>
            <a:r>
              <a:rPr lang="es-ES" dirty="0"/>
              <a:t>Consumo </a:t>
            </a:r>
            <a:r>
              <a:rPr lang="es-ES" dirty="0" err="1"/>
              <a:t>API’s</a:t>
            </a:r>
            <a:r>
              <a:rPr lang="es-ES" dirty="0"/>
              <a:t> de terceros y propias</a:t>
            </a:r>
          </a:p>
          <a:p>
            <a:r>
              <a:rPr lang="es-ES" dirty="0"/>
              <a:t>Delegar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3914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Cambio de tecnología</a:t>
            </a:r>
          </a:p>
          <a:p>
            <a:r>
              <a:rPr lang="es-ES" dirty="0"/>
              <a:t>Imposibilidad de cumplir</a:t>
            </a:r>
          </a:p>
          <a:p>
            <a:r>
              <a:rPr lang="es-ES" dirty="0"/>
              <a:t>Pero si en el futuro cercano</a:t>
            </a:r>
          </a:p>
          <a:p>
            <a:r>
              <a:rPr lang="es-ES" dirty="0"/>
              <a:t>Salimos reforzados por la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0009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41039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57</TotalTime>
  <Words>67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ALPHA SCHOOL</vt:lpstr>
      <vt:lpstr>El proyecto ALPHA SCHOOL</vt:lpstr>
      <vt:lpstr>Diseño del proyecto</vt:lpstr>
      <vt:lpstr>Marco tecnológico</vt:lpstr>
      <vt:lpstr>Objetivos SDM</vt:lpstr>
      <vt:lpstr>Objetivos cumplidos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ALPASCHOOL</dc:title>
  <dc:creator>Ricardo Espí</dc:creator>
  <cp:lastModifiedBy>Ricardo Espí</cp:lastModifiedBy>
  <cp:revision>14</cp:revision>
  <dcterms:created xsi:type="dcterms:W3CDTF">2017-01-16T21:33:13Z</dcterms:created>
  <dcterms:modified xsi:type="dcterms:W3CDTF">2017-01-16T22:46:52Z</dcterms:modified>
</cp:coreProperties>
</file>