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0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68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-3175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32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s-E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810000" y="754405"/>
            <a:ext cx="10571999" cy="241912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54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ALPHA SCHOOL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810000" y="5241089"/>
            <a:ext cx="10571999" cy="143800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Ricardo Espí</a:t>
            </a:r>
          </a:p>
          <a:p>
            <a:pPr marL="0" marR="0" lvl="0" indent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Nahiara Latorre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Jorge Cabanes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Manuel Romero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7537" y="5241089"/>
            <a:ext cx="1292056" cy="129205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1738882"/>
            <a:ext cx="1751077" cy="1751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Difusión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18700" y="1790575"/>
            <a:ext cx="10554600" cy="468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-ES" dirty="0"/>
              <a:t>IMPORTANTE PARA: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GENERAR FEEDBACK.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MEJORAR EN EL POSICIONAMIENTO WEB.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DARNOS A CONOCER.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s-ES" dirty="0"/>
              <a:t>CÓMO CONSEGUIRLO: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MEDIANTE REDES SOCIALES.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USO DE </a:t>
            </a:r>
            <a:r>
              <a:rPr lang="es-ES" dirty="0" err="1"/>
              <a:t>APIs</a:t>
            </a:r>
            <a:endParaRPr lang="es-ES" dirty="0"/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ENLAZAR PÁGINAS</a:t>
            </a:r>
          </a:p>
        </p:txBody>
      </p:sp>
      <p:pic>
        <p:nvPicPr>
          <p:cNvPr id="191" name="Shape 191" descr="share-icon-207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400" y="408337"/>
            <a:ext cx="1353025" cy="13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API’s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0000" y="2362963"/>
            <a:ext cx="10554574" cy="3636511"/>
          </a:xfrm>
        </p:spPr>
        <p:txBody>
          <a:bodyPr/>
          <a:lstStyle/>
          <a:p>
            <a:r>
              <a:rPr lang="es-ES" sz="2400" dirty="0"/>
              <a:t> API propia</a:t>
            </a:r>
          </a:p>
          <a:p>
            <a:pPr lvl="1"/>
            <a:r>
              <a:rPr lang="es-ES" sz="2200" dirty="0"/>
              <a:t> Framework de </a:t>
            </a:r>
            <a:r>
              <a:rPr lang="es-ES" sz="2200" dirty="0" err="1"/>
              <a:t>php</a:t>
            </a:r>
            <a:r>
              <a:rPr lang="es-ES" sz="2200" dirty="0"/>
              <a:t> </a:t>
            </a:r>
            <a:r>
              <a:rPr lang="es-ES" sz="2200" dirty="0" err="1"/>
              <a:t>CodeIgniter</a:t>
            </a:r>
            <a:r>
              <a:rPr lang="es-ES" sz="2200" dirty="0"/>
              <a:t> no tiene API propia </a:t>
            </a:r>
            <a:r>
              <a:rPr lang="es-ES" sz="2200" dirty="0">
                <a:sym typeface="Wingdings" panose="05000000000000000000" pitchFamily="2" charset="2"/>
              </a:rPr>
              <a:t> uso de nuevas librerías</a:t>
            </a:r>
          </a:p>
          <a:p>
            <a:pPr lvl="1"/>
            <a:r>
              <a:rPr lang="es-ES" sz="2200" dirty="0">
                <a:sym typeface="Wingdings" panose="05000000000000000000" pitchFamily="2" charset="2"/>
              </a:rPr>
              <a:t> Parte del cliente  </a:t>
            </a:r>
            <a:r>
              <a:rPr lang="es-ES" sz="2200" dirty="0" err="1">
                <a:sym typeface="Wingdings" panose="05000000000000000000" pitchFamily="2" charset="2"/>
              </a:rPr>
              <a:t>html</a:t>
            </a:r>
            <a:r>
              <a:rPr lang="es-ES" sz="2200" dirty="0">
                <a:sym typeface="Wingdings" panose="05000000000000000000" pitchFamily="2" charset="2"/>
              </a:rPr>
              <a:t> y </a:t>
            </a:r>
            <a:r>
              <a:rPr lang="es-ES" sz="2200" dirty="0" err="1">
                <a:sym typeface="Wingdings" panose="05000000000000000000" pitchFamily="2" charset="2"/>
              </a:rPr>
              <a:t>js</a:t>
            </a:r>
            <a:r>
              <a:rPr lang="es-ES" sz="2200" dirty="0">
                <a:sym typeface="Wingdings" panose="05000000000000000000" pitchFamily="2" charset="2"/>
              </a:rPr>
              <a:t> utilizando ANGULAR </a:t>
            </a:r>
          </a:p>
          <a:p>
            <a:pPr marL="558800" lvl="1" indent="0">
              <a:buNone/>
            </a:pPr>
            <a:endParaRPr lang="es-ES" dirty="0"/>
          </a:p>
          <a:p>
            <a:r>
              <a:rPr lang="es-ES" sz="2400" dirty="0"/>
              <a:t> </a:t>
            </a:r>
            <a:r>
              <a:rPr lang="es-ES" sz="2400" dirty="0" err="1"/>
              <a:t>API’s</a:t>
            </a:r>
            <a:r>
              <a:rPr lang="es-ES" sz="2400" dirty="0"/>
              <a:t> terceros</a:t>
            </a:r>
          </a:p>
          <a:p>
            <a:pPr lvl="1"/>
            <a:r>
              <a:rPr lang="es-ES" sz="2200" dirty="0"/>
              <a:t> Twitter </a:t>
            </a:r>
          </a:p>
          <a:p>
            <a:pPr lvl="1"/>
            <a:r>
              <a:rPr lang="es-ES" sz="2200" dirty="0"/>
              <a:t> Facebook</a:t>
            </a:r>
          </a:p>
          <a:p>
            <a:pPr lvl="1"/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975" y="201418"/>
            <a:ext cx="2410998" cy="14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Marco tecnológico</a:t>
            </a:r>
          </a:p>
        </p:txBody>
      </p:sp>
      <p:pic>
        <p:nvPicPr>
          <p:cNvPr id="203" name="Shape 2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2707" y="2575526"/>
            <a:ext cx="1287265" cy="128726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924" y="2575526"/>
            <a:ext cx="1294302" cy="129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0698" y="2575526"/>
            <a:ext cx="1592136" cy="127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1048" y="2575525"/>
            <a:ext cx="1256859" cy="125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5885" y="2575525"/>
            <a:ext cx="1256859" cy="125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776" y="4521590"/>
            <a:ext cx="1287265" cy="12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5993" y="4525209"/>
            <a:ext cx="1265210" cy="128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7217" y="4539433"/>
            <a:ext cx="1265210" cy="126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81832" y="4560508"/>
            <a:ext cx="1260582" cy="126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50722" y="2601748"/>
            <a:ext cx="1256859" cy="126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5853" y="4555637"/>
            <a:ext cx="1268079" cy="12680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3773" y="4549726"/>
            <a:ext cx="1369175" cy="1285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cumplidos y Problemas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Cambio de tecnología</a:t>
            </a: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Imposibilidad de cumplir todos los objetivos</a:t>
            </a: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 si en el futuro cercano</a:t>
            </a: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Salimos reforzados por la investigación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proyecto ALPHA SCHOOL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18712" y="2487330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107"/>
              <a:buFont typeface="Noto Sans Symbols"/>
              <a:buChar char="○"/>
            </a:pPr>
            <a:r>
              <a:rPr lang="es-ES" sz="277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Funciones como las de un campus virtual</a:t>
            </a:r>
          </a:p>
          <a:p>
            <a:pPr marL="0" marR="0" lvl="0" indent="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7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99107"/>
              <a:buFont typeface="Noto Sans Symbols"/>
              <a:buChar char="○"/>
            </a:pPr>
            <a:r>
              <a:rPr lang="es-ES" sz="277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Facilitar la comunicación profesor-padre</a:t>
            </a:r>
          </a:p>
          <a:p>
            <a:pPr marL="0" marR="0" lvl="0" indent="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7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99107"/>
              <a:buFont typeface="Noto Sans Symbols"/>
              <a:buChar char="○"/>
            </a:pPr>
            <a:r>
              <a:rPr lang="es-ES" sz="277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Evolución académica de los alumnos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75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155"/>
              </a:spcBef>
              <a:spcAft>
                <a:spcPts val="0"/>
              </a:spcAft>
              <a:buClr>
                <a:schemeClr val="accent1"/>
              </a:buClr>
              <a:buSzPct val="99107"/>
              <a:buFont typeface="Noto Sans Symbols"/>
              <a:buChar char="○"/>
            </a:pPr>
            <a:r>
              <a:rPr lang="es-ES" sz="2775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Firma de autorizaciones y justificantes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del proyecto</a:t>
            </a:r>
          </a:p>
        </p:txBody>
      </p:sp>
      <p:pic>
        <p:nvPicPr>
          <p:cNvPr id="140" name="Shape 140" descr="Macintosh HD:private:var:folders:1g:hdwf5qys7n7d77pmfmz3z6940000gn:T:TemporaryItems:19107-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935" y="2574192"/>
            <a:ext cx="1775860" cy="3636963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1" name="Shape 141" descr="Macintosh HD:private:var:folders:1g:hdwf5qys7n7d77pmfmz3z6940000gn:T:TemporaryItems:19107-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6044" y="2555772"/>
            <a:ext cx="1784715" cy="3655383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2" name="Shape 142" descr="Macintosh HD:private:var:folders:1g:hdwf5qys7n7d77pmfmz3z6940000gn:T:TemporaryItems:19107-7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010" y="2557525"/>
            <a:ext cx="1783959" cy="365363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3" name="Shape 143" descr="Macintosh HD:private:var:folders:1g:hdwf5qys7n7d77pmfmz3z6940000gn:T:TemporaryItems:19107-17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9220" y="2574192"/>
            <a:ext cx="1775785" cy="3636963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4" name="Shape 144" descr="Macintosh HD:private:var:folders:1g:hdwf5qys7n7d77pmfmz3z6940000gn:T:TemporaryItems:19107-2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81186" y="2555772"/>
            <a:ext cx="1784867" cy="3655383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SDM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Delegar autenticación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 de contenidos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Transformación de formatos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Difusión y posicionamiento</a:t>
            </a: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Consumo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API’s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terceros y propias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Delegar Autenticación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18711" y="233482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OAuth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2.0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s-E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Alumno puede compartir sus logros a través de Twitter y Facebook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s-ES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Profesor puede publicar anuncios por Twitter o Facebook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ha sido posible hacer este objetivo debido a problemas con el desarrollo del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lang="es-ES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822" y="141606"/>
            <a:ext cx="1685178" cy="1678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 de Contenidos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18712" y="2460825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Plantillas para hacer tutorías, autorizaciones o justificantes</a:t>
            </a:r>
          </a:p>
          <a:p>
            <a:pPr marL="0" marR="0" lvl="0" indent="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Materiales de las asignaturas subidas por los profesores</a:t>
            </a:r>
          </a:p>
          <a:p>
            <a:pPr marL="0" marR="0" lvl="0" indent="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Notas de exámenes y evaluaciones (?)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974" y="327520"/>
            <a:ext cx="1209783" cy="1209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Transformación de formatos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8712" y="2023503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Librería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dompdf</a:t>
            </a:r>
            <a:endParaRPr lang="es-ES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 formatos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pdf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s-ES" sz="24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xls</a:t>
            </a:r>
            <a:endParaRPr lang="es-ES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s-ES" sz="2400" dirty="0"/>
              <a:t>Con PHP </a:t>
            </a:r>
            <a:endParaRPr lang="es-ES"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690" y="4653975"/>
            <a:ext cx="3261197" cy="152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248" y="189555"/>
            <a:ext cx="3339682" cy="1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62275" y="2375725"/>
            <a:ext cx="11879100" cy="4295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AutoNum type="arabicPeriod"/>
            </a:pPr>
            <a:r>
              <a:rPr lang="es-ES" dirty="0"/>
              <a:t>DEFINIR CINCO PALABRAS CLAVE</a:t>
            </a:r>
            <a:br>
              <a:rPr lang="es-ES" dirty="0"/>
            </a:br>
            <a:r>
              <a:rPr lang="es-ES" i="1" dirty="0">
                <a:solidFill>
                  <a:srgbClr val="D9EAD3"/>
                </a:solidFill>
              </a:rPr>
              <a:t>“COMUNICACIÓN, TUTOR, SEGUIMIENTO, CONTROL, APRENDIZAJE”</a:t>
            </a:r>
            <a:br>
              <a:rPr lang="es-ES" i="1" dirty="0">
                <a:solidFill>
                  <a:srgbClr val="D9EAD3"/>
                </a:solidFill>
              </a:rPr>
            </a:br>
            <a:endParaRPr lang="es-ES" i="1" dirty="0">
              <a:solidFill>
                <a:srgbClr val="D9EAD3"/>
              </a:solidFill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AutoNum type="arabicPeriod"/>
            </a:pPr>
            <a:r>
              <a:rPr lang="es-ES" dirty="0">
                <a:solidFill>
                  <a:srgbClr val="F3F3F3"/>
                </a:solidFill>
              </a:rPr>
              <a:t>ESTRUCTURAR NUESTRA PÁGINA CON UN ORDEN LÓGICO</a:t>
            </a:r>
            <a:br>
              <a:rPr lang="es-ES" dirty="0">
                <a:solidFill>
                  <a:srgbClr val="F3F3F3"/>
                </a:solidFill>
              </a:rPr>
            </a:br>
            <a:r>
              <a:rPr lang="es-ES" dirty="0">
                <a:solidFill>
                  <a:srgbClr val="D9EAD3"/>
                </a:solidFill>
              </a:rPr>
              <a:t>PARA QUE LOS MOTORES DE BÚSQUEDA COMPRENDAN NUESTRA PÁGINA Y SEPAN CÓMO</a:t>
            </a:r>
            <a:br>
              <a:rPr lang="es-ES" dirty="0">
                <a:solidFill>
                  <a:srgbClr val="D9EAD3"/>
                </a:solidFill>
              </a:rPr>
            </a:br>
            <a:r>
              <a:rPr lang="es-ES" dirty="0">
                <a:solidFill>
                  <a:srgbClr val="D9EAD3"/>
                </a:solidFill>
              </a:rPr>
              <a:t>OFRECERLA AL USUARIO.</a:t>
            </a:r>
            <a:br>
              <a:rPr lang="es-ES" dirty="0">
                <a:solidFill>
                  <a:srgbClr val="F3F3F3"/>
                </a:solidFill>
              </a:rPr>
            </a:br>
            <a:endParaRPr lang="es-ES" dirty="0">
              <a:solidFill>
                <a:srgbClr val="F3F3F3"/>
              </a:solidFill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AutoNum type="arabicPeriod"/>
            </a:pPr>
            <a:r>
              <a:rPr lang="es-ES" dirty="0">
                <a:solidFill>
                  <a:srgbClr val="F3F3F3"/>
                </a:solidFill>
              </a:rPr>
              <a:t>GENERAR ENLACES COMO REFERENCIA</a:t>
            </a:r>
            <a:br>
              <a:rPr lang="es-ES" dirty="0">
                <a:solidFill>
                  <a:srgbClr val="F3F3F3"/>
                </a:solidFill>
              </a:rPr>
            </a:br>
            <a:r>
              <a:rPr lang="es-ES" dirty="0">
                <a:solidFill>
                  <a:srgbClr val="D9EAD3"/>
                </a:solidFill>
              </a:rPr>
              <a:t>ESTO AUMENTARÁ LA REPUTACIÓN DE NUESTRA PÁGINA PARA EL BUSCADOR → DIFUSIÓN</a:t>
            </a:r>
            <a:br>
              <a:rPr lang="es-ES" dirty="0">
                <a:solidFill>
                  <a:srgbClr val="F3F3F3"/>
                </a:solidFill>
              </a:rPr>
            </a:br>
            <a:endParaRPr lang="es-ES" dirty="0">
              <a:solidFill>
                <a:srgbClr val="F3F3F3"/>
              </a:solidFill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AutoNum type="arabicPeriod"/>
            </a:pPr>
            <a:r>
              <a:rPr lang="es-ES" dirty="0">
                <a:solidFill>
                  <a:srgbClr val="F3F3F3"/>
                </a:solidFill>
              </a:rPr>
              <a:t>RESPETAR ESTÁNDARES</a:t>
            </a:r>
            <a:br>
              <a:rPr lang="es-ES" dirty="0">
                <a:solidFill>
                  <a:srgbClr val="F3F3F3"/>
                </a:solidFill>
              </a:rPr>
            </a:br>
            <a:r>
              <a:rPr lang="es-ES" dirty="0">
                <a:solidFill>
                  <a:srgbClr val="D9EAD3"/>
                </a:solidFill>
              </a:rPr>
              <a:t>COMO EL DE W3C: USO DE NEGRITAS, ENCABEZADOS, TÍTULOS.</a:t>
            </a:r>
            <a:br>
              <a:rPr lang="es-ES" dirty="0">
                <a:solidFill>
                  <a:srgbClr val="F3F3F3"/>
                </a:solidFill>
              </a:rPr>
            </a:br>
            <a:endParaRPr lang="es-ES" dirty="0">
              <a:solidFill>
                <a:srgbClr val="F3F3F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pic>
        <p:nvPicPr>
          <p:cNvPr id="177" name="Shape 177" descr="2196-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099" y="210924"/>
            <a:ext cx="1630874" cy="16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s-E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Estudio de la competencia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8700" y="2106550"/>
            <a:ext cx="10554600" cy="4377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AutoNum type="arabicPeriod"/>
            </a:pPr>
            <a:r>
              <a:rPr lang="es-ES" dirty="0"/>
              <a:t>ESTUDIAR LA COMPETENCIA</a:t>
            </a:r>
            <a:br>
              <a:rPr lang="es-ES" dirty="0"/>
            </a:br>
            <a:r>
              <a:rPr lang="es-ES" dirty="0">
                <a:solidFill>
                  <a:srgbClr val="D9EAD3"/>
                </a:solidFill>
              </a:rPr>
              <a:t>ANALIZAR A QUÉ PERFIL DE USUARIOS SE DIRIGE Y CUÁLES SON SUS PUNTOS FUERTES Y DÉBILES</a:t>
            </a:r>
            <a:br>
              <a:rPr lang="es-ES" dirty="0"/>
            </a:br>
            <a:endParaRPr lang="es-E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DEFINIR UN SEGMENTO DE CLIENTES</a:t>
            </a:r>
            <a:br>
              <a:rPr lang="es-ES" dirty="0"/>
            </a:br>
            <a:r>
              <a:rPr lang="es-ES" dirty="0">
                <a:solidFill>
                  <a:srgbClr val="D9EAD3"/>
                </a:solidFill>
              </a:rPr>
              <a:t>Y DEDICARSE ÚNICAMENTE A ELLOS. NO PRETENDEMOS SER GENÉRICOS; PRIMARIA Y SECUNDARIA.</a:t>
            </a:r>
            <a:br>
              <a:rPr lang="es-ES" dirty="0"/>
            </a:br>
            <a:endParaRPr lang="es-E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INGENIAR UNA ESTRATEGIA</a:t>
            </a:r>
            <a:br>
              <a:rPr lang="es-ES" dirty="0"/>
            </a:br>
            <a:r>
              <a:rPr lang="es-ES" dirty="0">
                <a:solidFill>
                  <a:srgbClr val="D9EAD3"/>
                </a:solidFill>
              </a:rPr>
              <a:t>EVITAR ESTAR EN SU CAMINO Y ADELANTAR POR OTRO CARRIL.</a:t>
            </a:r>
            <a:br>
              <a:rPr lang="es-ES" dirty="0"/>
            </a:br>
            <a:endParaRPr lang="es-E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UTILIZAR HERRAMIENTAS PARA ANÁLISIS</a:t>
            </a:r>
            <a:br>
              <a:rPr lang="es-ES" dirty="0"/>
            </a:br>
            <a:r>
              <a:rPr lang="es-ES" dirty="0">
                <a:solidFill>
                  <a:srgbClr val="D9EAD3"/>
                </a:solidFill>
              </a:rPr>
              <a:t>COMO SEOQUAKE.</a:t>
            </a:r>
          </a:p>
        </p:txBody>
      </p:sp>
      <p:pic>
        <p:nvPicPr>
          <p:cNvPr id="184" name="Shape 184" descr="250px-Lu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850" y="284050"/>
            <a:ext cx="1648550" cy="1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242</Words>
  <Application>Microsoft Office PowerPoint</Application>
  <PresentationFormat>Panorámica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Wingdings</vt:lpstr>
      <vt:lpstr>Century Gothic</vt:lpstr>
      <vt:lpstr>Citable</vt:lpstr>
      <vt:lpstr>           ALPHA SCHOOL</vt:lpstr>
      <vt:lpstr>El proyecto ALPHA SCHOOL</vt:lpstr>
      <vt:lpstr>Diseño del proyecto</vt:lpstr>
      <vt:lpstr>Objetivos SDM</vt:lpstr>
      <vt:lpstr>Delegar Autenticación</vt:lpstr>
      <vt:lpstr>Gestión de Contenidos</vt:lpstr>
      <vt:lpstr>Transformación de formatos</vt:lpstr>
      <vt:lpstr>SEO</vt:lpstr>
      <vt:lpstr>Estudio de la competencia</vt:lpstr>
      <vt:lpstr>Difusión</vt:lpstr>
      <vt:lpstr>API’s</vt:lpstr>
      <vt:lpstr>Marco tecnológico</vt:lpstr>
      <vt:lpstr>Objetivos cumplidos y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Nahiara Latorre</cp:lastModifiedBy>
  <cp:revision>17</cp:revision>
  <dcterms:modified xsi:type="dcterms:W3CDTF">2017-01-20T11:28:56Z</dcterms:modified>
</cp:coreProperties>
</file>