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ALPHASCHOOL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Memoria SDM</a:t>
            </a:r>
          </a:p>
        </p:txBody>
      </p:sp>
    </p:spTree>
    <p:extLst>
      <p:ext uri="{BB962C8B-B14F-4D97-AF65-F5344CB8AC3E}">
        <p14:creationId xmlns:p14="http://schemas.microsoft.com/office/powerpoint/2010/main" val="23391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proyecto ALPHASCHOOL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campus virtual</a:t>
            </a:r>
          </a:p>
          <a:p>
            <a:r>
              <a:rPr lang="es-ES" dirty="0"/>
              <a:t>Facilitar la comunicación profesor-padre</a:t>
            </a:r>
          </a:p>
          <a:p>
            <a:r>
              <a:rPr lang="es-ES" dirty="0"/>
              <a:t>Evolución académica de los alumnos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2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9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tecnológico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1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SDM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contenidos</a:t>
            </a:r>
          </a:p>
          <a:p>
            <a:r>
              <a:rPr lang="es-ES" dirty="0"/>
              <a:t>Difusión y posicionamiento</a:t>
            </a:r>
          </a:p>
          <a:p>
            <a:r>
              <a:rPr lang="es-ES" dirty="0"/>
              <a:t>Transformación de formatos </a:t>
            </a:r>
          </a:p>
          <a:p>
            <a:r>
              <a:rPr lang="es-ES" dirty="0"/>
              <a:t>Consumo </a:t>
            </a:r>
            <a:r>
              <a:rPr lang="es-ES" dirty="0" err="1"/>
              <a:t>API’s</a:t>
            </a:r>
            <a:r>
              <a:rPr lang="es-ES" dirty="0"/>
              <a:t> de terceros y propias</a:t>
            </a:r>
          </a:p>
          <a:p>
            <a:r>
              <a:rPr lang="es-ES" dirty="0"/>
              <a:t>Delegar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3914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cumplidos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94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127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</TotalTime>
  <Words>46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ALPHASCHOOL</vt:lpstr>
      <vt:lpstr>El proyecto ALPHASCHOOL</vt:lpstr>
      <vt:lpstr>Diseño del proyecto</vt:lpstr>
      <vt:lpstr>Marco tecnológico</vt:lpstr>
      <vt:lpstr>Objetivos SDM</vt:lpstr>
      <vt:lpstr>Objetivos cumplidos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ALPASCHOOL</dc:title>
  <dc:creator>Ricardo Espí</dc:creator>
  <cp:lastModifiedBy>Ricardo Espí</cp:lastModifiedBy>
  <cp:revision>5</cp:revision>
  <dcterms:created xsi:type="dcterms:W3CDTF">2017-01-16T21:33:13Z</dcterms:created>
  <dcterms:modified xsi:type="dcterms:W3CDTF">2017-01-16T21:56:24Z</dcterms:modified>
</cp:coreProperties>
</file>