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11/30/16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2" y="1481446"/>
            <a:ext cx="8915399" cy="2262781"/>
          </a:xfrm>
        </p:spPr>
        <p:txBody>
          <a:bodyPr/>
          <a:lstStyle/>
          <a:p>
            <a:r>
              <a:rPr lang="es-ES_tradnl" dirty="0" smtClean="0"/>
              <a:t>SOFTWARE PRIVATIVO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2" y="4349868"/>
            <a:ext cx="8915399" cy="1872803"/>
          </a:xfrm>
        </p:spPr>
        <p:txBody>
          <a:bodyPr>
            <a:normAutofit lnSpcReduction="10000"/>
          </a:bodyPr>
          <a:lstStyle/>
          <a:p>
            <a:pPr algn="r"/>
            <a:r>
              <a:rPr lang="es-ES_tradnl" dirty="0" smtClean="0"/>
              <a:t>Nerea Castellanos</a:t>
            </a:r>
          </a:p>
          <a:p>
            <a:pPr algn="r"/>
            <a:r>
              <a:rPr lang="es-ES_tradnl" dirty="0"/>
              <a:t>Sandra </a:t>
            </a:r>
            <a:r>
              <a:rPr lang="es-ES_tradnl" dirty="0" smtClean="0"/>
              <a:t>Fraile</a:t>
            </a:r>
          </a:p>
          <a:p>
            <a:pPr algn="r"/>
            <a:r>
              <a:rPr lang="es-ES_tradnl" dirty="0" err="1" smtClean="0"/>
              <a:t>Stoycho</a:t>
            </a:r>
            <a:r>
              <a:rPr lang="es-ES_tradnl" dirty="0" smtClean="0"/>
              <a:t> Ivanov</a:t>
            </a:r>
          </a:p>
          <a:p>
            <a:pPr algn="r"/>
            <a:r>
              <a:rPr lang="es-ES_tradnl" dirty="0" smtClean="0"/>
              <a:t>Julia Martínez</a:t>
            </a:r>
          </a:p>
          <a:p>
            <a:pPr algn="r"/>
            <a:r>
              <a:rPr lang="es-ES_tradnl" dirty="0" smtClean="0"/>
              <a:t>Gaspar Rodríguez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196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Introducción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9862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Origen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853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Tipos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4299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Carácterísticas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152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Ventajas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4119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Desventajas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46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Regulación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54588583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Brizna</Template>
  <TotalTime>7</TotalTime>
  <Words>19</Words>
  <Application>Microsoft Macintosh PowerPoint</Application>
  <PresentationFormat>Panorámica</PresentationFormat>
  <Paragraphs>13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SOFTWARE PRIVATIVO</vt:lpstr>
      <vt:lpstr>Introducción</vt:lpstr>
      <vt:lpstr>Origen</vt:lpstr>
      <vt:lpstr>Tipos</vt:lpstr>
      <vt:lpstr>Carácterísticas</vt:lpstr>
      <vt:lpstr>Ventajas</vt:lpstr>
      <vt:lpstr>Desventajas</vt:lpstr>
      <vt:lpstr>Regulación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PRIVATIVO</dc:title>
  <dc:creator>NEREA CASTELLANOS RODRIGUEZ</dc:creator>
  <cp:lastModifiedBy>NEREA CASTELLANOS RODRIGUEZ</cp:lastModifiedBy>
  <cp:revision>1</cp:revision>
  <dcterms:created xsi:type="dcterms:W3CDTF">2016-11-30T17:00:38Z</dcterms:created>
  <dcterms:modified xsi:type="dcterms:W3CDTF">2016-11-30T17:07:40Z</dcterms:modified>
</cp:coreProperties>
</file>