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8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3D151-F01C-F04C-8189-8B6BB9DD1F2E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3890E-C59A-2C4D-B65B-6FAB597F7B5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478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05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SKYSCRAPERS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HITO 3</a:t>
            </a:r>
          </a:p>
          <a:p>
            <a:r>
              <a:rPr lang="es-ES_tradnl" dirty="0" smtClean="0"/>
              <a:t>11/04/2017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11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 día de hoy</a:t>
            </a:r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59" y="4908440"/>
            <a:ext cx="2001121" cy="159083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75924" y="4523559"/>
            <a:ext cx="22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Realidad Virtual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18192" y="4974598"/>
            <a:ext cx="5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36</a:t>
            </a:r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505534" y="5814322"/>
            <a:ext cx="5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9</a:t>
            </a:r>
            <a:endParaRPr lang="es-ES_tradnl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558618" y="5188629"/>
            <a:ext cx="5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55</a:t>
            </a:r>
            <a:endParaRPr lang="es-ES_tradnl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8" y="2521637"/>
            <a:ext cx="2061716" cy="167585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330386" y="2126070"/>
            <a:ext cx="27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Proyectos Multimedia</a:t>
            </a:r>
            <a:endParaRPr lang="es-ES_tradn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56962" y="3173775"/>
            <a:ext cx="50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19</a:t>
            </a:r>
            <a:endParaRPr lang="es-ES_tradnl"/>
          </a:p>
        </p:txBody>
      </p:sp>
      <p:sp>
        <p:nvSpPr>
          <p:cNvPr id="23" name="CuadroTexto 22"/>
          <p:cNvSpPr txBox="1"/>
          <p:nvPr/>
        </p:nvSpPr>
        <p:spPr>
          <a:xfrm flipH="1">
            <a:off x="2491401" y="3135675"/>
            <a:ext cx="59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81</a:t>
            </a:r>
            <a:endParaRPr lang="es-ES_tradnl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64" y="1740928"/>
            <a:ext cx="4135589" cy="3040319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4113309" y="2100539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Videojuegos I</a:t>
            </a:r>
            <a:endParaRPr lang="es-ES_tradnl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878609" y="2779677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54</a:t>
            </a:r>
            <a:endParaRPr lang="es-ES_tradnl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793701" y="26920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31</a:t>
            </a:r>
            <a:endParaRPr lang="es-ES_tradnl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503296" y="3975100"/>
            <a:ext cx="7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15</a:t>
            </a:r>
            <a:endParaRPr lang="es-ES_tradnl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00" y="4168803"/>
            <a:ext cx="2824900" cy="2076753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9817100" y="418470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Negocios Multimedia</a:t>
            </a:r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11557000" y="520717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80</a:t>
            </a:r>
            <a:endParaRPr lang="es-ES_tradnl"/>
          </a:p>
        </p:txBody>
      </p:sp>
      <p:sp>
        <p:nvSpPr>
          <p:cNvPr id="32" name="CuadroTexto 31"/>
          <p:cNvSpPr txBox="1"/>
          <p:nvPr/>
        </p:nvSpPr>
        <p:spPr>
          <a:xfrm>
            <a:off x="9931400" y="5022513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</a:t>
            </a:r>
            <a:endParaRPr lang="es-ES_tradnl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70" y="1733758"/>
            <a:ext cx="4194571" cy="3083680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7557616" y="2112512"/>
            <a:ext cx="171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Posproducción</a:t>
            </a:r>
            <a:endParaRPr lang="es-ES_tradn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334990" y="2994555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70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7157411" y="307642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30</a:t>
            </a:r>
            <a:endParaRPr lang="es-ES_tradnl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60" y="4080267"/>
            <a:ext cx="4127264" cy="3034199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4113309" y="4535600"/>
            <a:ext cx="18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Videojuegos II</a:t>
            </a:r>
            <a:endParaRPr lang="es-ES_tradnl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63" y="4429326"/>
            <a:ext cx="3759019" cy="2763480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7159649" y="4535600"/>
            <a:ext cx="234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Técnicas avanzadas de gráficos</a:t>
            </a:r>
            <a:endParaRPr lang="es-ES_tradnl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934880" y="5301954"/>
            <a:ext cx="46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62</a:t>
            </a:r>
            <a:endParaRPr lang="es-ES_tradnl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807584" y="5279301"/>
            <a:ext cx="51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24</a:t>
            </a:r>
            <a:endParaRPr lang="es-ES_tradnl"/>
          </a:p>
        </p:txBody>
      </p:sp>
      <p:sp>
        <p:nvSpPr>
          <p:cNvPr id="43" name="CuadroTexto 42"/>
          <p:cNvSpPr txBox="1"/>
          <p:nvPr/>
        </p:nvSpPr>
        <p:spPr>
          <a:xfrm>
            <a:off x="4558669" y="6366933"/>
            <a:ext cx="92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14</a:t>
            </a:r>
            <a:endParaRPr lang="es-ES_tradnl" dirty="0"/>
          </a:p>
        </p:txBody>
      </p:sp>
      <p:pic>
        <p:nvPicPr>
          <p:cNvPr id="45" name="Marcador de contenido 44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95" y="1391665"/>
            <a:ext cx="6802223" cy="783058"/>
          </a:xfrm>
        </p:spPr>
      </p:pic>
      <p:sp>
        <p:nvSpPr>
          <p:cNvPr id="46" name="CuadroTexto 45"/>
          <p:cNvSpPr txBox="1"/>
          <p:nvPr/>
        </p:nvSpPr>
        <p:spPr>
          <a:xfrm>
            <a:off x="9203058" y="5361624"/>
            <a:ext cx="59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63</a:t>
            </a:r>
            <a:endParaRPr lang="es-ES_tradnl"/>
          </a:p>
        </p:txBody>
      </p:sp>
      <p:sp>
        <p:nvSpPr>
          <p:cNvPr id="47" name="CuadroTexto 46"/>
          <p:cNvSpPr txBox="1"/>
          <p:nvPr/>
        </p:nvSpPr>
        <p:spPr>
          <a:xfrm>
            <a:off x="7185420" y="5430348"/>
            <a:ext cx="43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32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7695004" y="6360099"/>
            <a:ext cx="320161" cy="37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57044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</TotalTime>
  <Words>41</Words>
  <Application>Microsoft Macintosh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Trebuchet MS</vt:lpstr>
      <vt:lpstr>Arial</vt:lpstr>
      <vt:lpstr>Berlín</vt:lpstr>
      <vt:lpstr>SKYSCRAPERS</vt:lpstr>
      <vt:lpstr>A día de hoy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SKYSCRAPERS</dc:title>
  <dc:creator>JULIA MARTINEZ VALERA</dc:creator>
  <cp:lastModifiedBy>JULIA MARTINEZ VALERA</cp:lastModifiedBy>
  <cp:revision>10</cp:revision>
  <dcterms:created xsi:type="dcterms:W3CDTF">2017-04-08T15:59:10Z</dcterms:created>
  <dcterms:modified xsi:type="dcterms:W3CDTF">2017-04-10T13:45:56Z</dcterms:modified>
</cp:coreProperties>
</file>