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4"/>
  </p:notes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SPAR RODRIGUEZ VALERO" initials="GR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10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3D151-F01C-F04C-8189-8B6BB9DD1F2E}" type="datetimeFigureOut">
              <a:rPr lang="es-ES_tradnl" smtClean="0"/>
              <a:t>28/5/17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3890E-C59A-2C4D-B65B-6FAB597F7B5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478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05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VESPER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SKYSCRAPERS</a:t>
            </a:r>
          </a:p>
          <a:p>
            <a:r>
              <a:rPr lang="es-ES_tradnl" dirty="0" smtClean="0"/>
              <a:t>HITO </a:t>
            </a:r>
            <a:r>
              <a:rPr lang="es-ES_tradnl" dirty="0" smtClean="0"/>
              <a:t>4</a:t>
            </a:r>
            <a:endParaRPr lang="es-ES_tradnl" dirty="0" smtClean="0"/>
          </a:p>
          <a:p>
            <a:r>
              <a:rPr lang="es-ES_tradnl" dirty="0" smtClean="0"/>
              <a:t>29</a:t>
            </a:r>
            <a:r>
              <a:rPr lang="es-ES_tradnl" dirty="0" smtClean="0"/>
              <a:t>/05/2017</a:t>
            </a:r>
            <a:endParaRPr lang="es-ES_tradnl" dirty="0"/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236" y="2630052"/>
            <a:ext cx="1566453" cy="14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Videojuego en 3D</a:t>
            </a:r>
          </a:p>
          <a:p>
            <a:r>
              <a:rPr lang="es-ES_tradnl" dirty="0" smtClean="0"/>
              <a:t>Vista 3ª persona</a:t>
            </a:r>
          </a:p>
          <a:p>
            <a:r>
              <a:rPr lang="es-ES_tradnl" dirty="0" smtClean="0"/>
              <a:t>Protagonista: niño</a:t>
            </a:r>
          </a:p>
          <a:p>
            <a:r>
              <a:rPr lang="es-ES_tradnl" dirty="0" smtClean="0"/>
              <a:t>Objetivo: rescatar a sus compañeros</a:t>
            </a:r>
          </a:p>
          <a:p>
            <a:r>
              <a:rPr lang="es-ES_tradnl" dirty="0" smtClean="0"/>
              <a:t>Desafío: enemigos y </a:t>
            </a:r>
            <a:r>
              <a:rPr lang="es-ES_tradnl" dirty="0" err="1" smtClean="0"/>
              <a:t>puzzles</a:t>
            </a:r>
            <a:endParaRPr lang="es-ES_tradnl" dirty="0" smtClean="0"/>
          </a:p>
          <a:p>
            <a:endParaRPr lang="es-ES_tradnl" dirty="0"/>
          </a:p>
        </p:txBody>
      </p:sp>
      <p:pic>
        <p:nvPicPr>
          <p:cNvPr id="6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84" y="690002"/>
            <a:ext cx="1213683" cy="11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689</TotalTime>
  <Words>26</Words>
  <Application>Microsoft Macintosh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Trebuchet MS</vt:lpstr>
      <vt:lpstr>Arial</vt:lpstr>
      <vt:lpstr>Berlín</vt:lpstr>
      <vt:lpstr>VESPER</vt:lpstr>
      <vt:lpstr>Introducción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SKYSCRAPERS</dc:title>
  <dc:creator>JULIA MARTINEZ VALERA</dc:creator>
  <cp:lastModifiedBy>NEREA CASTELLANOS RODRIGUEZ</cp:lastModifiedBy>
  <cp:revision>36</cp:revision>
  <dcterms:created xsi:type="dcterms:W3CDTF">2017-04-08T15:59:10Z</dcterms:created>
  <dcterms:modified xsi:type="dcterms:W3CDTF">2017-05-28T20:21:38Z</dcterms:modified>
</cp:coreProperties>
</file>