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5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04AD-C8BF-F74D-8341-235514933034}" type="datetimeFigureOut">
              <a:rPr lang="es-ES_tradnl" smtClean="0"/>
              <a:t>11/1/17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0B08-EDBF-294C-9298-D871AA698DA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25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9600" dirty="0" smtClean="0"/>
              <a:t>VESPER</a:t>
            </a:r>
            <a:endParaRPr lang="es-ES_tradnl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4400" dirty="0" err="1" smtClean="0"/>
              <a:t>Skyscrapers</a:t>
            </a:r>
            <a:endParaRPr lang="es-ES_tradnl" sz="4400" dirty="0" smtClean="0"/>
          </a:p>
        </p:txBody>
      </p:sp>
    </p:spTree>
    <p:extLst>
      <p:ext uri="{BB962C8B-B14F-4D97-AF65-F5344CB8AC3E}">
        <p14:creationId xmlns:p14="http://schemas.microsoft.com/office/powerpoint/2010/main" val="98801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688490"/>
          </a:xfrm>
        </p:spPr>
        <p:txBody>
          <a:bodyPr>
            <a:noAutofit/>
          </a:bodyPr>
          <a:lstStyle/>
          <a:p>
            <a:r>
              <a:rPr lang="es-ES_tradnl" sz="4000" dirty="0" smtClean="0"/>
              <a:t>QUIÉNES SOMOS</a:t>
            </a:r>
            <a:endParaRPr lang="es-ES_tradnl" sz="4000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76" y="1472247"/>
            <a:ext cx="3831336" cy="361188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2091269"/>
            <a:ext cx="3854528" cy="2584449"/>
          </a:xfrm>
        </p:spPr>
        <p:txBody>
          <a:bodyPr/>
          <a:lstStyle/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Catherine Castrillo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Gaspar Rodríguez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Julia Martínez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Nerea Castellanos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Sandra Fraile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Stoycho</a:t>
            </a:r>
            <a:r>
              <a:rPr lang="es-ES_tradnl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Ivanov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endParaRPr lang="es-ES_tradnl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198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4" y="2180337"/>
            <a:ext cx="5283289" cy="37061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ES_tradnl" dirty="0"/>
              <a:t>ANTECEDENTES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6039" y="2160589"/>
            <a:ext cx="3756661" cy="3880773"/>
          </a:xfrm>
        </p:spPr>
        <p:txBody>
          <a:bodyPr>
            <a:normAutofit/>
          </a:bodyPr>
          <a:lstStyle/>
          <a:p>
            <a:r>
              <a:rPr lang="es-ES_tradnl" sz="1600" dirty="0" err="1"/>
              <a:t>Alien</a:t>
            </a:r>
            <a:r>
              <a:rPr lang="es-ES_tradnl" sz="1600" dirty="0"/>
              <a:t> </a:t>
            </a:r>
            <a:r>
              <a:rPr lang="es-ES_tradnl" sz="1600" dirty="0" err="1" smtClean="0"/>
              <a:t>Syndrome</a:t>
            </a:r>
            <a:endParaRPr lang="es-ES_tradnl" sz="1600" dirty="0" smtClean="0"/>
          </a:p>
          <a:p>
            <a:pPr lvl="1"/>
            <a:r>
              <a:rPr lang="es-ES_tradnl" sz="1400" dirty="0" smtClean="0"/>
              <a:t>Desarrollador: Sega</a:t>
            </a:r>
            <a:endParaRPr lang="es-ES_tradnl" sz="1400" dirty="0" smtClean="0"/>
          </a:p>
          <a:p>
            <a:pPr lvl="1"/>
            <a:r>
              <a:rPr lang="es-ES_tradnl" sz="1400" dirty="0"/>
              <a:t>Fecha de lanzamiento: 1987</a:t>
            </a:r>
          </a:p>
          <a:p>
            <a:pPr lvl="1"/>
            <a:r>
              <a:rPr lang="es-ES_tradnl" sz="1400" dirty="0" smtClean="0"/>
              <a:t>Género: Run and </a:t>
            </a:r>
            <a:r>
              <a:rPr lang="es-ES_tradnl" sz="1400" dirty="0" err="1" smtClean="0"/>
              <a:t>gun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22922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VESPER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Desarrollador: </a:t>
            </a:r>
            <a:r>
              <a:rPr lang="es-ES_tradnl" dirty="0" err="1" smtClean="0"/>
              <a:t>Skyscrapers</a:t>
            </a:r>
            <a:endParaRPr lang="es-ES_tradnl" dirty="0" smtClean="0"/>
          </a:p>
          <a:p>
            <a:r>
              <a:rPr lang="es-ES_tradnl" dirty="0" smtClean="0"/>
              <a:t>Fecha de lanzamiento: Mayo 2017</a:t>
            </a:r>
          </a:p>
          <a:p>
            <a:r>
              <a:rPr lang="es-ES_tradnl" dirty="0" smtClean="0"/>
              <a:t>Género: Estrategia run and </a:t>
            </a:r>
            <a:r>
              <a:rPr lang="es-ES_tradnl" dirty="0" err="1" smtClean="0"/>
              <a:t>gun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09603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48</Words>
  <Application>Microsoft Macintosh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Calibri</vt:lpstr>
      <vt:lpstr>Trebuchet MS</vt:lpstr>
      <vt:lpstr>Wingdings 3</vt:lpstr>
      <vt:lpstr>Arial</vt:lpstr>
      <vt:lpstr>Faceta</vt:lpstr>
      <vt:lpstr>VESPER</vt:lpstr>
      <vt:lpstr>QUIÉNES SOMOS</vt:lpstr>
      <vt:lpstr>ANTECEDENTES</vt:lpstr>
      <vt:lpstr>VESPER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Hola, soy un texto</dc:title>
  <dc:creator>JULIA MARTINEZ VALERA</dc:creator>
  <cp:lastModifiedBy>JULIA MARTINEZ VALERA</cp:lastModifiedBy>
  <cp:revision>8</cp:revision>
  <dcterms:created xsi:type="dcterms:W3CDTF">2017-01-11T11:15:31Z</dcterms:created>
  <dcterms:modified xsi:type="dcterms:W3CDTF">2017-01-11T12:25:07Z</dcterms:modified>
</cp:coreProperties>
</file>