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2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9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404AD-C8BF-F74D-8341-235514933034}" type="datetimeFigureOut">
              <a:rPr lang="es-ES_tradnl" smtClean="0"/>
              <a:t>11/1/17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30B08-EDBF-294C-9298-D871AA698DA3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25256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86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3" r:id="rId1"/>
    <p:sldLayoutId id="2147484474" r:id="rId2"/>
    <p:sldLayoutId id="2147484475" r:id="rId3"/>
    <p:sldLayoutId id="2147484476" r:id="rId4"/>
    <p:sldLayoutId id="2147484477" r:id="rId5"/>
    <p:sldLayoutId id="2147484478" r:id="rId6"/>
    <p:sldLayoutId id="2147484479" r:id="rId7"/>
    <p:sldLayoutId id="2147484480" r:id="rId8"/>
    <p:sldLayoutId id="2147484481" r:id="rId9"/>
    <p:sldLayoutId id="2147484482" r:id="rId10"/>
    <p:sldLayoutId id="2147484483" r:id="rId11"/>
    <p:sldLayoutId id="2147484484" r:id="rId12"/>
    <p:sldLayoutId id="2147484485" r:id="rId13"/>
    <p:sldLayoutId id="2147484486" r:id="rId14"/>
    <p:sldLayoutId id="2147484487" r:id="rId15"/>
    <p:sldLayoutId id="2147484488" r:id="rId16"/>
    <p:sldLayoutId id="21474844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sz="9600" dirty="0" smtClean="0"/>
              <a:t>VESPER</a:t>
            </a:r>
            <a:endParaRPr lang="es-ES_tradnl" sz="9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sz="4400" dirty="0" err="1" smtClean="0"/>
              <a:t>Skyscrapers</a:t>
            </a:r>
            <a:endParaRPr lang="es-ES_tradnl" sz="4400" dirty="0" smtClean="0"/>
          </a:p>
        </p:txBody>
      </p:sp>
    </p:spTree>
    <p:extLst>
      <p:ext uri="{BB962C8B-B14F-4D97-AF65-F5344CB8AC3E}">
        <p14:creationId xmlns:p14="http://schemas.microsoft.com/office/powerpoint/2010/main" val="98801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514924"/>
            <a:ext cx="4393430" cy="688490"/>
          </a:xfrm>
        </p:spPr>
        <p:txBody>
          <a:bodyPr>
            <a:noAutofit/>
          </a:bodyPr>
          <a:lstStyle/>
          <a:p>
            <a:r>
              <a:rPr lang="es-ES_tradnl" sz="4000" b="1" dirty="0" smtClean="0"/>
              <a:t>¿QUIÉNES SOMOS?</a:t>
            </a:r>
            <a:endParaRPr lang="es-ES_tradnl" sz="4000" b="1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11" y="705692"/>
            <a:ext cx="3831336" cy="3611880"/>
          </a:xfr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77334" y="2091269"/>
            <a:ext cx="3854528" cy="2584449"/>
          </a:xfrm>
        </p:spPr>
        <p:txBody>
          <a:bodyPr/>
          <a:lstStyle/>
          <a:p>
            <a:pPr marL="342900" lvl="0" indent="-342900">
              <a:buClr>
                <a:srgbClr val="5FCBEF"/>
              </a:buClr>
              <a:buFont typeface="Wingdings 3" charset="2"/>
              <a:buChar char=""/>
            </a:pPr>
            <a:r>
              <a:rPr lang="es-ES_tradnl" sz="1800" dirty="0"/>
              <a:t>Catherine Castrillo</a:t>
            </a:r>
          </a:p>
          <a:p>
            <a:pPr marL="342900" lvl="0" indent="-342900">
              <a:buClr>
                <a:srgbClr val="5FCBEF"/>
              </a:buClr>
              <a:buFont typeface="Wingdings 3" charset="2"/>
              <a:buChar char=""/>
            </a:pPr>
            <a:r>
              <a:rPr lang="es-ES_tradnl" sz="1800" dirty="0"/>
              <a:t>Gaspar Rodríguez</a:t>
            </a:r>
          </a:p>
          <a:p>
            <a:pPr marL="342900" lvl="0" indent="-342900">
              <a:buClr>
                <a:srgbClr val="5FCBEF"/>
              </a:buClr>
              <a:buFont typeface="Wingdings 3" charset="2"/>
              <a:buChar char=""/>
            </a:pPr>
            <a:r>
              <a:rPr lang="es-ES_tradnl" sz="1800" dirty="0"/>
              <a:t>Julia Martínez</a:t>
            </a:r>
          </a:p>
          <a:p>
            <a:pPr marL="342900" lvl="0" indent="-342900">
              <a:buClr>
                <a:srgbClr val="5FCBEF"/>
              </a:buClr>
              <a:buFont typeface="Wingdings 3" charset="2"/>
              <a:buChar char=""/>
            </a:pPr>
            <a:r>
              <a:rPr lang="es-ES_tradnl" sz="1800" dirty="0"/>
              <a:t>Nerea Castellanos</a:t>
            </a:r>
          </a:p>
          <a:p>
            <a:pPr marL="342900" lvl="0" indent="-342900">
              <a:buClr>
                <a:srgbClr val="5FCBEF"/>
              </a:buClr>
              <a:buFont typeface="Wingdings 3" charset="2"/>
              <a:buChar char=""/>
            </a:pPr>
            <a:r>
              <a:rPr lang="es-ES_tradnl" sz="1800" dirty="0"/>
              <a:t>Sandra Fraile</a:t>
            </a:r>
          </a:p>
          <a:p>
            <a:pPr marL="342900" lvl="0" indent="-342900">
              <a:buClr>
                <a:srgbClr val="5FCBEF"/>
              </a:buClr>
              <a:buFont typeface="Wingdings 3" charset="2"/>
              <a:buChar char=""/>
            </a:pPr>
            <a:r>
              <a:rPr lang="es-ES_tradnl" sz="1800" dirty="0" err="1"/>
              <a:t>Stoycho</a:t>
            </a:r>
            <a:r>
              <a:rPr lang="es-ES_tradnl" sz="1800" dirty="0"/>
              <a:t> </a:t>
            </a:r>
            <a:r>
              <a:rPr lang="es-ES_tradnl" sz="1800" dirty="0" smtClean="0"/>
              <a:t>Ivanov</a:t>
            </a:r>
            <a:endParaRPr lang="es-ES_tradnl" sz="1800" dirty="0"/>
          </a:p>
          <a:p>
            <a:pPr marL="342900" lvl="0" indent="-342900">
              <a:buClr>
                <a:srgbClr val="5FCBEF"/>
              </a:buClr>
              <a:buFont typeface="Wingdings 3" charset="2"/>
              <a:buChar char=""/>
            </a:pPr>
            <a:endParaRPr lang="es-ES_tradnl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0198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smtClean="0"/>
              <a:t>¿CUÁL ES NUESTRO PRODUCTO? VESPER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B0F0"/>
              </a:buClr>
              <a:buFont typeface="LucidaGrande" charset="0"/>
              <a:buChar char="▶"/>
            </a:pPr>
            <a:r>
              <a:rPr lang="es-ES_tradnl" b="1" dirty="0" smtClean="0"/>
              <a:t>Desarrollador</a:t>
            </a:r>
            <a:r>
              <a:rPr lang="es-ES_tradnl" b="1" dirty="0" smtClean="0"/>
              <a:t>: </a:t>
            </a:r>
            <a:r>
              <a:rPr lang="es-ES_tradnl" dirty="0" err="1" smtClean="0"/>
              <a:t>Skyscrapers</a:t>
            </a:r>
            <a:endParaRPr lang="es-ES_tradnl" dirty="0" smtClean="0"/>
          </a:p>
          <a:p>
            <a:pPr>
              <a:buClr>
                <a:srgbClr val="00B0F0"/>
              </a:buClr>
              <a:buFont typeface="LucidaGrande" charset="0"/>
              <a:buChar char="▶"/>
            </a:pPr>
            <a:r>
              <a:rPr lang="es-ES_tradnl" b="1" dirty="0" smtClean="0"/>
              <a:t>Género</a:t>
            </a:r>
            <a:r>
              <a:rPr lang="es-ES_tradnl" b="1" dirty="0" smtClean="0"/>
              <a:t>: </a:t>
            </a:r>
            <a:r>
              <a:rPr lang="es-ES_tradnl" dirty="0" smtClean="0"/>
              <a:t>Estrategia run and </a:t>
            </a:r>
            <a:r>
              <a:rPr lang="es-ES_tradnl" dirty="0" err="1" smtClean="0"/>
              <a:t>gun</a:t>
            </a:r>
            <a:endParaRPr lang="es-ES_tradnl" dirty="0" smtClean="0"/>
          </a:p>
          <a:p>
            <a:pPr>
              <a:buClr>
                <a:srgbClr val="00B0F0"/>
              </a:buClr>
              <a:buFont typeface="LucidaGrande" charset="0"/>
              <a:buChar char="▶"/>
            </a:pPr>
            <a:r>
              <a:rPr lang="es-ES_tradnl" b="1" dirty="0" smtClean="0"/>
              <a:t>Vista: </a:t>
            </a:r>
            <a:r>
              <a:rPr lang="es-ES_tradnl" dirty="0" smtClean="0"/>
              <a:t>3ª persona</a:t>
            </a:r>
          </a:p>
          <a:p>
            <a:pPr>
              <a:buClr>
                <a:srgbClr val="00B0F0"/>
              </a:buClr>
              <a:buFont typeface="LucidaGrande" charset="0"/>
              <a:buChar char="▶"/>
            </a:pPr>
            <a:r>
              <a:rPr lang="es-ES_tradnl" b="1" dirty="0" smtClean="0"/>
              <a:t>Niveles: </a:t>
            </a:r>
            <a:r>
              <a:rPr lang="es-ES_tradnl" dirty="0" smtClean="0"/>
              <a:t>5</a:t>
            </a:r>
          </a:p>
          <a:p>
            <a:pPr>
              <a:buClr>
                <a:srgbClr val="00B0F0"/>
              </a:buClr>
              <a:buFont typeface="LucidaGrande" charset="0"/>
              <a:buChar char="▶"/>
            </a:pPr>
            <a:r>
              <a:rPr lang="es-ES_tradnl" b="1" dirty="0" smtClean="0"/>
              <a:t>Público dirigido: </a:t>
            </a:r>
            <a:r>
              <a:rPr lang="es-ES_tradnl" dirty="0" smtClean="0"/>
              <a:t>+10 años</a:t>
            </a:r>
          </a:p>
          <a:p>
            <a:pPr>
              <a:buClr>
                <a:srgbClr val="00B0F0"/>
              </a:buClr>
              <a:buFont typeface="LucidaGrande" charset="0"/>
              <a:buChar char="▶"/>
            </a:pPr>
            <a:r>
              <a:rPr lang="es-ES_tradnl" b="1" dirty="0"/>
              <a:t>Fecha de lanzamiento: </a:t>
            </a:r>
            <a:r>
              <a:rPr lang="es-ES_tradnl" dirty="0"/>
              <a:t>Mayo </a:t>
            </a:r>
            <a:r>
              <a:rPr lang="es-ES_tradnl" dirty="0" smtClean="0"/>
              <a:t>2017</a:t>
            </a:r>
            <a:endParaRPr lang="es-ES_tradnl" b="1" dirty="0" smtClean="0"/>
          </a:p>
          <a:p>
            <a:pPr>
              <a:buClr>
                <a:srgbClr val="00B0F0"/>
              </a:buClr>
              <a:buFont typeface="LucidaGrande" charset="0"/>
              <a:buChar char="▶"/>
            </a:pPr>
            <a:r>
              <a:rPr lang="es-ES_tradnl" b="1" dirty="0" smtClean="0"/>
              <a:t>Objetivo del jugador: </a:t>
            </a:r>
            <a:r>
              <a:rPr lang="es-ES_tradnl" dirty="0" smtClean="0"/>
              <a:t>rescatar al rehén que han secuestrado los monstruos sin ser destruido, a la vez que va resolviendo los puzles que le va proporcionando el entorno </a:t>
            </a:r>
            <a:endParaRPr lang="es-ES_tradnl" dirty="0"/>
          </a:p>
          <a:p>
            <a:endParaRPr lang="es-ES_tradnl" dirty="0" smtClean="0"/>
          </a:p>
          <a:p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6096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74" y="1942832"/>
            <a:ext cx="5283289" cy="370618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s-ES_tradnl" b="1" dirty="0" smtClean="0"/>
              <a:t>ANTECEDENTES – </a:t>
            </a:r>
            <a:r>
              <a:rPr lang="es-ES_tradnl" b="1" dirty="0" err="1" smtClean="0"/>
              <a:t>Alien</a:t>
            </a:r>
            <a:r>
              <a:rPr lang="es-ES_tradnl" b="1" dirty="0" smtClean="0"/>
              <a:t> </a:t>
            </a:r>
            <a:r>
              <a:rPr lang="es-ES_tradnl" b="1" dirty="0" err="1" smtClean="0"/>
              <a:t>syndrome</a:t>
            </a:r>
            <a:endParaRPr lang="es-ES_tradnl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16039" y="2755075"/>
            <a:ext cx="3756661" cy="2893943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LucidaGrande" charset="0"/>
              <a:buChar char="▶"/>
            </a:pPr>
            <a:r>
              <a:rPr lang="es-ES_tradnl" dirty="0" smtClean="0"/>
              <a:t>Desarrollador</a:t>
            </a:r>
            <a:r>
              <a:rPr lang="es-ES_tradnl" dirty="0" smtClean="0"/>
              <a:t>: Sega</a:t>
            </a:r>
          </a:p>
          <a:p>
            <a:pPr>
              <a:buClr>
                <a:srgbClr val="00B0F0"/>
              </a:buClr>
              <a:buFont typeface="LucidaGrande" charset="0"/>
              <a:buChar char="▶"/>
            </a:pPr>
            <a:r>
              <a:rPr lang="es-ES_tradnl" dirty="0" smtClean="0"/>
              <a:t>Fecha </a:t>
            </a:r>
            <a:r>
              <a:rPr lang="es-ES_tradnl" dirty="0"/>
              <a:t>de lanzamiento: 1987</a:t>
            </a:r>
          </a:p>
          <a:p>
            <a:pPr>
              <a:buClr>
                <a:srgbClr val="00B0F0"/>
              </a:buClr>
              <a:buFont typeface="LucidaGrande" charset="0"/>
              <a:buChar char="▶"/>
            </a:pPr>
            <a:r>
              <a:rPr lang="es-ES_tradnl" dirty="0" smtClean="0"/>
              <a:t>Género: Run and </a:t>
            </a:r>
            <a:r>
              <a:rPr lang="es-ES_tradnl" dirty="0" err="1" smtClean="0"/>
              <a:t>gun</a:t>
            </a:r>
            <a:endParaRPr lang="es-ES_tradnl" dirty="0" smtClean="0"/>
          </a:p>
          <a:p>
            <a:pPr>
              <a:buClr>
                <a:srgbClr val="00B0F0"/>
              </a:buClr>
              <a:buFont typeface="LucidaGrande" charset="0"/>
              <a:buChar char="▶"/>
            </a:pPr>
            <a:endParaRPr lang="es-ES_tradnl" dirty="0" smtClean="0"/>
          </a:p>
          <a:p>
            <a:pPr>
              <a:buClr>
                <a:srgbClr val="00B0F0"/>
              </a:buClr>
              <a:buFont typeface="LucidaGrande" charset="0"/>
              <a:buChar char="▶"/>
            </a:pPr>
            <a:endParaRPr lang="es-ES_tradnl" dirty="0" smtClean="0"/>
          </a:p>
          <a:p>
            <a:pPr>
              <a:buClr>
                <a:srgbClr val="00B0F0"/>
              </a:buClr>
              <a:buFont typeface="LucidaGrande" charset="0"/>
              <a:buChar char="▶"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9228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916391" cy="1456267"/>
          </a:xfrm>
        </p:spPr>
        <p:txBody>
          <a:bodyPr/>
          <a:lstStyle/>
          <a:p>
            <a:r>
              <a:rPr lang="es-ES_tradnl" dirty="0" smtClean="0"/>
              <a:t>¿POR QUÉ VESPER SE DIFERENCIA DEL ALIEN SYNDROME?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548686"/>
          </a:xfrm>
        </p:spPr>
        <p:txBody>
          <a:bodyPr/>
          <a:lstStyle/>
          <a:p>
            <a:pPr>
              <a:buClr>
                <a:srgbClr val="00B0F0"/>
              </a:buClr>
              <a:buFont typeface="LucidaGrande" charset="0"/>
              <a:buChar char="▶"/>
            </a:pPr>
            <a:r>
              <a:rPr lang="es-ES_tradnl" dirty="0" smtClean="0"/>
              <a:t>Juego en 3D</a:t>
            </a:r>
          </a:p>
          <a:p>
            <a:pPr>
              <a:buClr>
                <a:srgbClr val="00B0F0"/>
              </a:buClr>
              <a:buFont typeface="LucidaGrande" charset="0"/>
              <a:buChar char="▶"/>
            </a:pPr>
            <a:r>
              <a:rPr lang="es-ES_tradnl" dirty="0" smtClean="0"/>
              <a:t>Podemos cambiar de jugador, cada uno tiene unas habilidades especiales</a:t>
            </a:r>
          </a:p>
          <a:p>
            <a:pPr>
              <a:buClr>
                <a:srgbClr val="00B0F0"/>
              </a:buClr>
              <a:buFont typeface="LucidaGrande" charset="0"/>
              <a:buChar char="▶"/>
            </a:pPr>
            <a:r>
              <a:rPr lang="es-ES_tradnl" dirty="0" smtClean="0"/>
              <a:t>Los enemigos tienen una IA más compleja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0111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151</TotalTime>
  <Words>131</Words>
  <Application>Microsoft Macintosh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LucidaGrande</vt:lpstr>
      <vt:lpstr>Wingdings 3</vt:lpstr>
      <vt:lpstr>Arial</vt:lpstr>
      <vt:lpstr>Celestial</vt:lpstr>
      <vt:lpstr>VESPER</vt:lpstr>
      <vt:lpstr>¿QUIÉNES SOMOS?</vt:lpstr>
      <vt:lpstr>¿CUÁL ES NUESTRO PRODUCTO? VESPER</vt:lpstr>
      <vt:lpstr>ANTECEDENTES – Alien syndrome</vt:lpstr>
      <vt:lpstr>¿POR QUÉ VESPER SE DIFERENCIA DEL ALIEN SYNDROME?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Hola, soy un texto</dc:title>
  <dc:creator>JULIA MARTINEZ VALERA</dc:creator>
  <cp:lastModifiedBy>NEREA CASTELLANOS RODRIGUEZ</cp:lastModifiedBy>
  <cp:revision>28</cp:revision>
  <dcterms:created xsi:type="dcterms:W3CDTF">2017-01-11T11:15:31Z</dcterms:created>
  <dcterms:modified xsi:type="dcterms:W3CDTF">2017-01-11T18:21:52Z</dcterms:modified>
</cp:coreProperties>
</file>