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66" r:id="rId4"/>
    <p:sldId id="263" r:id="rId5"/>
    <p:sldId id="262" r:id="rId6"/>
    <p:sldId id="258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519" userDrawn="1">
          <p15:clr>
            <a:srgbClr val="A4A3A4"/>
          </p15:clr>
        </p15:guide>
        <p15:guide id="4" pos="42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5" autoAdjust="0"/>
    <p:restoredTop sz="94618" autoAdjust="0"/>
  </p:normalViewPr>
  <p:slideViewPr>
    <p:cSldViewPr>
      <p:cViewPr varScale="1">
        <p:scale>
          <a:sx n="72" d="100"/>
          <a:sy n="72" d="100"/>
        </p:scale>
        <p:origin x="1452" y="72"/>
      </p:cViewPr>
      <p:guideLst>
        <p:guide orient="horz" pos="2160"/>
        <p:guide pos="2880"/>
        <p:guide pos="1519"/>
        <p:guide pos="42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E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s-E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E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C99181-12E3-41C5-A6B5-8B9CBE44FD84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81A91-182A-4A0D-8DBF-73C7959ACA47}" type="slidenum">
              <a:rPr lang="en-US" altLang="es-ES"/>
              <a:pPr/>
              <a:t>1</a:t>
            </a:fld>
            <a:endParaRPr lang="en-US" altLang="es-E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B5889-A1BA-4F47-8DEB-0F944BE665EE}" type="slidenum">
              <a:rPr lang="en-US" altLang="es-ES"/>
              <a:pPr/>
              <a:t>5</a:t>
            </a:fld>
            <a:endParaRPr lang="en-US" altLang="es-E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81214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16D49-6A83-4457-A778-48BD6011EC34}" type="slidenum">
              <a:rPr lang="en-US" altLang="es-ES"/>
              <a:pPr/>
              <a:t>6</a:t>
            </a:fld>
            <a:endParaRPr lang="en-US" altLang="es-E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547688"/>
            <a:ext cx="5327650" cy="75088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s-ES" altLang="es-ES" noProof="0"/>
              <a:t>Haga clic para modificar el estilo de título del patrón</a:t>
            </a:r>
            <a:endParaRPr lang="ru-RU" altLang="es-E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1268413"/>
            <a:ext cx="5327650" cy="503237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s-ES" altLang="es-ES" noProof="0"/>
              <a:t>Haga clic para editar el estilo de subtítulo del patrón</a:t>
            </a:r>
            <a:endParaRPr lang="ru-RU" alt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323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957888" y="0"/>
            <a:ext cx="1636712" cy="58769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42988" y="0"/>
            <a:ext cx="4762500" cy="58769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9295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63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04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42988" y="620713"/>
            <a:ext cx="3198812" cy="525621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394200" y="620713"/>
            <a:ext cx="3200400" cy="525621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962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46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9952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57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1942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2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0"/>
            <a:ext cx="60483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  <a:endParaRPr lang="ru-RU" altLang="es-E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620713"/>
            <a:ext cx="6551612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ru-RU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760" y="476672"/>
            <a:ext cx="4320828" cy="504825"/>
          </a:xfrm>
          <a:noFill/>
        </p:spPr>
        <p:txBody>
          <a:bodyPr/>
          <a:lstStyle/>
          <a:p>
            <a:r>
              <a:rPr lang="es-ES" sz="4000" b="0" dirty="0"/>
              <a:t>SPACESHIP 1414</a:t>
            </a:r>
            <a:endParaRPr lang="uk-UA" altLang="es-ES" sz="4000" dirty="0">
              <a:latin typeface="Tahoma" panose="020B060403050404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1052513"/>
            <a:ext cx="4320827" cy="4318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b="0" dirty="0"/>
              <a:t>ASYNC GAMES</a:t>
            </a:r>
            <a:endParaRPr lang="uk-UA" alt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8600" y="3934544"/>
            <a:ext cx="4639458" cy="2901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Nuestro juego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Spaceship</a:t>
            </a:r>
            <a:r>
              <a:rPr lang="es-ES" dirty="0"/>
              <a:t> 1414</a:t>
            </a:r>
          </a:p>
          <a:p>
            <a:r>
              <a:rPr lang="es-ES" dirty="0" err="1"/>
              <a:t>Shooter</a:t>
            </a:r>
            <a:r>
              <a:rPr lang="es-ES" dirty="0"/>
              <a:t> 3º persona </a:t>
            </a:r>
            <a:r>
              <a:rPr lang="es-ES" dirty="0" err="1"/>
              <a:t>survival</a:t>
            </a:r>
            <a:r>
              <a:rPr lang="es-ES" dirty="0"/>
              <a:t> horror</a:t>
            </a:r>
          </a:p>
          <a:p>
            <a:r>
              <a:rPr lang="es-ES" dirty="0"/>
              <a:t>Basado en </a:t>
            </a:r>
            <a:r>
              <a:rPr lang="es-ES" dirty="0" err="1"/>
              <a:t>Alien</a:t>
            </a:r>
            <a:r>
              <a:rPr lang="es-ES" dirty="0"/>
              <a:t> </a:t>
            </a:r>
            <a:r>
              <a:rPr lang="es-ES" dirty="0" err="1"/>
              <a:t>Breed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92311"/>
            <a:ext cx="4978977" cy="27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0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Infografía de progreso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57778"/>
            <a:ext cx="7272808" cy="437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5169147" cy="3240360"/>
          </a:xfr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24744"/>
            <a:ext cx="3200400" cy="3845441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70069"/>
            <a:ext cx="5148064" cy="289578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580112" y="332656"/>
            <a:ext cx="33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Modelado</a:t>
            </a:r>
          </a:p>
        </p:txBody>
      </p:sp>
    </p:spTree>
    <p:extLst>
      <p:ext uri="{BB962C8B-B14F-4D97-AF65-F5344CB8AC3E}">
        <p14:creationId xmlns:p14="http://schemas.microsoft.com/office/powerpoint/2010/main" val="384925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16000"/>
            <a:ext cx="6985000" cy="620712"/>
          </a:xfrm>
        </p:spPr>
        <p:txBody>
          <a:bodyPr/>
          <a:lstStyle/>
          <a:p>
            <a:r>
              <a:rPr lang="es-ES" dirty="0"/>
              <a:t>SPACESHIP 1414: </a:t>
            </a:r>
            <a:r>
              <a:rPr lang="es-ES" sz="2400" dirty="0"/>
              <a:t>Hoja de ruta</a:t>
            </a:r>
            <a:endParaRPr lang="uk-UA" altLang="es-ES" sz="3600" b="1" dirty="0">
              <a:latin typeface="Tahom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836712"/>
            <a:ext cx="770535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algn="ctr"/>
            <a:r>
              <a:rPr lang="en-US" altLang="es-ES" b="1" dirty="0">
                <a:solidFill>
                  <a:schemeClr val="tx1"/>
                </a:solidFill>
              </a:rPr>
              <a:t>Gracias </a:t>
            </a:r>
            <a:r>
              <a:rPr lang="en-US" altLang="es-ES" b="1" dirty="0" err="1">
                <a:solidFill>
                  <a:schemeClr val="tx1"/>
                </a:solidFill>
              </a:rPr>
              <a:t>por</a:t>
            </a:r>
            <a:r>
              <a:rPr lang="en-US" altLang="es-ES" b="1" dirty="0">
                <a:solidFill>
                  <a:schemeClr val="tx1"/>
                </a:solidFill>
              </a:rPr>
              <a:t> </a:t>
            </a:r>
            <a:r>
              <a:rPr lang="en-US" altLang="es-ES" b="1" dirty="0" err="1">
                <a:solidFill>
                  <a:schemeClr val="tx1"/>
                </a:solidFill>
              </a:rPr>
              <a:t>vuestra</a:t>
            </a:r>
            <a:r>
              <a:rPr lang="en-US" altLang="es-ES" b="1" dirty="0">
                <a:solidFill>
                  <a:schemeClr val="tx1"/>
                </a:solidFill>
              </a:rPr>
              <a:t> </a:t>
            </a:r>
            <a:r>
              <a:rPr lang="en-US" altLang="es-ES" b="1" dirty="0" err="1">
                <a:solidFill>
                  <a:schemeClr val="tx1"/>
                </a:solidFill>
              </a:rPr>
              <a:t>atención</a:t>
            </a:r>
            <a:endParaRPr lang="en-US" altLang="es-ES" b="1" dirty="0">
              <a:solidFill>
                <a:schemeClr val="tx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111" y="5005178"/>
            <a:ext cx="3384501" cy="1808198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es-ES" sz="1600" dirty="0">
                <a:solidFill>
                  <a:schemeClr val="tx1"/>
                </a:solidFill>
              </a:rPr>
              <a:t>HÉCTOR MEDINA SANTAMARINA</a:t>
            </a:r>
          </a:p>
          <a:p>
            <a:pPr marL="0" indent="0" algn="r">
              <a:buNone/>
            </a:pPr>
            <a:r>
              <a:rPr lang="en-US" altLang="es-ES" sz="1600" dirty="0">
                <a:solidFill>
                  <a:schemeClr val="tx1"/>
                </a:solidFill>
              </a:rPr>
              <a:t>DAVID SEGARRA RODRIGUEZ</a:t>
            </a:r>
          </a:p>
          <a:p>
            <a:pPr marL="0" indent="0" algn="r">
              <a:buNone/>
            </a:pPr>
            <a:r>
              <a:rPr lang="en-US" altLang="es-ES" sz="1600" dirty="0">
                <a:solidFill>
                  <a:schemeClr val="tx1"/>
                </a:solidFill>
              </a:rPr>
              <a:t>PABLO TORREGROSA VERA</a:t>
            </a:r>
          </a:p>
          <a:p>
            <a:pPr marL="0" indent="0" algn="r">
              <a:buNone/>
            </a:pPr>
            <a:r>
              <a:rPr lang="en-US" altLang="es-ES" sz="1600" dirty="0">
                <a:solidFill>
                  <a:schemeClr val="tx1"/>
                </a:solidFill>
              </a:rPr>
              <a:t>IVÁN VADIM PINA MOLINA</a:t>
            </a:r>
          </a:p>
          <a:p>
            <a:pPr marL="0" indent="0" algn="r">
              <a:buNone/>
            </a:pPr>
            <a:r>
              <a:rPr lang="en-US" altLang="es-ES" sz="1600" dirty="0">
                <a:solidFill>
                  <a:schemeClr val="tx1"/>
                </a:solidFill>
              </a:rPr>
              <a:t>JAUME LLORET ENRIQUEZ</a:t>
            </a:r>
          </a:p>
          <a:p>
            <a:pPr marL="0" indent="0" algn="r">
              <a:buNone/>
            </a:pPr>
            <a:r>
              <a:rPr lang="en-US" altLang="es-ES" sz="1600" dirty="0">
                <a:solidFill>
                  <a:schemeClr val="tx1"/>
                </a:solidFill>
              </a:rPr>
              <a:t>SAMUEL NAVARRO GARCIA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803" y="980728"/>
            <a:ext cx="6042252" cy="3779384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13428" y="4933915"/>
            <a:ext cx="3384501" cy="180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Tx/>
              <a:buNone/>
            </a:pPr>
            <a:endParaRPr lang="en-US" altLang="es-ES" sz="1600" dirty="0">
              <a:solidFill>
                <a:schemeClr val="tx1"/>
              </a:solidFill>
            </a:endParaRPr>
          </a:p>
          <a:p>
            <a:pPr marL="0" indent="0" algn="r">
              <a:buFontTx/>
              <a:buNone/>
            </a:pPr>
            <a:endParaRPr lang="en-US" altLang="es-ES" sz="1600" dirty="0">
              <a:solidFill>
                <a:schemeClr val="tx1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s-ES" dirty="0" err="1">
                <a:solidFill>
                  <a:schemeClr val="tx1"/>
                </a:solidFill>
              </a:rPr>
              <a:t>Componentes</a:t>
            </a:r>
            <a:r>
              <a:rPr lang="en-US" altLang="es-ES" dirty="0">
                <a:solidFill>
                  <a:schemeClr val="tx1"/>
                </a:solidFill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395</TotalTime>
  <Words>55</Words>
  <Application>Microsoft Office PowerPoint</Application>
  <PresentationFormat>Presentación en pantalla (4:3)</PresentationFormat>
  <Paragraphs>22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Tahoma</vt:lpstr>
      <vt:lpstr>template</vt:lpstr>
      <vt:lpstr>SPACESHIP 1414</vt:lpstr>
      <vt:lpstr>Nuestro juego</vt:lpstr>
      <vt:lpstr>Infografía de progreso</vt:lpstr>
      <vt:lpstr>Presentación de PowerPoint</vt:lpstr>
      <vt:lpstr>SPACESHIP 1414: Hoja de ruta</vt:lpstr>
      <vt:lpstr>Gracias por vuestra atención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1414</dc:title>
  <dc:creator>JAUME LLORET ENRÍQUEZ</dc:creator>
  <cp:lastModifiedBy>Iván Vadim Pina Molina</cp:lastModifiedBy>
  <cp:revision>53</cp:revision>
  <dcterms:created xsi:type="dcterms:W3CDTF">2017-01-11T17:59:32Z</dcterms:created>
  <dcterms:modified xsi:type="dcterms:W3CDTF">2017-04-10T16:49:21Z</dcterms:modified>
</cp:coreProperties>
</file>