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98" r:id="rId3"/>
    <p:sldId id="258" r:id="rId4"/>
    <p:sldId id="299" r:id="rId5"/>
    <p:sldId id="300" r:id="rId6"/>
    <p:sldId id="301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Montserrat ExtraBold" panose="00000900000000000000" pitchFamily="2" charset="0"/>
      <p:bold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5743B33-D4D2-4FB6-95C1-C58DA50C2C40}">
          <p14:sldIdLst>
            <p14:sldId id="256"/>
            <p14:sldId id="298"/>
            <p14:sldId id="25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38C058-9B52-4477-8C5A-DE21955434ED}">
  <a:tblStyle styleId="{1C38C058-9B52-4477-8C5A-DE21955434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37d1f10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37d1f10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6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37d1f1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37d1f1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37d1f106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37d1f106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40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ae02f7bc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ae02f7bc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08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37d1f106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b37d1f106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03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3688" r="62189"/>
          <a:stretch/>
        </p:blipFill>
        <p:spPr>
          <a:xfrm>
            <a:off x="7764750" y="1521950"/>
            <a:ext cx="1379249" cy="25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955075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25300" y="2489808"/>
            <a:ext cx="1677900" cy="167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46300" y="759479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3">
            <a:alphaModFix/>
          </a:blip>
          <a:srcRect l="64303" b="48636"/>
          <a:stretch/>
        </p:blipFill>
        <p:spPr>
          <a:xfrm rot="-5400000" flipH="1">
            <a:off x="7919574" y="-41624"/>
            <a:ext cx="1211201" cy="125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l="70816" b="64750"/>
          <a:stretch/>
        </p:blipFill>
        <p:spPr>
          <a:xfrm>
            <a:off x="0" y="4213925"/>
            <a:ext cx="1067375" cy="9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r="25317"/>
          <a:stretch/>
        </p:blipFill>
        <p:spPr>
          <a:xfrm rot="5400000">
            <a:off x="174625" y="2495374"/>
            <a:ext cx="2726400" cy="26322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0705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30705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30705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3"/>
          </p:nvPr>
        </p:nvSpPr>
        <p:spPr>
          <a:xfrm>
            <a:off x="5754300" y="1219313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 hasCustomPrompt="1"/>
          </p:nvPr>
        </p:nvSpPr>
        <p:spPr>
          <a:xfrm>
            <a:off x="5754300" y="62613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5754300" y="1805838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30705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7" hasCustomPrompt="1"/>
          </p:nvPr>
        </p:nvSpPr>
        <p:spPr>
          <a:xfrm>
            <a:off x="30705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8"/>
          </p:nvPr>
        </p:nvSpPr>
        <p:spPr>
          <a:xfrm>
            <a:off x="30705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9"/>
          </p:nvPr>
        </p:nvSpPr>
        <p:spPr>
          <a:xfrm>
            <a:off x="5754300" y="3130788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 idx="13" hasCustomPrompt="1"/>
          </p:nvPr>
        </p:nvSpPr>
        <p:spPr>
          <a:xfrm>
            <a:off x="5754300" y="253761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4"/>
          </p:nvPr>
        </p:nvSpPr>
        <p:spPr>
          <a:xfrm>
            <a:off x="5754300" y="3717313"/>
            <a:ext cx="266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38800" y="2805475"/>
            <a:ext cx="1484400" cy="148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065250" y="-3038796"/>
            <a:ext cx="3735241" cy="4004501"/>
          </a:xfrm>
          <a:custGeom>
            <a:avLst/>
            <a:gdLst/>
            <a:ahLst/>
            <a:cxnLst/>
            <a:rect l="l" t="t" r="r" b="b"/>
            <a:pathLst>
              <a:path w="195460" h="209550" extrusionOk="0">
                <a:moveTo>
                  <a:pt x="183548" y="11656"/>
                </a:moveTo>
                <a:lnTo>
                  <a:pt x="183548" y="197894"/>
                </a:lnTo>
                <a:lnTo>
                  <a:pt x="11912" y="197894"/>
                </a:lnTo>
                <a:lnTo>
                  <a:pt x="11912" y="11656"/>
                </a:lnTo>
                <a:close/>
                <a:moveTo>
                  <a:pt x="0" y="0"/>
                </a:moveTo>
                <a:lnTo>
                  <a:pt x="0" y="209550"/>
                </a:lnTo>
                <a:lnTo>
                  <a:pt x="195460" y="209550"/>
                </a:lnTo>
                <a:lnTo>
                  <a:pt x="195460" y="0"/>
                </a:lnTo>
                <a:close/>
              </a:path>
            </a:pathLst>
          </a:custGeom>
          <a:solidFill>
            <a:srgbClr val="EA54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/>
          </p:nvPr>
        </p:nvSpPr>
        <p:spPr>
          <a:xfrm>
            <a:off x="7200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200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3"/>
          </p:nvPr>
        </p:nvSpPr>
        <p:spPr>
          <a:xfrm>
            <a:off x="34038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4"/>
          </p:nvPr>
        </p:nvSpPr>
        <p:spPr>
          <a:xfrm>
            <a:off x="34038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5"/>
          </p:nvPr>
        </p:nvSpPr>
        <p:spPr>
          <a:xfrm>
            <a:off x="6087600" y="27007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6"/>
          </p:nvPr>
        </p:nvSpPr>
        <p:spPr>
          <a:xfrm>
            <a:off x="6087600" y="3132150"/>
            <a:ext cx="23364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2"/>
          </p:nvPr>
        </p:nvSpPr>
        <p:spPr>
          <a:xfrm>
            <a:off x="720000" y="17659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3"/>
          </p:nvPr>
        </p:nvSpPr>
        <p:spPr>
          <a:xfrm>
            <a:off x="3301325" y="17659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4"/>
          </p:nvPr>
        </p:nvSpPr>
        <p:spPr>
          <a:xfrm>
            <a:off x="3301325" y="22693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 idx="5"/>
          </p:nvPr>
        </p:nvSpPr>
        <p:spPr>
          <a:xfrm>
            <a:off x="720000" y="3656750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6"/>
          </p:nvPr>
        </p:nvSpPr>
        <p:spPr>
          <a:xfrm>
            <a:off x="720000" y="408772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 idx="7"/>
          </p:nvPr>
        </p:nvSpPr>
        <p:spPr>
          <a:xfrm>
            <a:off x="3301325" y="3656750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8"/>
          </p:nvPr>
        </p:nvSpPr>
        <p:spPr>
          <a:xfrm>
            <a:off x="3301325" y="408772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9"/>
          </p:nvPr>
        </p:nvSpPr>
        <p:spPr>
          <a:xfrm>
            <a:off x="5882650" y="1765925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3"/>
          </p:nvPr>
        </p:nvSpPr>
        <p:spPr>
          <a:xfrm>
            <a:off x="5882650" y="226937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14"/>
          </p:nvPr>
        </p:nvSpPr>
        <p:spPr>
          <a:xfrm>
            <a:off x="5882650" y="3656750"/>
            <a:ext cx="254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5"/>
          </p:nvPr>
        </p:nvSpPr>
        <p:spPr>
          <a:xfrm>
            <a:off x="5882650" y="4087725"/>
            <a:ext cx="254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 hasCustomPrompt="1"/>
          </p:nvPr>
        </p:nvSpPr>
        <p:spPr>
          <a:xfrm>
            <a:off x="2728450" y="1713000"/>
            <a:ext cx="5695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2728450" y="2419022"/>
            <a:ext cx="5695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 idx="2" hasCustomPrompt="1"/>
          </p:nvPr>
        </p:nvSpPr>
        <p:spPr>
          <a:xfrm>
            <a:off x="2728450" y="3169131"/>
            <a:ext cx="5695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2728450" y="3875152"/>
            <a:ext cx="5695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2">
            <a:alphaModFix/>
          </a:blip>
          <a:srcRect l="122" r="62835"/>
          <a:stretch/>
        </p:blipFill>
        <p:spPr>
          <a:xfrm rot="10800000">
            <a:off x="164613" y="1268086"/>
            <a:ext cx="1432374" cy="278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 rot="10800000">
            <a:off x="5466157" y="38325"/>
            <a:ext cx="3545443" cy="1362071"/>
          </a:xfrm>
          <a:custGeom>
            <a:avLst/>
            <a:gdLst/>
            <a:ahLst/>
            <a:cxnLst/>
            <a:rect l="l" t="t" r="r" b="b"/>
            <a:pathLst>
              <a:path w="285750" h="109778" extrusionOk="0">
                <a:moveTo>
                  <a:pt x="217594" y="0"/>
                </a:moveTo>
                <a:lnTo>
                  <a:pt x="215917" y="245"/>
                </a:lnTo>
                <a:lnTo>
                  <a:pt x="214241" y="532"/>
                </a:lnTo>
                <a:lnTo>
                  <a:pt x="213014" y="777"/>
                </a:lnTo>
                <a:lnTo>
                  <a:pt x="211829" y="1063"/>
                </a:lnTo>
                <a:lnTo>
                  <a:pt x="210684" y="1390"/>
                </a:lnTo>
                <a:lnTo>
                  <a:pt x="209539" y="1758"/>
                </a:lnTo>
                <a:lnTo>
                  <a:pt x="208394" y="2208"/>
                </a:lnTo>
                <a:lnTo>
                  <a:pt x="207290" y="2658"/>
                </a:lnTo>
                <a:lnTo>
                  <a:pt x="206227" y="3148"/>
                </a:lnTo>
                <a:lnTo>
                  <a:pt x="205164" y="3680"/>
                </a:lnTo>
                <a:lnTo>
                  <a:pt x="204101" y="4211"/>
                </a:lnTo>
                <a:lnTo>
                  <a:pt x="203079" y="4825"/>
                </a:lnTo>
                <a:lnTo>
                  <a:pt x="202057" y="5479"/>
                </a:lnTo>
                <a:lnTo>
                  <a:pt x="201076" y="6133"/>
                </a:lnTo>
                <a:lnTo>
                  <a:pt x="200095" y="6828"/>
                </a:lnTo>
                <a:lnTo>
                  <a:pt x="199113" y="7564"/>
                </a:lnTo>
                <a:lnTo>
                  <a:pt x="198173" y="8300"/>
                </a:lnTo>
                <a:lnTo>
                  <a:pt x="197233" y="9077"/>
                </a:lnTo>
                <a:lnTo>
                  <a:pt x="196088" y="10058"/>
                </a:lnTo>
                <a:lnTo>
                  <a:pt x="194984" y="11080"/>
                </a:lnTo>
                <a:lnTo>
                  <a:pt x="193921" y="12143"/>
                </a:lnTo>
                <a:lnTo>
                  <a:pt x="192899" y="13206"/>
                </a:lnTo>
                <a:lnTo>
                  <a:pt x="191917" y="14310"/>
                </a:lnTo>
                <a:lnTo>
                  <a:pt x="190936" y="15455"/>
                </a:lnTo>
                <a:lnTo>
                  <a:pt x="189996" y="16600"/>
                </a:lnTo>
                <a:lnTo>
                  <a:pt x="189096" y="17744"/>
                </a:lnTo>
                <a:lnTo>
                  <a:pt x="188197" y="18930"/>
                </a:lnTo>
                <a:lnTo>
                  <a:pt x="187379" y="20157"/>
                </a:lnTo>
                <a:lnTo>
                  <a:pt x="186561" y="21383"/>
                </a:lnTo>
                <a:lnTo>
                  <a:pt x="185785" y="22651"/>
                </a:lnTo>
                <a:lnTo>
                  <a:pt x="185008" y="23918"/>
                </a:lnTo>
                <a:lnTo>
                  <a:pt x="184272" y="25226"/>
                </a:lnTo>
                <a:lnTo>
                  <a:pt x="183577" y="26576"/>
                </a:lnTo>
                <a:lnTo>
                  <a:pt x="182882" y="27925"/>
                </a:lnTo>
                <a:lnTo>
                  <a:pt x="181737" y="30255"/>
                </a:lnTo>
                <a:lnTo>
                  <a:pt x="180551" y="32586"/>
                </a:lnTo>
                <a:lnTo>
                  <a:pt x="179325" y="34916"/>
                </a:lnTo>
                <a:lnTo>
                  <a:pt x="178711" y="36061"/>
                </a:lnTo>
                <a:lnTo>
                  <a:pt x="178057" y="37206"/>
                </a:lnTo>
                <a:lnTo>
                  <a:pt x="177567" y="37942"/>
                </a:lnTo>
                <a:lnTo>
                  <a:pt x="177076" y="38678"/>
                </a:lnTo>
                <a:lnTo>
                  <a:pt x="176585" y="39373"/>
                </a:lnTo>
                <a:lnTo>
                  <a:pt x="176013" y="40068"/>
                </a:lnTo>
                <a:lnTo>
                  <a:pt x="175440" y="40722"/>
                </a:lnTo>
                <a:lnTo>
                  <a:pt x="174868" y="41335"/>
                </a:lnTo>
                <a:lnTo>
                  <a:pt x="174255" y="41908"/>
                </a:lnTo>
                <a:lnTo>
                  <a:pt x="173601" y="42439"/>
                </a:lnTo>
                <a:lnTo>
                  <a:pt x="172906" y="42971"/>
                </a:lnTo>
                <a:lnTo>
                  <a:pt x="172210" y="43421"/>
                </a:lnTo>
                <a:lnTo>
                  <a:pt x="171475" y="43870"/>
                </a:lnTo>
                <a:lnTo>
                  <a:pt x="170698" y="44238"/>
                </a:lnTo>
                <a:lnTo>
                  <a:pt x="169880" y="44606"/>
                </a:lnTo>
                <a:lnTo>
                  <a:pt x="169062" y="44892"/>
                </a:lnTo>
                <a:lnTo>
                  <a:pt x="168204" y="45138"/>
                </a:lnTo>
                <a:lnTo>
                  <a:pt x="167304" y="45383"/>
                </a:lnTo>
                <a:lnTo>
                  <a:pt x="166486" y="45506"/>
                </a:lnTo>
                <a:lnTo>
                  <a:pt x="165669" y="45628"/>
                </a:lnTo>
                <a:lnTo>
                  <a:pt x="164851" y="45710"/>
                </a:lnTo>
                <a:lnTo>
                  <a:pt x="164033" y="45751"/>
                </a:lnTo>
                <a:lnTo>
                  <a:pt x="163216" y="45710"/>
                </a:lnTo>
                <a:lnTo>
                  <a:pt x="162398" y="45669"/>
                </a:lnTo>
                <a:lnTo>
                  <a:pt x="161621" y="45628"/>
                </a:lnTo>
                <a:lnTo>
                  <a:pt x="160803" y="45506"/>
                </a:lnTo>
                <a:lnTo>
                  <a:pt x="160027" y="45342"/>
                </a:lnTo>
                <a:lnTo>
                  <a:pt x="159250" y="45179"/>
                </a:lnTo>
                <a:lnTo>
                  <a:pt x="158473" y="44974"/>
                </a:lnTo>
                <a:lnTo>
                  <a:pt x="157696" y="44770"/>
                </a:lnTo>
                <a:lnTo>
                  <a:pt x="156919" y="44484"/>
                </a:lnTo>
                <a:lnTo>
                  <a:pt x="156142" y="44238"/>
                </a:lnTo>
                <a:lnTo>
                  <a:pt x="154589" y="43584"/>
                </a:lnTo>
                <a:lnTo>
                  <a:pt x="153567" y="43093"/>
                </a:lnTo>
                <a:lnTo>
                  <a:pt x="152585" y="42603"/>
                </a:lnTo>
                <a:lnTo>
                  <a:pt x="151645" y="42071"/>
                </a:lnTo>
                <a:lnTo>
                  <a:pt x="150705" y="41499"/>
                </a:lnTo>
                <a:lnTo>
                  <a:pt x="149764" y="40886"/>
                </a:lnTo>
                <a:lnTo>
                  <a:pt x="148906" y="40231"/>
                </a:lnTo>
                <a:lnTo>
                  <a:pt x="148047" y="39577"/>
                </a:lnTo>
                <a:lnTo>
                  <a:pt x="147188" y="38882"/>
                </a:lnTo>
                <a:lnTo>
                  <a:pt x="146412" y="38146"/>
                </a:lnTo>
                <a:lnTo>
                  <a:pt x="145594" y="37410"/>
                </a:lnTo>
                <a:lnTo>
                  <a:pt x="144858" y="36634"/>
                </a:lnTo>
                <a:lnTo>
                  <a:pt x="144122" y="35816"/>
                </a:lnTo>
                <a:lnTo>
                  <a:pt x="143386" y="34998"/>
                </a:lnTo>
                <a:lnTo>
                  <a:pt x="142691" y="34180"/>
                </a:lnTo>
                <a:lnTo>
                  <a:pt x="141996" y="33281"/>
                </a:lnTo>
                <a:lnTo>
                  <a:pt x="141342" y="32381"/>
                </a:lnTo>
                <a:lnTo>
                  <a:pt x="139011" y="29070"/>
                </a:lnTo>
                <a:lnTo>
                  <a:pt x="136722" y="25758"/>
                </a:lnTo>
                <a:lnTo>
                  <a:pt x="134473" y="22405"/>
                </a:lnTo>
                <a:lnTo>
                  <a:pt x="132183" y="19053"/>
                </a:lnTo>
                <a:lnTo>
                  <a:pt x="131079" y="17458"/>
                </a:lnTo>
                <a:lnTo>
                  <a:pt x="129894" y="15945"/>
                </a:lnTo>
                <a:lnTo>
                  <a:pt x="128708" y="14433"/>
                </a:lnTo>
                <a:lnTo>
                  <a:pt x="127482" y="13002"/>
                </a:lnTo>
                <a:lnTo>
                  <a:pt x="126173" y="11612"/>
                </a:lnTo>
                <a:lnTo>
                  <a:pt x="125478" y="10916"/>
                </a:lnTo>
                <a:lnTo>
                  <a:pt x="124783" y="10262"/>
                </a:lnTo>
                <a:lnTo>
                  <a:pt x="124047" y="9649"/>
                </a:lnTo>
                <a:lnTo>
                  <a:pt x="123311" y="9036"/>
                </a:lnTo>
                <a:lnTo>
                  <a:pt x="122575" y="8422"/>
                </a:lnTo>
                <a:lnTo>
                  <a:pt x="121758" y="7850"/>
                </a:lnTo>
                <a:lnTo>
                  <a:pt x="120367" y="6910"/>
                </a:lnTo>
                <a:lnTo>
                  <a:pt x="118936" y="6051"/>
                </a:lnTo>
                <a:lnTo>
                  <a:pt x="117465" y="5274"/>
                </a:lnTo>
                <a:lnTo>
                  <a:pt x="116729" y="4906"/>
                </a:lnTo>
                <a:lnTo>
                  <a:pt x="115952" y="4579"/>
                </a:lnTo>
                <a:lnTo>
                  <a:pt x="115216" y="4293"/>
                </a:lnTo>
                <a:lnTo>
                  <a:pt x="114439" y="4007"/>
                </a:lnTo>
                <a:lnTo>
                  <a:pt x="113621" y="3761"/>
                </a:lnTo>
                <a:lnTo>
                  <a:pt x="112844" y="3516"/>
                </a:lnTo>
                <a:lnTo>
                  <a:pt x="112027" y="3353"/>
                </a:lnTo>
                <a:lnTo>
                  <a:pt x="111209" y="3189"/>
                </a:lnTo>
                <a:lnTo>
                  <a:pt x="110391" y="3066"/>
                </a:lnTo>
                <a:lnTo>
                  <a:pt x="109533" y="2944"/>
                </a:lnTo>
                <a:lnTo>
                  <a:pt x="108388" y="2903"/>
                </a:lnTo>
                <a:lnTo>
                  <a:pt x="107284" y="2862"/>
                </a:lnTo>
                <a:lnTo>
                  <a:pt x="106221" y="2944"/>
                </a:lnTo>
                <a:lnTo>
                  <a:pt x="105199" y="3066"/>
                </a:lnTo>
                <a:lnTo>
                  <a:pt x="104177" y="3271"/>
                </a:lnTo>
                <a:lnTo>
                  <a:pt x="103195" y="3516"/>
                </a:lnTo>
                <a:lnTo>
                  <a:pt x="102214" y="3843"/>
                </a:lnTo>
                <a:lnTo>
                  <a:pt x="101274" y="4211"/>
                </a:lnTo>
                <a:lnTo>
                  <a:pt x="100374" y="4661"/>
                </a:lnTo>
                <a:lnTo>
                  <a:pt x="99516" y="5152"/>
                </a:lnTo>
                <a:lnTo>
                  <a:pt x="98657" y="5724"/>
                </a:lnTo>
                <a:lnTo>
                  <a:pt x="97839" y="6337"/>
                </a:lnTo>
                <a:lnTo>
                  <a:pt x="97022" y="7032"/>
                </a:lnTo>
                <a:lnTo>
                  <a:pt x="96245" y="7809"/>
                </a:lnTo>
                <a:lnTo>
                  <a:pt x="95509" y="8627"/>
                </a:lnTo>
                <a:lnTo>
                  <a:pt x="94814" y="9485"/>
                </a:lnTo>
                <a:lnTo>
                  <a:pt x="93955" y="10630"/>
                </a:lnTo>
                <a:lnTo>
                  <a:pt x="93178" y="11816"/>
                </a:lnTo>
                <a:lnTo>
                  <a:pt x="92483" y="13043"/>
                </a:lnTo>
                <a:lnTo>
                  <a:pt x="91829" y="14310"/>
                </a:lnTo>
                <a:lnTo>
                  <a:pt x="91216" y="15577"/>
                </a:lnTo>
                <a:lnTo>
                  <a:pt x="90603" y="16845"/>
                </a:lnTo>
                <a:lnTo>
                  <a:pt x="89540" y="19462"/>
                </a:lnTo>
                <a:lnTo>
                  <a:pt x="88517" y="21996"/>
                </a:lnTo>
                <a:lnTo>
                  <a:pt x="87536" y="24531"/>
                </a:lnTo>
                <a:lnTo>
                  <a:pt x="86514" y="27025"/>
                </a:lnTo>
                <a:lnTo>
                  <a:pt x="85983" y="28293"/>
                </a:lnTo>
                <a:lnTo>
                  <a:pt x="85410" y="29479"/>
                </a:lnTo>
                <a:lnTo>
                  <a:pt x="84838" y="30623"/>
                </a:lnTo>
                <a:lnTo>
                  <a:pt x="84265" y="31686"/>
                </a:lnTo>
                <a:lnTo>
                  <a:pt x="83652" y="32749"/>
                </a:lnTo>
                <a:lnTo>
                  <a:pt x="83039" y="33772"/>
                </a:lnTo>
                <a:lnTo>
                  <a:pt x="82385" y="34753"/>
                </a:lnTo>
                <a:lnTo>
                  <a:pt x="81730" y="35734"/>
                </a:lnTo>
                <a:lnTo>
                  <a:pt x="81035" y="36674"/>
                </a:lnTo>
                <a:lnTo>
                  <a:pt x="80340" y="37615"/>
                </a:lnTo>
                <a:lnTo>
                  <a:pt x="79604" y="38514"/>
                </a:lnTo>
                <a:lnTo>
                  <a:pt x="78868" y="39373"/>
                </a:lnTo>
                <a:lnTo>
                  <a:pt x="78092" y="40231"/>
                </a:lnTo>
                <a:lnTo>
                  <a:pt x="77274" y="41049"/>
                </a:lnTo>
                <a:lnTo>
                  <a:pt x="76456" y="41826"/>
                </a:lnTo>
                <a:lnTo>
                  <a:pt x="75639" y="42603"/>
                </a:lnTo>
                <a:lnTo>
                  <a:pt x="74780" y="43339"/>
                </a:lnTo>
                <a:lnTo>
                  <a:pt x="73880" y="44034"/>
                </a:lnTo>
                <a:lnTo>
                  <a:pt x="72981" y="44729"/>
                </a:lnTo>
                <a:lnTo>
                  <a:pt x="72081" y="45383"/>
                </a:lnTo>
                <a:lnTo>
                  <a:pt x="71141" y="46037"/>
                </a:lnTo>
                <a:lnTo>
                  <a:pt x="70201" y="46651"/>
                </a:lnTo>
                <a:lnTo>
                  <a:pt x="69219" y="47223"/>
                </a:lnTo>
                <a:lnTo>
                  <a:pt x="68197" y="47795"/>
                </a:lnTo>
                <a:lnTo>
                  <a:pt x="67216" y="48327"/>
                </a:lnTo>
                <a:lnTo>
                  <a:pt x="66153" y="48858"/>
                </a:lnTo>
                <a:lnTo>
                  <a:pt x="65090" y="49349"/>
                </a:lnTo>
                <a:lnTo>
                  <a:pt x="64027" y="49799"/>
                </a:lnTo>
                <a:lnTo>
                  <a:pt x="62923" y="50248"/>
                </a:lnTo>
                <a:lnTo>
                  <a:pt x="61819" y="50657"/>
                </a:lnTo>
                <a:lnTo>
                  <a:pt x="60715" y="51066"/>
                </a:lnTo>
                <a:lnTo>
                  <a:pt x="59530" y="51434"/>
                </a:lnTo>
                <a:lnTo>
                  <a:pt x="58385" y="51761"/>
                </a:lnTo>
                <a:lnTo>
                  <a:pt x="57199" y="52088"/>
                </a:lnTo>
                <a:lnTo>
                  <a:pt x="55605" y="52456"/>
                </a:lnTo>
                <a:lnTo>
                  <a:pt x="53969" y="52783"/>
                </a:lnTo>
                <a:lnTo>
                  <a:pt x="52375" y="52988"/>
                </a:lnTo>
                <a:lnTo>
                  <a:pt x="50780" y="53192"/>
                </a:lnTo>
                <a:lnTo>
                  <a:pt x="49226" y="53274"/>
                </a:lnTo>
                <a:lnTo>
                  <a:pt x="47673" y="53315"/>
                </a:lnTo>
                <a:lnTo>
                  <a:pt x="46078" y="53274"/>
                </a:lnTo>
                <a:lnTo>
                  <a:pt x="44565" y="53192"/>
                </a:lnTo>
                <a:lnTo>
                  <a:pt x="43012" y="53070"/>
                </a:lnTo>
                <a:lnTo>
                  <a:pt x="41499" y="52865"/>
                </a:lnTo>
                <a:lnTo>
                  <a:pt x="39986" y="52579"/>
                </a:lnTo>
                <a:lnTo>
                  <a:pt x="38514" y="52252"/>
                </a:lnTo>
                <a:lnTo>
                  <a:pt x="37042" y="51843"/>
                </a:lnTo>
                <a:lnTo>
                  <a:pt x="35611" y="51434"/>
                </a:lnTo>
                <a:lnTo>
                  <a:pt x="34180" y="50944"/>
                </a:lnTo>
                <a:lnTo>
                  <a:pt x="32749" y="50371"/>
                </a:lnTo>
                <a:lnTo>
                  <a:pt x="31400" y="49758"/>
                </a:lnTo>
                <a:lnTo>
                  <a:pt x="30010" y="49104"/>
                </a:lnTo>
                <a:lnTo>
                  <a:pt x="28702" y="48409"/>
                </a:lnTo>
                <a:lnTo>
                  <a:pt x="27393" y="47673"/>
                </a:lnTo>
                <a:lnTo>
                  <a:pt x="26085" y="46855"/>
                </a:lnTo>
                <a:lnTo>
                  <a:pt x="24858" y="46037"/>
                </a:lnTo>
                <a:lnTo>
                  <a:pt x="23632" y="45138"/>
                </a:lnTo>
                <a:lnTo>
                  <a:pt x="22405" y="44197"/>
                </a:lnTo>
                <a:lnTo>
                  <a:pt x="21261" y="43216"/>
                </a:lnTo>
                <a:lnTo>
                  <a:pt x="20116" y="42194"/>
                </a:lnTo>
                <a:lnTo>
                  <a:pt x="19012" y="41131"/>
                </a:lnTo>
                <a:lnTo>
                  <a:pt x="17949" y="40027"/>
                </a:lnTo>
                <a:lnTo>
                  <a:pt x="16927" y="38882"/>
                </a:lnTo>
                <a:lnTo>
                  <a:pt x="15945" y="37737"/>
                </a:lnTo>
                <a:lnTo>
                  <a:pt x="14964" y="36511"/>
                </a:lnTo>
                <a:lnTo>
                  <a:pt x="14065" y="35284"/>
                </a:lnTo>
                <a:lnTo>
                  <a:pt x="13043" y="33731"/>
                </a:lnTo>
                <a:lnTo>
                  <a:pt x="12061" y="32177"/>
                </a:lnTo>
                <a:lnTo>
                  <a:pt x="11203" y="30582"/>
                </a:lnTo>
                <a:lnTo>
                  <a:pt x="10385" y="28947"/>
                </a:lnTo>
                <a:lnTo>
                  <a:pt x="9649" y="27271"/>
                </a:lnTo>
                <a:lnTo>
                  <a:pt x="8954" y="25594"/>
                </a:lnTo>
                <a:lnTo>
                  <a:pt x="8382" y="23836"/>
                </a:lnTo>
                <a:lnTo>
                  <a:pt x="7891" y="22078"/>
                </a:lnTo>
                <a:lnTo>
                  <a:pt x="7687" y="21465"/>
                </a:lnTo>
                <a:lnTo>
                  <a:pt x="7441" y="20933"/>
                </a:lnTo>
                <a:lnTo>
                  <a:pt x="7155" y="20525"/>
                </a:lnTo>
                <a:lnTo>
                  <a:pt x="6991" y="20361"/>
                </a:lnTo>
                <a:lnTo>
                  <a:pt x="6787" y="20198"/>
                </a:lnTo>
                <a:lnTo>
                  <a:pt x="6583" y="20034"/>
                </a:lnTo>
                <a:lnTo>
                  <a:pt x="6378" y="19911"/>
                </a:lnTo>
                <a:lnTo>
                  <a:pt x="5928" y="19748"/>
                </a:lnTo>
                <a:lnTo>
                  <a:pt x="5397" y="19666"/>
                </a:lnTo>
                <a:lnTo>
                  <a:pt x="4825" y="19666"/>
                </a:lnTo>
                <a:lnTo>
                  <a:pt x="4334" y="19748"/>
                </a:lnTo>
                <a:lnTo>
                  <a:pt x="3884" y="19870"/>
                </a:lnTo>
                <a:lnTo>
                  <a:pt x="3475" y="20116"/>
                </a:lnTo>
                <a:lnTo>
                  <a:pt x="3107" y="20402"/>
                </a:lnTo>
                <a:lnTo>
                  <a:pt x="2821" y="20770"/>
                </a:lnTo>
                <a:lnTo>
                  <a:pt x="2576" y="21261"/>
                </a:lnTo>
                <a:lnTo>
                  <a:pt x="2412" y="21751"/>
                </a:lnTo>
                <a:lnTo>
                  <a:pt x="2290" y="22364"/>
                </a:lnTo>
                <a:lnTo>
                  <a:pt x="1390" y="29969"/>
                </a:lnTo>
                <a:lnTo>
                  <a:pt x="940" y="33772"/>
                </a:lnTo>
                <a:lnTo>
                  <a:pt x="572" y="37574"/>
                </a:lnTo>
                <a:lnTo>
                  <a:pt x="368" y="40313"/>
                </a:lnTo>
                <a:lnTo>
                  <a:pt x="204" y="43053"/>
                </a:lnTo>
                <a:lnTo>
                  <a:pt x="82" y="45833"/>
                </a:lnTo>
                <a:lnTo>
                  <a:pt x="0" y="48572"/>
                </a:lnTo>
                <a:lnTo>
                  <a:pt x="0" y="51312"/>
                </a:lnTo>
                <a:lnTo>
                  <a:pt x="41" y="54051"/>
                </a:lnTo>
                <a:lnTo>
                  <a:pt x="123" y="56831"/>
                </a:lnTo>
                <a:lnTo>
                  <a:pt x="204" y="59570"/>
                </a:lnTo>
                <a:lnTo>
                  <a:pt x="368" y="62187"/>
                </a:lnTo>
                <a:lnTo>
                  <a:pt x="532" y="64763"/>
                </a:lnTo>
                <a:lnTo>
                  <a:pt x="736" y="67339"/>
                </a:lnTo>
                <a:lnTo>
                  <a:pt x="981" y="69955"/>
                </a:lnTo>
                <a:lnTo>
                  <a:pt x="1267" y="72531"/>
                </a:lnTo>
                <a:lnTo>
                  <a:pt x="1595" y="75107"/>
                </a:lnTo>
                <a:lnTo>
                  <a:pt x="1922" y="77683"/>
                </a:lnTo>
                <a:lnTo>
                  <a:pt x="2330" y="80218"/>
                </a:lnTo>
                <a:lnTo>
                  <a:pt x="2739" y="82793"/>
                </a:lnTo>
                <a:lnTo>
                  <a:pt x="3189" y="85328"/>
                </a:lnTo>
                <a:lnTo>
                  <a:pt x="3680" y="87904"/>
                </a:lnTo>
                <a:lnTo>
                  <a:pt x="4211" y="90439"/>
                </a:lnTo>
                <a:lnTo>
                  <a:pt x="4784" y="92974"/>
                </a:lnTo>
                <a:lnTo>
                  <a:pt x="5356" y="95509"/>
                </a:lnTo>
                <a:lnTo>
                  <a:pt x="6010" y="98003"/>
                </a:lnTo>
                <a:lnTo>
                  <a:pt x="6705" y="100538"/>
                </a:lnTo>
                <a:lnTo>
                  <a:pt x="6951" y="101274"/>
                </a:lnTo>
                <a:lnTo>
                  <a:pt x="7196" y="102010"/>
                </a:lnTo>
                <a:lnTo>
                  <a:pt x="7768" y="103482"/>
                </a:lnTo>
                <a:lnTo>
                  <a:pt x="8136" y="104218"/>
                </a:lnTo>
                <a:lnTo>
                  <a:pt x="8504" y="104913"/>
                </a:lnTo>
                <a:lnTo>
                  <a:pt x="8913" y="105526"/>
                </a:lnTo>
                <a:lnTo>
                  <a:pt x="9363" y="106139"/>
                </a:lnTo>
                <a:lnTo>
                  <a:pt x="9853" y="106712"/>
                </a:lnTo>
                <a:lnTo>
                  <a:pt x="10344" y="107202"/>
                </a:lnTo>
                <a:lnTo>
                  <a:pt x="10876" y="107652"/>
                </a:lnTo>
                <a:lnTo>
                  <a:pt x="11448" y="108061"/>
                </a:lnTo>
                <a:lnTo>
                  <a:pt x="12061" y="108429"/>
                </a:lnTo>
                <a:lnTo>
                  <a:pt x="12675" y="108756"/>
                </a:lnTo>
                <a:lnTo>
                  <a:pt x="13370" y="109042"/>
                </a:lnTo>
                <a:lnTo>
                  <a:pt x="14024" y="109287"/>
                </a:lnTo>
                <a:lnTo>
                  <a:pt x="14760" y="109451"/>
                </a:lnTo>
                <a:lnTo>
                  <a:pt x="15496" y="109574"/>
                </a:lnTo>
                <a:lnTo>
                  <a:pt x="16232" y="109696"/>
                </a:lnTo>
                <a:lnTo>
                  <a:pt x="17008" y="109737"/>
                </a:lnTo>
                <a:lnTo>
                  <a:pt x="19053" y="109778"/>
                </a:lnTo>
                <a:lnTo>
                  <a:pt x="21056" y="109778"/>
                </a:lnTo>
                <a:lnTo>
                  <a:pt x="25104" y="109696"/>
                </a:lnTo>
                <a:lnTo>
                  <a:pt x="33240" y="109451"/>
                </a:lnTo>
                <a:lnTo>
                  <a:pt x="35407" y="109369"/>
                </a:lnTo>
                <a:lnTo>
                  <a:pt x="37574" y="109287"/>
                </a:lnTo>
                <a:lnTo>
                  <a:pt x="41908" y="109001"/>
                </a:lnTo>
                <a:lnTo>
                  <a:pt x="48041" y="108592"/>
                </a:lnTo>
                <a:lnTo>
                  <a:pt x="54133" y="108143"/>
                </a:lnTo>
                <a:lnTo>
                  <a:pt x="59284" y="107734"/>
                </a:lnTo>
                <a:lnTo>
                  <a:pt x="64395" y="107284"/>
                </a:lnTo>
                <a:lnTo>
                  <a:pt x="70119" y="106793"/>
                </a:lnTo>
                <a:lnTo>
                  <a:pt x="75802" y="106221"/>
                </a:lnTo>
                <a:lnTo>
                  <a:pt x="86514" y="105199"/>
                </a:lnTo>
                <a:lnTo>
                  <a:pt x="97308" y="104136"/>
                </a:lnTo>
                <a:lnTo>
                  <a:pt x="106139" y="103318"/>
                </a:lnTo>
                <a:lnTo>
                  <a:pt x="111945" y="102746"/>
                </a:lnTo>
                <a:lnTo>
                  <a:pt x="117792" y="102214"/>
                </a:lnTo>
                <a:lnTo>
                  <a:pt x="123025" y="101805"/>
                </a:lnTo>
                <a:lnTo>
                  <a:pt x="128258" y="101396"/>
                </a:lnTo>
                <a:lnTo>
                  <a:pt x="134677" y="100947"/>
                </a:lnTo>
                <a:lnTo>
                  <a:pt x="141096" y="100538"/>
                </a:lnTo>
                <a:lnTo>
                  <a:pt x="145062" y="100252"/>
                </a:lnTo>
                <a:lnTo>
                  <a:pt x="147066" y="100170"/>
                </a:lnTo>
                <a:lnTo>
                  <a:pt x="149069" y="100088"/>
                </a:lnTo>
                <a:lnTo>
                  <a:pt x="162357" y="99843"/>
                </a:lnTo>
                <a:lnTo>
                  <a:pt x="168981" y="99761"/>
                </a:lnTo>
                <a:lnTo>
                  <a:pt x="172292" y="99720"/>
                </a:lnTo>
                <a:lnTo>
                  <a:pt x="175604" y="99720"/>
                </a:lnTo>
                <a:lnTo>
                  <a:pt x="178016" y="99761"/>
                </a:lnTo>
                <a:lnTo>
                  <a:pt x="180469" y="99843"/>
                </a:lnTo>
                <a:lnTo>
                  <a:pt x="185335" y="100047"/>
                </a:lnTo>
                <a:lnTo>
                  <a:pt x="190200" y="100293"/>
                </a:lnTo>
                <a:lnTo>
                  <a:pt x="195025" y="100661"/>
                </a:lnTo>
                <a:lnTo>
                  <a:pt x="199972" y="101069"/>
                </a:lnTo>
                <a:lnTo>
                  <a:pt x="204919" y="101519"/>
                </a:lnTo>
                <a:lnTo>
                  <a:pt x="209825" y="102051"/>
                </a:lnTo>
                <a:lnTo>
                  <a:pt x="214732" y="102582"/>
                </a:lnTo>
                <a:lnTo>
                  <a:pt x="219679" y="103155"/>
                </a:lnTo>
                <a:lnTo>
                  <a:pt x="224585" y="103768"/>
                </a:lnTo>
                <a:lnTo>
                  <a:pt x="229491" y="104381"/>
                </a:lnTo>
                <a:lnTo>
                  <a:pt x="234398" y="104953"/>
                </a:lnTo>
                <a:lnTo>
                  <a:pt x="237668" y="105321"/>
                </a:lnTo>
                <a:lnTo>
                  <a:pt x="240898" y="105608"/>
                </a:lnTo>
                <a:lnTo>
                  <a:pt x="247399" y="106180"/>
                </a:lnTo>
                <a:lnTo>
                  <a:pt x="250139" y="106425"/>
                </a:lnTo>
                <a:lnTo>
                  <a:pt x="252919" y="106589"/>
                </a:lnTo>
                <a:lnTo>
                  <a:pt x="255699" y="106712"/>
                </a:lnTo>
                <a:lnTo>
                  <a:pt x="258438" y="106793"/>
                </a:lnTo>
                <a:lnTo>
                  <a:pt x="261219" y="106875"/>
                </a:lnTo>
                <a:lnTo>
                  <a:pt x="263999" y="106834"/>
                </a:lnTo>
                <a:lnTo>
                  <a:pt x="266738" y="106793"/>
                </a:lnTo>
                <a:lnTo>
                  <a:pt x="269518" y="106671"/>
                </a:lnTo>
                <a:lnTo>
                  <a:pt x="271236" y="106589"/>
                </a:lnTo>
                <a:lnTo>
                  <a:pt x="272994" y="106466"/>
                </a:lnTo>
                <a:lnTo>
                  <a:pt x="276428" y="106139"/>
                </a:lnTo>
                <a:lnTo>
                  <a:pt x="283338" y="105362"/>
                </a:lnTo>
                <a:lnTo>
                  <a:pt x="283788" y="105281"/>
                </a:lnTo>
                <a:lnTo>
                  <a:pt x="284196" y="105117"/>
                </a:lnTo>
                <a:lnTo>
                  <a:pt x="284523" y="104872"/>
                </a:lnTo>
                <a:lnTo>
                  <a:pt x="284810" y="104586"/>
                </a:lnTo>
                <a:lnTo>
                  <a:pt x="285096" y="104299"/>
                </a:lnTo>
                <a:lnTo>
                  <a:pt x="285341" y="103931"/>
                </a:lnTo>
                <a:lnTo>
                  <a:pt x="285750" y="103155"/>
                </a:lnTo>
                <a:lnTo>
                  <a:pt x="285750" y="102214"/>
                </a:lnTo>
                <a:lnTo>
                  <a:pt x="283583" y="95345"/>
                </a:lnTo>
                <a:lnTo>
                  <a:pt x="282070" y="90603"/>
                </a:lnTo>
                <a:lnTo>
                  <a:pt x="280476" y="85901"/>
                </a:lnTo>
                <a:lnTo>
                  <a:pt x="278840" y="81240"/>
                </a:lnTo>
                <a:lnTo>
                  <a:pt x="277123" y="76620"/>
                </a:lnTo>
                <a:lnTo>
                  <a:pt x="275365" y="72000"/>
                </a:lnTo>
                <a:lnTo>
                  <a:pt x="273484" y="67420"/>
                </a:lnTo>
                <a:lnTo>
                  <a:pt x="271563" y="62882"/>
                </a:lnTo>
                <a:lnTo>
                  <a:pt x="269559" y="58385"/>
                </a:lnTo>
                <a:lnTo>
                  <a:pt x="267515" y="53928"/>
                </a:lnTo>
                <a:lnTo>
                  <a:pt x="265389" y="49472"/>
                </a:lnTo>
                <a:lnTo>
                  <a:pt x="263181" y="45056"/>
                </a:lnTo>
                <a:lnTo>
                  <a:pt x="260892" y="40681"/>
                </a:lnTo>
                <a:lnTo>
                  <a:pt x="258561" y="36306"/>
                </a:lnTo>
                <a:lnTo>
                  <a:pt x="256149" y="32013"/>
                </a:lnTo>
                <a:lnTo>
                  <a:pt x="253655" y="27720"/>
                </a:lnTo>
                <a:lnTo>
                  <a:pt x="251079" y="23468"/>
                </a:lnTo>
                <a:lnTo>
                  <a:pt x="249811" y="21424"/>
                </a:lnTo>
                <a:lnTo>
                  <a:pt x="248503" y="19462"/>
                </a:lnTo>
                <a:lnTo>
                  <a:pt x="247113" y="17499"/>
                </a:lnTo>
                <a:lnTo>
                  <a:pt x="245682" y="15618"/>
                </a:lnTo>
                <a:lnTo>
                  <a:pt x="244169" y="13778"/>
                </a:lnTo>
                <a:lnTo>
                  <a:pt x="242616" y="11980"/>
                </a:lnTo>
                <a:lnTo>
                  <a:pt x="241798" y="11121"/>
                </a:lnTo>
                <a:lnTo>
                  <a:pt x="240939" y="10262"/>
                </a:lnTo>
                <a:lnTo>
                  <a:pt x="240081" y="9445"/>
                </a:lnTo>
                <a:lnTo>
                  <a:pt x="239222" y="8627"/>
                </a:lnTo>
                <a:lnTo>
                  <a:pt x="238364" y="7891"/>
                </a:lnTo>
                <a:lnTo>
                  <a:pt x="237546" y="7155"/>
                </a:lnTo>
                <a:lnTo>
                  <a:pt x="236646" y="6460"/>
                </a:lnTo>
                <a:lnTo>
                  <a:pt x="235788" y="5806"/>
                </a:lnTo>
                <a:lnTo>
                  <a:pt x="234888" y="5192"/>
                </a:lnTo>
                <a:lnTo>
                  <a:pt x="233989" y="4579"/>
                </a:lnTo>
                <a:lnTo>
                  <a:pt x="233048" y="4007"/>
                </a:lnTo>
                <a:lnTo>
                  <a:pt x="232108" y="3475"/>
                </a:lnTo>
                <a:lnTo>
                  <a:pt x="231127" y="2985"/>
                </a:lnTo>
                <a:lnTo>
                  <a:pt x="230145" y="2535"/>
                </a:lnTo>
                <a:lnTo>
                  <a:pt x="229123" y="2085"/>
                </a:lnTo>
                <a:lnTo>
                  <a:pt x="228101" y="1717"/>
                </a:lnTo>
                <a:lnTo>
                  <a:pt x="227079" y="1349"/>
                </a:lnTo>
                <a:lnTo>
                  <a:pt x="226016" y="1022"/>
                </a:lnTo>
                <a:lnTo>
                  <a:pt x="224912" y="777"/>
                </a:lnTo>
                <a:lnTo>
                  <a:pt x="223808" y="532"/>
                </a:lnTo>
                <a:lnTo>
                  <a:pt x="222132" y="245"/>
                </a:lnTo>
                <a:lnTo>
                  <a:pt x="2204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 flipH="1">
            <a:off x="794650" y="1995675"/>
            <a:ext cx="1152300" cy="11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 flipH="1">
            <a:off x="0" y="0"/>
            <a:ext cx="9144000" cy="5143648"/>
          </a:xfrm>
          <a:custGeom>
            <a:avLst/>
            <a:gdLst/>
            <a:ahLst/>
            <a:cxnLst/>
            <a:rect l="l" t="t" r="r" b="b"/>
            <a:pathLst>
              <a:path w="285750" h="160739" extrusionOk="0">
                <a:moveTo>
                  <a:pt x="278825" y="6764"/>
                </a:moveTo>
                <a:lnTo>
                  <a:pt x="278825" y="153975"/>
                </a:lnTo>
                <a:lnTo>
                  <a:pt x="6925" y="153975"/>
                </a:lnTo>
                <a:lnTo>
                  <a:pt x="6925" y="6764"/>
                </a:lnTo>
                <a:close/>
                <a:moveTo>
                  <a:pt x="0" y="0"/>
                </a:moveTo>
                <a:lnTo>
                  <a:pt x="0" y="160739"/>
                </a:lnTo>
                <a:lnTo>
                  <a:pt x="285750" y="160739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3" r:id="rId5"/>
    <p:sldLayoutId id="2147483665" r:id="rId6"/>
    <p:sldLayoutId id="2147483666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ctrTitle"/>
          </p:nvPr>
        </p:nvSpPr>
        <p:spPr>
          <a:xfrm>
            <a:off x="720000" y="1296038"/>
            <a:ext cx="5294700" cy="17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 </a:t>
            </a:r>
            <a:r>
              <a:rPr lang="en-US" dirty="0" err="1"/>
              <a:t>Vavylon</a:t>
            </a:r>
            <a:endParaRPr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1"/>
          </p:nvPr>
        </p:nvSpPr>
        <p:spPr>
          <a:xfrm>
            <a:off x="720000" y="2902750"/>
            <a:ext cx="373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History Project 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Нашият отбор</a:t>
            </a:r>
            <a:endParaRPr sz="3200" dirty="0"/>
          </a:p>
        </p:txBody>
      </p:sp>
      <p:sp>
        <p:nvSpPr>
          <p:cNvPr id="248" name="Google Shape;248;p35"/>
          <p:cNvSpPr/>
          <p:nvPr/>
        </p:nvSpPr>
        <p:spPr>
          <a:xfrm flipH="1">
            <a:off x="642018" y="180463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/>
          <p:nvPr/>
        </p:nvSpPr>
        <p:spPr>
          <a:xfrm flipH="1">
            <a:off x="2415234" y="180463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35"/>
          <p:cNvSpPr/>
          <p:nvPr/>
        </p:nvSpPr>
        <p:spPr>
          <a:xfrm flipH="1">
            <a:off x="4188450" y="1804650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" name="Google Shape;251;p35"/>
          <p:cNvCxnSpPr>
            <a:cxnSpLocks/>
            <a:stCxn id="248" idx="2"/>
          </p:cNvCxnSpPr>
          <p:nvPr/>
        </p:nvCxnSpPr>
        <p:spPr>
          <a:xfrm>
            <a:off x="1409118" y="2188185"/>
            <a:ext cx="100611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35"/>
          <p:cNvCxnSpPr>
            <a:cxnSpLocks/>
            <a:stCxn id="249" idx="2"/>
            <a:endCxn id="250" idx="6"/>
          </p:cNvCxnSpPr>
          <p:nvPr/>
        </p:nvCxnSpPr>
        <p:spPr>
          <a:xfrm>
            <a:off x="3182334" y="2188185"/>
            <a:ext cx="1006116" cy="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249;p35">
            <a:extLst>
              <a:ext uri="{FF2B5EF4-FFF2-40B4-BE49-F238E27FC236}">
                <a16:creationId xmlns:a16="http://schemas.microsoft.com/office/drawing/2014/main" id="{4A79C211-1065-4264-AA94-870596943FBB}"/>
              </a:ext>
            </a:extLst>
          </p:cNvPr>
          <p:cNvSpPr/>
          <p:nvPr/>
        </p:nvSpPr>
        <p:spPr>
          <a:xfrm flipH="1">
            <a:off x="5961666" y="180463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251;p35">
            <a:extLst>
              <a:ext uri="{FF2B5EF4-FFF2-40B4-BE49-F238E27FC236}">
                <a16:creationId xmlns:a16="http://schemas.microsoft.com/office/drawing/2014/main" id="{76133DA5-5ED0-41A2-B5D8-963547F95FCC}"/>
              </a:ext>
            </a:extLst>
          </p:cNvPr>
          <p:cNvCxnSpPr>
            <a:cxnSpLocks/>
          </p:cNvCxnSpPr>
          <p:nvPr/>
        </p:nvCxnSpPr>
        <p:spPr>
          <a:xfrm>
            <a:off x="4955550" y="2188185"/>
            <a:ext cx="100611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249;p35">
            <a:extLst>
              <a:ext uri="{FF2B5EF4-FFF2-40B4-BE49-F238E27FC236}">
                <a16:creationId xmlns:a16="http://schemas.microsoft.com/office/drawing/2014/main" id="{FF105D94-A061-4748-A66C-FDBE92D0555D}"/>
              </a:ext>
            </a:extLst>
          </p:cNvPr>
          <p:cNvSpPr/>
          <p:nvPr/>
        </p:nvSpPr>
        <p:spPr>
          <a:xfrm flipH="1">
            <a:off x="7734882" y="1804635"/>
            <a:ext cx="767100" cy="7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2" name="Google Shape;251;p35">
            <a:extLst>
              <a:ext uri="{FF2B5EF4-FFF2-40B4-BE49-F238E27FC236}">
                <a16:creationId xmlns:a16="http://schemas.microsoft.com/office/drawing/2014/main" id="{5C67A076-5AA7-4355-BA19-FB4D269F22B5}"/>
              </a:ext>
            </a:extLst>
          </p:cNvPr>
          <p:cNvCxnSpPr>
            <a:cxnSpLocks/>
          </p:cNvCxnSpPr>
          <p:nvPr/>
        </p:nvCxnSpPr>
        <p:spPr>
          <a:xfrm>
            <a:off x="6728766" y="2188185"/>
            <a:ext cx="100611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8934;p61">
            <a:extLst>
              <a:ext uri="{FF2B5EF4-FFF2-40B4-BE49-F238E27FC236}">
                <a16:creationId xmlns:a16="http://schemas.microsoft.com/office/drawing/2014/main" id="{AAE94D9D-260E-4117-B308-D94F074D2E5B}"/>
              </a:ext>
            </a:extLst>
          </p:cNvPr>
          <p:cNvGrpSpPr/>
          <p:nvPr/>
        </p:nvGrpSpPr>
        <p:grpSpPr>
          <a:xfrm>
            <a:off x="793054" y="1889891"/>
            <a:ext cx="465028" cy="596587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44" name="Google Shape;8935;p61">
              <a:extLst>
                <a:ext uri="{FF2B5EF4-FFF2-40B4-BE49-F238E27FC236}">
                  <a16:creationId xmlns:a16="http://schemas.microsoft.com/office/drawing/2014/main" id="{4125E0B6-6D7E-4026-8F40-AD43CE40AC17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36;p61">
              <a:extLst>
                <a:ext uri="{FF2B5EF4-FFF2-40B4-BE49-F238E27FC236}">
                  <a16:creationId xmlns:a16="http://schemas.microsoft.com/office/drawing/2014/main" id="{83D15E70-9BBE-44F3-A4F2-739B12E45A88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37;p61">
              <a:extLst>
                <a:ext uri="{FF2B5EF4-FFF2-40B4-BE49-F238E27FC236}">
                  <a16:creationId xmlns:a16="http://schemas.microsoft.com/office/drawing/2014/main" id="{729A7901-D69C-42C8-AF6B-CE674390F372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38;p61">
              <a:extLst>
                <a:ext uri="{FF2B5EF4-FFF2-40B4-BE49-F238E27FC236}">
                  <a16:creationId xmlns:a16="http://schemas.microsoft.com/office/drawing/2014/main" id="{31D52549-7C88-47B1-92D8-A5422284850C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8939;p61">
              <a:extLst>
                <a:ext uri="{FF2B5EF4-FFF2-40B4-BE49-F238E27FC236}">
                  <a16:creationId xmlns:a16="http://schemas.microsoft.com/office/drawing/2014/main" id="{0C7AACCD-1201-41B9-9BEF-081FD3DE7122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40;p61">
              <a:extLst>
                <a:ext uri="{FF2B5EF4-FFF2-40B4-BE49-F238E27FC236}">
                  <a16:creationId xmlns:a16="http://schemas.microsoft.com/office/drawing/2014/main" id="{93A1181D-6FE1-4F64-9BCA-52BF8327A664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8934;p61">
            <a:extLst>
              <a:ext uri="{FF2B5EF4-FFF2-40B4-BE49-F238E27FC236}">
                <a16:creationId xmlns:a16="http://schemas.microsoft.com/office/drawing/2014/main" id="{C7E91EC1-1B93-43B8-AAA5-F8D89E4B0990}"/>
              </a:ext>
            </a:extLst>
          </p:cNvPr>
          <p:cNvGrpSpPr/>
          <p:nvPr/>
        </p:nvGrpSpPr>
        <p:grpSpPr>
          <a:xfrm>
            <a:off x="2566270" y="1889891"/>
            <a:ext cx="465028" cy="596587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51" name="Google Shape;8935;p61">
              <a:extLst>
                <a:ext uri="{FF2B5EF4-FFF2-40B4-BE49-F238E27FC236}">
                  <a16:creationId xmlns:a16="http://schemas.microsoft.com/office/drawing/2014/main" id="{531F65A8-EA62-44CE-9BAE-F8F45C110F8F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936;p61">
              <a:extLst>
                <a:ext uri="{FF2B5EF4-FFF2-40B4-BE49-F238E27FC236}">
                  <a16:creationId xmlns:a16="http://schemas.microsoft.com/office/drawing/2014/main" id="{54AC3647-1E2D-4466-B358-B2ABEA03630F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937;p61">
              <a:extLst>
                <a:ext uri="{FF2B5EF4-FFF2-40B4-BE49-F238E27FC236}">
                  <a16:creationId xmlns:a16="http://schemas.microsoft.com/office/drawing/2014/main" id="{530DB5D9-C5B2-4F26-8AB6-038C55FF2F2B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38;p61">
              <a:extLst>
                <a:ext uri="{FF2B5EF4-FFF2-40B4-BE49-F238E27FC236}">
                  <a16:creationId xmlns:a16="http://schemas.microsoft.com/office/drawing/2014/main" id="{58E08B85-0E4A-4F63-83E7-A246B2C0AC76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8939;p61">
              <a:extLst>
                <a:ext uri="{FF2B5EF4-FFF2-40B4-BE49-F238E27FC236}">
                  <a16:creationId xmlns:a16="http://schemas.microsoft.com/office/drawing/2014/main" id="{5BBB69C4-C106-48EC-B3E4-BA2F2E10AF0D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40;p61">
              <a:extLst>
                <a:ext uri="{FF2B5EF4-FFF2-40B4-BE49-F238E27FC236}">
                  <a16:creationId xmlns:a16="http://schemas.microsoft.com/office/drawing/2014/main" id="{30EED23F-C908-486F-90D2-5C4F9D74C950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8934;p61">
            <a:extLst>
              <a:ext uri="{FF2B5EF4-FFF2-40B4-BE49-F238E27FC236}">
                <a16:creationId xmlns:a16="http://schemas.microsoft.com/office/drawing/2014/main" id="{1CFFCB1E-CD55-4F9A-A90E-15CECF0FAA46}"/>
              </a:ext>
            </a:extLst>
          </p:cNvPr>
          <p:cNvGrpSpPr/>
          <p:nvPr/>
        </p:nvGrpSpPr>
        <p:grpSpPr>
          <a:xfrm>
            <a:off x="6095105" y="1880287"/>
            <a:ext cx="465028" cy="596587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58" name="Google Shape;8935;p61">
              <a:extLst>
                <a:ext uri="{FF2B5EF4-FFF2-40B4-BE49-F238E27FC236}">
                  <a16:creationId xmlns:a16="http://schemas.microsoft.com/office/drawing/2014/main" id="{5D798A9B-8B2E-4FA1-82AA-102CF2A45A77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36;p61">
              <a:extLst>
                <a:ext uri="{FF2B5EF4-FFF2-40B4-BE49-F238E27FC236}">
                  <a16:creationId xmlns:a16="http://schemas.microsoft.com/office/drawing/2014/main" id="{D730097B-72D4-4245-8989-238227A1C91D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37;p61">
              <a:extLst>
                <a:ext uri="{FF2B5EF4-FFF2-40B4-BE49-F238E27FC236}">
                  <a16:creationId xmlns:a16="http://schemas.microsoft.com/office/drawing/2014/main" id="{86C78A64-FB62-4BDC-981D-78D268D83A8B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938;p61">
              <a:extLst>
                <a:ext uri="{FF2B5EF4-FFF2-40B4-BE49-F238E27FC236}">
                  <a16:creationId xmlns:a16="http://schemas.microsoft.com/office/drawing/2014/main" id="{EDBE2940-A595-443F-9255-D812B60AB4C6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8939;p61">
              <a:extLst>
                <a:ext uri="{FF2B5EF4-FFF2-40B4-BE49-F238E27FC236}">
                  <a16:creationId xmlns:a16="http://schemas.microsoft.com/office/drawing/2014/main" id="{52799D6D-BAC1-4D2B-B5A8-0F5942CB4243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40;p61">
              <a:extLst>
                <a:ext uri="{FF2B5EF4-FFF2-40B4-BE49-F238E27FC236}">
                  <a16:creationId xmlns:a16="http://schemas.microsoft.com/office/drawing/2014/main" id="{148B2EAF-088A-4A0F-B481-8E11C7E6AEA0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8934;p61">
            <a:extLst>
              <a:ext uri="{FF2B5EF4-FFF2-40B4-BE49-F238E27FC236}">
                <a16:creationId xmlns:a16="http://schemas.microsoft.com/office/drawing/2014/main" id="{54C8B65A-28CB-4D91-A26F-B19A1D2D8E77}"/>
              </a:ext>
            </a:extLst>
          </p:cNvPr>
          <p:cNvGrpSpPr/>
          <p:nvPr/>
        </p:nvGrpSpPr>
        <p:grpSpPr>
          <a:xfrm>
            <a:off x="7885918" y="1880286"/>
            <a:ext cx="465028" cy="596587"/>
            <a:chOff x="6974158" y="2789537"/>
            <a:chExt cx="255247" cy="327458"/>
          </a:xfrm>
          <a:solidFill>
            <a:schemeClr val="tx1"/>
          </a:solidFill>
        </p:grpSpPr>
        <p:sp>
          <p:nvSpPr>
            <p:cNvPr id="65" name="Google Shape;8935;p61">
              <a:extLst>
                <a:ext uri="{FF2B5EF4-FFF2-40B4-BE49-F238E27FC236}">
                  <a16:creationId xmlns:a16="http://schemas.microsoft.com/office/drawing/2014/main" id="{ABFF63C1-4C65-4E1D-98DB-C6B3BCFBAF8A}"/>
                </a:ext>
              </a:extLst>
            </p:cNvPr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936;p61">
              <a:extLst>
                <a:ext uri="{FF2B5EF4-FFF2-40B4-BE49-F238E27FC236}">
                  <a16:creationId xmlns:a16="http://schemas.microsoft.com/office/drawing/2014/main" id="{58C0648E-416C-45F7-B599-8A710B28C60C}"/>
                </a:ext>
              </a:extLst>
            </p:cNvPr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37;p61">
              <a:extLst>
                <a:ext uri="{FF2B5EF4-FFF2-40B4-BE49-F238E27FC236}">
                  <a16:creationId xmlns:a16="http://schemas.microsoft.com/office/drawing/2014/main" id="{D9D3A1B5-C0C8-4B41-BEAE-2BB1657B3F96}"/>
                </a:ext>
              </a:extLst>
            </p:cNvPr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38;p61">
              <a:extLst>
                <a:ext uri="{FF2B5EF4-FFF2-40B4-BE49-F238E27FC236}">
                  <a16:creationId xmlns:a16="http://schemas.microsoft.com/office/drawing/2014/main" id="{9C67D7A5-C4D8-48B0-B03C-593D8436977A}"/>
                </a:ext>
              </a:extLst>
            </p:cNvPr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8939;p61">
              <a:extLst>
                <a:ext uri="{FF2B5EF4-FFF2-40B4-BE49-F238E27FC236}">
                  <a16:creationId xmlns:a16="http://schemas.microsoft.com/office/drawing/2014/main" id="{3EE0BF78-29E7-43C6-B183-D41546875BAD}"/>
                </a:ext>
              </a:extLst>
            </p:cNvPr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40;p61">
              <a:extLst>
                <a:ext uri="{FF2B5EF4-FFF2-40B4-BE49-F238E27FC236}">
                  <a16:creationId xmlns:a16="http://schemas.microsoft.com/office/drawing/2014/main" id="{B2AD935E-C960-4C4B-B85F-D34B3892B716}"/>
                </a:ext>
              </a:extLst>
            </p:cNvPr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8941;p61">
            <a:extLst>
              <a:ext uri="{FF2B5EF4-FFF2-40B4-BE49-F238E27FC236}">
                <a16:creationId xmlns:a16="http://schemas.microsoft.com/office/drawing/2014/main" id="{884A9FA3-6D45-490C-8F25-E3C4C09B8D7F}"/>
              </a:ext>
            </a:extLst>
          </p:cNvPr>
          <p:cNvGrpSpPr/>
          <p:nvPr/>
        </p:nvGrpSpPr>
        <p:grpSpPr>
          <a:xfrm>
            <a:off x="4346911" y="1892814"/>
            <a:ext cx="460102" cy="614586"/>
            <a:chOff x="7530697" y="2790299"/>
            <a:chExt cx="244291" cy="326314"/>
          </a:xfrm>
          <a:solidFill>
            <a:schemeClr val="tx1"/>
          </a:solidFill>
        </p:grpSpPr>
        <p:sp>
          <p:nvSpPr>
            <p:cNvPr id="72" name="Google Shape;8942;p61">
              <a:extLst>
                <a:ext uri="{FF2B5EF4-FFF2-40B4-BE49-F238E27FC236}">
                  <a16:creationId xmlns:a16="http://schemas.microsoft.com/office/drawing/2014/main" id="{FB63814D-F840-45D2-81E8-7D3250F1713A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943;p61">
              <a:extLst>
                <a:ext uri="{FF2B5EF4-FFF2-40B4-BE49-F238E27FC236}">
                  <a16:creationId xmlns:a16="http://schemas.microsoft.com/office/drawing/2014/main" id="{9D59591B-2563-404A-B22F-3AFF828271AB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944;p61">
              <a:extLst>
                <a:ext uri="{FF2B5EF4-FFF2-40B4-BE49-F238E27FC236}">
                  <a16:creationId xmlns:a16="http://schemas.microsoft.com/office/drawing/2014/main" id="{CD675505-157C-44FA-8357-C16DA50FF7A7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945;p61">
              <a:extLst>
                <a:ext uri="{FF2B5EF4-FFF2-40B4-BE49-F238E27FC236}">
                  <a16:creationId xmlns:a16="http://schemas.microsoft.com/office/drawing/2014/main" id="{5CB26037-E520-44B4-905C-1C8B1F324D6C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946;p61">
              <a:extLst>
                <a:ext uri="{FF2B5EF4-FFF2-40B4-BE49-F238E27FC236}">
                  <a16:creationId xmlns:a16="http://schemas.microsoft.com/office/drawing/2014/main" id="{77368B10-1094-4129-9F8D-1748AB004474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947;p61">
              <a:extLst>
                <a:ext uri="{FF2B5EF4-FFF2-40B4-BE49-F238E27FC236}">
                  <a16:creationId xmlns:a16="http://schemas.microsoft.com/office/drawing/2014/main" id="{A1F661AC-FECF-42F4-8D02-181804959C51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242;p35">
            <a:extLst>
              <a:ext uri="{FF2B5EF4-FFF2-40B4-BE49-F238E27FC236}">
                <a16:creationId xmlns:a16="http://schemas.microsoft.com/office/drawing/2014/main" id="{D3588773-4441-40E6-8E5B-6946B66F787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142632" y="269143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Виктор</a:t>
            </a:r>
            <a:br>
              <a:rPr lang="bg-BG" sz="1800" dirty="0"/>
            </a:br>
            <a:r>
              <a:rPr lang="bg-BG" sz="1800" dirty="0"/>
              <a:t>Киров</a:t>
            </a:r>
            <a:endParaRPr sz="1800" dirty="0"/>
          </a:p>
        </p:txBody>
      </p:sp>
      <p:sp>
        <p:nvSpPr>
          <p:cNvPr id="80" name="Google Shape;242;p35">
            <a:extLst>
              <a:ext uri="{FF2B5EF4-FFF2-40B4-BE49-F238E27FC236}">
                <a16:creationId xmlns:a16="http://schemas.microsoft.com/office/drawing/2014/main" id="{25F2016D-A164-4EFB-A7B8-52F517A39362}"/>
              </a:ext>
            </a:extLst>
          </p:cNvPr>
          <p:cNvSpPr txBox="1">
            <a:spLocks/>
          </p:cNvSpPr>
          <p:nvPr/>
        </p:nvSpPr>
        <p:spPr>
          <a:xfrm>
            <a:off x="1630584" y="269142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1800" dirty="0"/>
              <a:t>Атанас</a:t>
            </a:r>
            <a:br>
              <a:rPr lang="bg-BG" sz="1800" dirty="0"/>
            </a:br>
            <a:r>
              <a:rPr lang="bg-BG" sz="1800" dirty="0"/>
              <a:t>Пожарлиев</a:t>
            </a:r>
          </a:p>
        </p:txBody>
      </p:sp>
      <p:sp>
        <p:nvSpPr>
          <p:cNvPr id="81" name="Google Shape;242;p35">
            <a:extLst>
              <a:ext uri="{FF2B5EF4-FFF2-40B4-BE49-F238E27FC236}">
                <a16:creationId xmlns:a16="http://schemas.microsoft.com/office/drawing/2014/main" id="{E74CAA2C-2A56-4AAE-B576-68F721B904CE}"/>
              </a:ext>
            </a:extLst>
          </p:cNvPr>
          <p:cNvSpPr txBox="1">
            <a:spLocks/>
          </p:cNvSpPr>
          <p:nvPr/>
        </p:nvSpPr>
        <p:spPr>
          <a:xfrm>
            <a:off x="3403800" y="269140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1800" dirty="0"/>
              <a:t>Йоана</a:t>
            </a:r>
            <a:br>
              <a:rPr lang="bg-BG" sz="1800" dirty="0"/>
            </a:br>
            <a:r>
              <a:rPr lang="bg-BG" sz="1800" dirty="0"/>
              <a:t>Агафонова</a:t>
            </a:r>
          </a:p>
        </p:txBody>
      </p:sp>
      <p:sp>
        <p:nvSpPr>
          <p:cNvPr id="82" name="Google Shape;242;p35">
            <a:extLst>
              <a:ext uri="{FF2B5EF4-FFF2-40B4-BE49-F238E27FC236}">
                <a16:creationId xmlns:a16="http://schemas.microsoft.com/office/drawing/2014/main" id="{E130C787-E114-44F6-BF0F-E5CCDD4A84E3}"/>
              </a:ext>
            </a:extLst>
          </p:cNvPr>
          <p:cNvSpPr txBox="1">
            <a:spLocks/>
          </p:cNvSpPr>
          <p:nvPr/>
        </p:nvSpPr>
        <p:spPr>
          <a:xfrm>
            <a:off x="5177016" y="268690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1800" dirty="0"/>
              <a:t>Петър</a:t>
            </a:r>
            <a:br>
              <a:rPr lang="bg-BG" sz="1800" dirty="0"/>
            </a:br>
            <a:r>
              <a:rPr lang="bg-BG" sz="1800" dirty="0"/>
              <a:t>Николов</a:t>
            </a:r>
          </a:p>
        </p:txBody>
      </p:sp>
      <p:sp>
        <p:nvSpPr>
          <p:cNvPr id="83" name="Google Shape;242;p35">
            <a:extLst>
              <a:ext uri="{FF2B5EF4-FFF2-40B4-BE49-F238E27FC236}">
                <a16:creationId xmlns:a16="http://schemas.microsoft.com/office/drawing/2014/main" id="{C9221053-F769-47B5-AA1E-556A6F08E6EF}"/>
              </a:ext>
            </a:extLst>
          </p:cNvPr>
          <p:cNvSpPr txBox="1">
            <a:spLocks/>
          </p:cNvSpPr>
          <p:nvPr/>
        </p:nvSpPr>
        <p:spPr>
          <a:xfrm>
            <a:off x="6950232" y="269140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1800" dirty="0"/>
              <a:t>Радослав</a:t>
            </a:r>
            <a:br>
              <a:rPr lang="bg-BG" sz="1800" dirty="0"/>
            </a:br>
            <a:r>
              <a:rPr lang="bg-BG" sz="1800" dirty="0"/>
              <a:t>Лисицов</a:t>
            </a:r>
          </a:p>
        </p:txBody>
      </p:sp>
      <p:sp>
        <p:nvSpPr>
          <p:cNvPr id="84" name="Google Shape;321;p38">
            <a:extLst>
              <a:ext uri="{FF2B5EF4-FFF2-40B4-BE49-F238E27FC236}">
                <a16:creationId xmlns:a16="http://schemas.microsoft.com/office/drawing/2014/main" id="{C61FAD3F-94A3-4D48-9018-4F570122AD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07982" y="3283609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Scrum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/>
              <a:t>Trainer</a:t>
            </a:r>
            <a:endParaRPr dirty="0"/>
          </a:p>
        </p:txBody>
      </p:sp>
      <p:sp>
        <p:nvSpPr>
          <p:cNvPr id="85" name="Google Shape;321;p38">
            <a:extLst>
              <a:ext uri="{FF2B5EF4-FFF2-40B4-BE49-F238E27FC236}">
                <a16:creationId xmlns:a16="http://schemas.microsoft.com/office/drawing/2014/main" id="{94055E34-7CC5-4C94-B8EA-7DD0B7D179C6}"/>
              </a:ext>
            </a:extLst>
          </p:cNvPr>
          <p:cNvSpPr txBox="1">
            <a:spLocks/>
          </p:cNvSpPr>
          <p:nvPr/>
        </p:nvSpPr>
        <p:spPr>
          <a:xfrm>
            <a:off x="1365234" y="3283609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/>
              <a:t>Back-end </a:t>
            </a:r>
          </a:p>
          <a:p>
            <a:pPr marL="0" indent="0"/>
            <a:r>
              <a:rPr lang="en-US" dirty="0"/>
              <a:t>Developer</a:t>
            </a:r>
          </a:p>
        </p:txBody>
      </p:sp>
      <p:sp>
        <p:nvSpPr>
          <p:cNvPr id="86" name="Google Shape;321;p38">
            <a:extLst>
              <a:ext uri="{FF2B5EF4-FFF2-40B4-BE49-F238E27FC236}">
                <a16:creationId xmlns:a16="http://schemas.microsoft.com/office/drawing/2014/main" id="{245C2570-13E9-44BA-859E-AB551A033F16}"/>
              </a:ext>
            </a:extLst>
          </p:cNvPr>
          <p:cNvSpPr txBox="1">
            <a:spLocks/>
          </p:cNvSpPr>
          <p:nvPr/>
        </p:nvSpPr>
        <p:spPr>
          <a:xfrm>
            <a:off x="3138450" y="3283609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/>
              <a:t>Front-end </a:t>
            </a:r>
          </a:p>
          <a:p>
            <a:pPr marL="0" indent="0"/>
            <a:r>
              <a:rPr lang="en-US" dirty="0"/>
              <a:t>Developer</a:t>
            </a:r>
          </a:p>
        </p:txBody>
      </p:sp>
      <p:sp>
        <p:nvSpPr>
          <p:cNvPr id="87" name="Google Shape;321;p38">
            <a:extLst>
              <a:ext uri="{FF2B5EF4-FFF2-40B4-BE49-F238E27FC236}">
                <a16:creationId xmlns:a16="http://schemas.microsoft.com/office/drawing/2014/main" id="{1D09E0CF-9680-4AA3-8A0A-450968056352}"/>
              </a:ext>
            </a:extLst>
          </p:cNvPr>
          <p:cNvSpPr txBox="1">
            <a:spLocks/>
          </p:cNvSpPr>
          <p:nvPr/>
        </p:nvSpPr>
        <p:spPr>
          <a:xfrm>
            <a:off x="4894069" y="3283609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/>
              <a:t>QA </a:t>
            </a:r>
          </a:p>
          <a:p>
            <a:pPr marL="0" indent="0"/>
            <a:r>
              <a:rPr lang="en-US" dirty="0"/>
              <a:t>Engineer</a:t>
            </a:r>
          </a:p>
        </p:txBody>
      </p:sp>
      <p:sp>
        <p:nvSpPr>
          <p:cNvPr id="88" name="Google Shape;321;p38">
            <a:extLst>
              <a:ext uri="{FF2B5EF4-FFF2-40B4-BE49-F238E27FC236}">
                <a16:creationId xmlns:a16="http://schemas.microsoft.com/office/drawing/2014/main" id="{F200DCF9-FE58-4C0F-9783-5401BF3BB4D3}"/>
              </a:ext>
            </a:extLst>
          </p:cNvPr>
          <p:cNvSpPr txBox="1">
            <a:spLocks/>
          </p:cNvSpPr>
          <p:nvPr/>
        </p:nvSpPr>
        <p:spPr>
          <a:xfrm>
            <a:off x="6684882" y="3287793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5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/>
            <a:r>
              <a:rPr lang="en-US" dirty="0"/>
              <a:t>QA </a:t>
            </a:r>
          </a:p>
          <a:p>
            <a:pPr marL="0" indent="0"/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386144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062750" y="1846994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Разпределяне на задачи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2"/>
          </p:nvPr>
        </p:nvSpPr>
        <p:spPr>
          <a:xfrm>
            <a:off x="3062750" y="125381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 idx="3"/>
          </p:nvPr>
        </p:nvSpPr>
        <p:spPr>
          <a:xfrm>
            <a:off x="5746550" y="1846994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Направа на график</a:t>
            </a: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4"/>
          </p:nvPr>
        </p:nvSpPr>
        <p:spPr>
          <a:xfrm>
            <a:off x="5746550" y="125381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title" idx="6"/>
          </p:nvPr>
        </p:nvSpPr>
        <p:spPr>
          <a:xfrm>
            <a:off x="3062750" y="3944102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Започване на същинската работа</a:t>
            </a:r>
            <a:endParaRPr dirty="0"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7"/>
          </p:nvPr>
        </p:nvSpPr>
        <p:spPr>
          <a:xfrm>
            <a:off x="3062750" y="316529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 idx="9"/>
          </p:nvPr>
        </p:nvSpPr>
        <p:spPr>
          <a:xfrm>
            <a:off x="5746550" y="3703855"/>
            <a:ext cx="266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Презентиране</a:t>
            </a:r>
            <a:endParaRPr dirty="0"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 idx="13"/>
          </p:nvPr>
        </p:nvSpPr>
        <p:spPr>
          <a:xfrm>
            <a:off x="5746550" y="316529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" name="Google Shape;187;p28">
            <a:extLst>
              <a:ext uri="{FF2B5EF4-FFF2-40B4-BE49-F238E27FC236}">
                <a16:creationId xmlns:a16="http://schemas.microsoft.com/office/drawing/2014/main" id="{C4E45D8D-9BE7-4183-9D78-AE9E62BFF874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ExtraBold"/>
              <a:buNone/>
              <a:defRPr sz="2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bg-BG" sz="3200" dirty="0"/>
              <a:t>Етапи на реализация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Използвани технологии</a:t>
            </a:r>
            <a:endParaRPr sz="3200" dirty="0"/>
          </a:p>
        </p:txBody>
      </p:sp>
      <p:grpSp>
        <p:nvGrpSpPr>
          <p:cNvPr id="476" name="Google Shape;476;p46"/>
          <p:cNvGrpSpPr/>
          <p:nvPr/>
        </p:nvGrpSpPr>
        <p:grpSpPr>
          <a:xfrm>
            <a:off x="1803263" y="3128239"/>
            <a:ext cx="374774" cy="346073"/>
            <a:chOff x="1989449" y="4282269"/>
            <a:chExt cx="374774" cy="346073"/>
          </a:xfrm>
        </p:grpSpPr>
        <p:sp>
          <p:nvSpPr>
            <p:cNvPr id="477" name="Google Shape;477;p46"/>
            <p:cNvSpPr/>
            <p:nvPr/>
          </p:nvSpPr>
          <p:spPr>
            <a:xfrm>
              <a:off x="2067590" y="4506432"/>
              <a:ext cx="78172" cy="70941"/>
            </a:xfrm>
            <a:custGeom>
              <a:avLst/>
              <a:gdLst/>
              <a:ahLst/>
              <a:cxnLst/>
              <a:rect l="l" t="t" r="r" b="b"/>
              <a:pathLst>
                <a:path w="2454" h="2227" extrusionOk="0">
                  <a:moveTo>
                    <a:pt x="1231" y="325"/>
                  </a:moveTo>
                  <a:cubicBezTo>
                    <a:pt x="1435" y="325"/>
                    <a:pt x="1638" y="399"/>
                    <a:pt x="1786" y="548"/>
                  </a:cubicBezTo>
                  <a:cubicBezTo>
                    <a:pt x="2096" y="857"/>
                    <a:pt x="2096" y="1369"/>
                    <a:pt x="1786" y="1667"/>
                  </a:cubicBezTo>
                  <a:cubicBezTo>
                    <a:pt x="1626" y="1822"/>
                    <a:pt x="1420" y="1899"/>
                    <a:pt x="1218" y="1899"/>
                  </a:cubicBezTo>
                  <a:cubicBezTo>
                    <a:pt x="1016" y="1899"/>
                    <a:pt x="816" y="1822"/>
                    <a:pt x="667" y="1667"/>
                  </a:cubicBezTo>
                  <a:cubicBezTo>
                    <a:pt x="358" y="1357"/>
                    <a:pt x="358" y="845"/>
                    <a:pt x="667" y="548"/>
                  </a:cubicBezTo>
                  <a:cubicBezTo>
                    <a:pt x="822" y="399"/>
                    <a:pt x="1027" y="325"/>
                    <a:pt x="1231" y="325"/>
                  </a:cubicBezTo>
                  <a:close/>
                  <a:moveTo>
                    <a:pt x="1237" y="0"/>
                  </a:moveTo>
                  <a:cubicBezTo>
                    <a:pt x="950" y="0"/>
                    <a:pt x="661" y="107"/>
                    <a:pt x="441" y="322"/>
                  </a:cubicBezTo>
                  <a:cubicBezTo>
                    <a:pt x="1" y="762"/>
                    <a:pt x="1" y="1476"/>
                    <a:pt x="441" y="1905"/>
                  </a:cubicBezTo>
                  <a:cubicBezTo>
                    <a:pt x="655" y="2119"/>
                    <a:pt x="944" y="2227"/>
                    <a:pt x="1233" y="2227"/>
                  </a:cubicBezTo>
                  <a:cubicBezTo>
                    <a:pt x="1522" y="2227"/>
                    <a:pt x="1810" y="2119"/>
                    <a:pt x="2025" y="1905"/>
                  </a:cubicBezTo>
                  <a:cubicBezTo>
                    <a:pt x="2453" y="1476"/>
                    <a:pt x="2453" y="762"/>
                    <a:pt x="2025" y="322"/>
                  </a:cubicBezTo>
                  <a:cubicBezTo>
                    <a:pt x="1810" y="107"/>
                    <a:pt x="1525" y="0"/>
                    <a:pt x="1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2036117" y="4422972"/>
              <a:ext cx="77790" cy="70973"/>
            </a:xfrm>
            <a:custGeom>
              <a:avLst/>
              <a:gdLst/>
              <a:ahLst/>
              <a:cxnLst/>
              <a:rect l="l" t="t" r="r" b="b"/>
              <a:pathLst>
                <a:path w="2442" h="2228" extrusionOk="0">
                  <a:moveTo>
                    <a:pt x="1224" y="328"/>
                  </a:moveTo>
                  <a:cubicBezTo>
                    <a:pt x="1426" y="328"/>
                    <a:pt x="1626" y="406"/>
                    <a:pt x="1774" y="560"/>
                  </a:cubicBezTo>
                  <a:cubicBezTo>
                    <a:pt x="2084" y="882"/>
                    <a:pt x="2084" y="1382"/>
                    <a:pt x="1774" y="1680"/>
                  </a:cubicBezTo>
                  <a:cubicBezTo>
                    <a:pt x="1620" y="1834"/>
                    <a:pt x="1420" y="1912"/>
                    <a:pt x="1219" y="1912"/>
                  </a:cubicBezTo>
                  <a:cubicBezTo>
                    <a:pt x="1018" y="1912"/>
                    <a:pt x="816" y="1834"/>
                    <a:pt x="655" y="1680"/>
                  </a:cubicBezTo>
                  <a:cubicBezTo>
                    <a:pt x="346" y="1370"/>
                    <a:pt x="346" y="858"/>
                    <a:pt x="655" y="560"/>
                  </a:cubicBezTo>
                  <a:cubicBezTo>
                    <a:pt x="816" y="406"/>
                    <a:pt x="1021" y="328"/>
                    <a:pt x="1224" y="328"/>
                  </a:cubicBezTo>
                  <a:close/>
                  <a:moveTo>
                    <a:pt x="1227" y="1"/>
                  </a:moveTo>
                  <a:cubicBezTo>
                    <a:pt x="941" y="1"/>
                    <a:pt x="655" y="108"/>
                    <a:pt x="441" y="322"/>
                  </a:cubicBezTo>
                  <a:cubicBezTo>
                    <a:pt x="0" y="763"/>
                    <a:pt x="0" y="1477"/>
                    <a:pt x="441" y="1906"/>
                  </a:cubicBezTo>
                  <a:cubicBezTo>
                    <a:pt x="655" y="2120"/>
                    <a:pt x="941" y="2227"/>
                    <a:pt x="1227" y="2227"/>
                  </a:cubicBezTo>
                  <a:cubicBezTo>
                    <a:pt x="1512" y="2227"/>
                    <a:pt x="1798" y="2120"/>
                    <a:pt x="2012" y="1906"/>
                  </a:cubicBezTo>
                  <a:cubicBezTo>
                    <a:pt x="2441" y="1477"/>
                    <a:pt x="2441" y="775"/>
                    <a:pt x="2012" y="322"/>
                  </a:cubicBezTo>
                  <a:cubicBezTo>
                    <a:pt x="1798" y="108"/>
                    <a:pt x="1512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2073292" y="4336327"/>
              <a:ext cx="77758" cy="71419"/>
            </a:xfrm>
            <a:custGeom>
              <a:avLst/>
              <a:gdLst/>
              <a:ahLst/>
              <a:cxnLst/>
              <a:rect l="l" t="t" r="r" b="b"/>
              <a:pathLst>
                <a:path w="2441" h="2242" extrusionOk="0">
                  <a:moveTo>
                    <a:pt x="1231" y="345"/>
                  </a:moveTo>
                  <a:cubicBezTo>
                    <a:pt x="1435" y="345"/>
                    <a:pt x="1637" y="423"/>
                    <a:pt x="1786" y="578"/>
                  </a:cubicBezTo>
                  <a:cubicBezTo>
                    <a:pt x="2084" y="875"/>
                    <a:pt x="2084" y="1375"/>
                    <a:pt x="1786" y="1697"/>
                  </a:cubicBezTo>
                  <a:cubicBezTo>
                    <a:pt x="1631" y="1852"/>
                    <a:pt x="1426" y="1929"/>
                    <a:pt x="1222" y="1929"/>
                  </a:cubicBezTo>
                  <a:cubicBezTo>
                    <a:pt x="1018" y="1929"/>
                    <a:pt x="816" y="1852"/>
                    <a:pt x="667" y="1697"/>
                  </a:cubicBezTo>
                  <a:cubicBezTo>
                    <a:pt x="357" y="1375"/>
                    <a:pt x="357" y="875"/>
                    <a:pt x="667" y="578"/>
                  </a:cubicBezTo>
                  <a:cubicBezTo>
                    <a:pt x="822" y="423"/>
                    <a:pt x="1027" y="345"/>
                    <a:pt x="1231" y="345"/>
                  </a:cubicBezTo>
                  <a:close/>
                  <a:moveTo>
                    <a:pt x="1216" y="0"/>
                  </a:moveTo>
                  <a:cubicBezTo>
                    <a:pt x="929" y="0"/>
                    <a:pt x="643" y="113"/>
                    <a:pt x="429" y="339"/>
                  </a:cubicBezTo>
                  <a:cubicBezTo>
                    <a:pt x="0" y="768"/>
                    <a:pt x="0" y="1482"/>
                    <a:pt x="429" y="1911"/>
                  </a:cubicBezTo>
                  <a:cubicBezTo>
                    <a:pt x="643" y="2131"/>
                    <a:pt x="929" y="2242"/>
                    <a:pt x="1216" y="2242"/>
                  </a:cubicBezTo>
                  <a:cubicBezTo>
                    <a:pt x="1503" y="2242"/>
                    <a:pt x="1792" y="2131"/>
                    <a:pt x="2012" y="1911"/>
                  </a:cubicBezTo>
                  <a:cubicBezTo>
                    <a:pt x="2441" y="1482"/>
                    <a:pt x="2441" y="768"/>
                    <a:pt x="2012" y="339"/>
                  </a:cubicBezTo>
                  <a:cubicBezTo>
                    <a:pt x="1792" y="113"/>
                    <a:pt x="1503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2181376" y="4334606"/>
              <a:ext cx="126719" cy="117449"/>
            </a:xfrm>
            <a:custGeom>
              <a:avLst/>
              <a:gdLst/>
              <a:ahLst/>
              <a:cxnLst/>
              <a:rect l="l" t="t" r="r" b="b"/>
              <a:pathLst>
                <a:path w="3978" h="3687" extrusionOk="0">
                  <a:moveTo>
                    <a:pt x="2013" y="1"/>
                  </a:moveTo>
                  <a:cubicBezTo>
                    <a:pt x="1542" y="1"/>
                    <a:pt x="1072" y="179"/>
                    <a:pt x="715" y="536"/>
                  </a:cubicBezTo>
                  <a:cubicBezTo>
                    <a:pt x="0" y="1251"/>
                    <a:pt x="0" y="2429"/>
                    <a:pt x="715" y="3144"/>
                  </a:cubicBezTo>
                  <a:cubicBezTo>
                    <a:pt x="1078" y="3507"/>
                    <a:pt x="1551" y="3686"/>
                    <a:pt x="2023" y="3686"/>
                  </a:cubicBezTo>
                  <a:cubicBezTo>
                    <a:pt x="2558" y="3686"/>
                    <a:pt x="3092" y="3456"/>
                    <a:pt x="3465" y="3001"/>
                  </a:cubicBezTo>
                  <a:cubicBezTo>
                    <a:pt x="3525" y="2918"/>
                    <a:pt x="3513" y="2810"/>
                    <a:pt x="3429" y="2751"/>
                  </a:cubicBezTo>
                  <a:cubicBezTo>
                    <a:pt x="3401" y="2732"/>
                    <a:pt x="3367" y="2722"/>
                    <a:pt x="3332" y="2722"/>
                  </a:cubicBezTo>
                  <a:cubicBezTo>
                    <a:pt x="3280" y="2722"/>
                    <a:pt x="3227" y="2744"/>
                    <a:pt x="3191" y="2787"/>
                  </a:cubicBezTo>
                  <a:cubicBezTo>
                    <a:pt x="2893" y="3168"/>
                    <a:pt x="2452" y="3359"/>
                    <a:pt x="2009" y="3359"/>
                  </a:cubicBezTo>
                  <a:cubicBezTo>
                    <a:pt x="1620" y="3359"/>
                    <a:pt x="1229" y="3212"/>
                    <a:pt x="929" y="2918"/>
                  </a:cubicBezTo>
                  <a:cubicBezTo>
                    <a:pt x="334" y="2322"/>
                    <a:pt x="334" y="1370"/>
                    <a:pt x="929" y="774"/>
                  </a:cubicBezTo>
                  <a:cubicBezTo>
                    <a:pt x="1227" y="477"/>
                    <a:pt x="1614" y="328"/>
                    <a:pt x="2001" y="328"/>
                  </a:cubicBezTo>
                  <a:cubicBezTo>
                    <a:pt x="2388" y="328"/>
                    <a:pt x="2775" y="477"/>
                    <a:pt x="3072" y="774"/>
                  </a:cubicBezTo>
                  <a:cubicBezTo>
                    <a:pt x="3465" y="1155"/>
                    <a:pt x="3620" y="1727"/>
                    <a:pt x="3465" y="2263"/>
                  </a:cubicBezTo>
                  <a:cubicBezTo>
                    <a:pt x="3441" y="2358"/>
                    <a:pt x="3501" y="2441"/>
                    <a:pt x="3572" y="2477"/>
                  </a:cubicBezTo>
                  <a:cubicBezTo>
                    <a:pt x="3585" y="2481"/>
                    <a:pt x="3598" y="2482"/>
                    <a:pt x="3611" y="2482"/>
                  </a:cubicBezTo>
                  <a:cubicBezTo>
                    <a:pt x="3683" y="2482"/>
                    <a:pt x="3755" y="2430"/>
                    <a:pt x="3775" y="2370"/>
                  </a:cubicBezTo>
                  <a:cubicBezTo>
                    <a:pt x="3977" y="1715"/>
                    <a:pt x="3799" y="1013"/>
                    <a:pt x="3310" y="536"/>
                  </a:cubicBezTo>
                  <a:cubicBezTo>
                    <a:pt x="2953" y="179"/>
                    <a:pt x="2483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1989449" y="4282269"/>
              <a:ext cx="374774" cy="346073"/>
            </a:xfrm>
            <a:custGeom>
              <a:avLst/>
              <a:gdLst/>
              <a:ahLst/>
              <a:cxnLst/>
              <a:rect l="l" t="t" r="r" b="b"/>
              <a:pathLst>
                <a:path w="11765" h="10864" extrusionOk="0">
                  <a:moveTo>
                    <a:pt x="6254" y="0"/>
                  </a:moveTo>
                  <a:cubicBezTo>
                    <a:pt x="6237" y="0"/>
                    <a:pt x="6221" y="0"/>
                    <a:pt x="6204" y="1"/>
                  </a:cubicBezTo>
                  <a:cubicBezTo>
                    <a:pt x="4001" y="12"/>
                    <a:pt x="2144" y="1310"/>
                    <a:pt x="1263" y="3108"/>
                  </a:cubicBezTo>
                  <a:cubicBezTo>
                    <a:pt x="1215" y="3179"/>
                    <a:pt x="1263" y="3287"/>
                    <a:pt x="1334" y="3334"/>
                  </a:cubicBezTo>
                  <a:cubicBezTo>
                    <a:pt x="1353" y="3344"/>
                    <a:pt x="1374" y="3348"/>
                    <a:pt x="1396" y="3348"/>
                  </a:cubicBezTo>
                  <a:cubicBezTo>
                    <a:pt x="1458" y="3348"/>
                    <a:pt x="1525" y="3312"/>
                    <a:pt x="1561" y="3251"/>
                  </a:cubicBezTo>
                  <a:cubicBezTo>
                    <a:pt x="1811" y="2739"/>
                    <a:pt x="2144" y="2275"/>
                    <a:pt x="2561" y="1858"/>
                  </a:cubicBezTo>
                  <a:cubicBezTo>
                    <a:pt x="3567" y="846"/>
                    <a:pt x="4895" y="340"/>
                    <a:pt x="6228" y="340"/>
                  </a:cubicBezTo>
                  <a:cubicBezTo>
                    <a:pt x="7544" y="340"/>
                    <a:pt x="8865" y="834"/>
                    <a:pt x="9883" y="1822"/>
                  </a:cubicBezTo>
                  <a:cubicBezTo>
                    <a:pt x="10621" y="2560"/>
                    <a:pt x="11109" y="3477"/>
                    <a:pt x="11324" y="4477"/>
                  </a:cubicBezTo>
                  <a:cubicBezTo>
                    <a:pt x="11492" y="5318"/>
                    <a:pt x="10844" y="6029"/>
                    <a:pt x="10051" y="6029"/>
                  </a:cubicBezTo>
                  <a:cubicBezTo>
                    <a:pt x="9946" y="6029"/>
                    <a:pt x="9837" y="6016"/>
                    <a:pt x="9728" y="5989"/>
                  </a:cubicBezTo>
                  <a:cubicBezTo>
                    <a:pt x="9511" y="5939"/>
                    <a:pt x="9295" y="5915"/>
                    <a:pt x="9085" y="5915"/>
                  </a:cubicBezTo>
                  <a:cubicBezTo>
                    <a:pt x="7462" y="5915"/>
                    <a:pt x="6126" y="7342"/>
                    <a:pt x="6347" y="9049"/>
                  </a:cubicBezTo>
                  <a:cubicBezTo>
                    <a:pt x="6469" y="9867"/>
                    <a:pt x="5812" y="10535"/>
                    <a:pt x="5051" y="10535"/>
                  </a:cubicBezTo>
                  <a:cubicBezTo>
                    <a:pt x="4925" y="10535"/>
                    <a:pt x="4796" y="10517"/>
                    <a:pt x="4668" y="10478"/>
                  </a:cubicBezTo>
                  <a:cubicBezTo>
                    <a:pt x="1989" y="9645"/>
                    <a:pt x="334" y="6704"/>
                    <a:pt x="1322" y="3834"/>
                  </a:cubicBezTo>
                  <a:cubicBezTo>
                    <a:pt x="1346" y="3751"/>
                    <a:pt x="1311" y="3656"/>
                    <a:pt x="1215" y="3632"/>
                  </a:cubicBezTo>
                  <a:cubicBezTo>
                    <a:pt x="1196" y="3624"/>
                    <a:pt x="1176" y="3620"/>
                    <a:pt x="1157" y="3620"/>
                  </a:cubicBezTo>
                  <a:cubicBezTo>
                    <a:pt x="1092" y="3620"/>
                    <a:pt x="1031" y="3663"/>
                    <a:pt x="1013" y="3727"/>
                  </a:cubicBezTo>
                  <a:cubicBezTo>
                    <a:pt x="1" y="6704"/>
                    <a:pt x="1668" y="9859"/>
                    <a:pt x="4585" y="10788"/>
                  </a:cubicBezTo>
                  <a:cubicBezTo>
                    <a:pt x="4749" y="10839"/>
                    <a:pt x="4915" y="10864"/>
                    <a:pt x="5079" y="10864"/>
                  </a:cubicBezTo>
                  <a:cubicBezTo>
                    <a:pt x="5451" y="10864"/>
                    <a:pt x="5811" y="10734"/>
                    <a:pt x="6109" y="10478"/>
                  </a:cubicBezTo>
                  <a:cubicBezTo>
                    <a:pt x="6549" y="10121"/>
                    <a:pt x="6752" y="9549"/>
                    <a:pt x="6680" y="9002"/>
                  </a:cubicBezTo>
                  <a:cubicBezTo>
                    <a:pt x="6481" y="7520"/>
                    <a:pt x="7653" y="6252"/>
                    <a:pt x="9076" y="6252"/>
                  </a:cubicBezTo>
                  <a:cubicBezTo>
                    <a:pt x="9266" y="6252"/>
                    <a:pt x="9461" y="6275"/>
                    <a:pt x="9657" y="6323"/>
                  </a:cubicBezTo>
                  <a:cubicBezTo>
                    <a:pt x="9781" y="6352"/>
                    <a:pt x="9908" y="6367"/>
                    <a:pt x="10033" y="6367"/>
                  </a:cubicBezTo>
                  <a:cubicBezTo>
                    <a:pt x="10460" y="6367"/>
                    <a:pt x="10880" y="6200"/>
                    <a:pt x="11193" y="5906"/>
                  </a:cubicBezTo>
                  <a:cubicBezTo>
                    <a:pt x="11574" y="5513"/>
                    <a:pt x="11764" y="4965"/>
                    <a:pt x="11645" y="4418"/>
                  </a:cubicBezTo>
                  <a:cubicBezTo>
                    <a:pt x="11113" y="1897"/>
                    <a:pt x="8910" y="0"/>
                    <a:pt x="6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6"/>
          <p:cNvGrpSpPr/>
          <p:nvPr/>
        </p:nvGrpSpPr>
        <p:grpSpPr>
          <a:xfrm>
            <a:off x="4389908" y="3121310"/>
            <a:ext cx="364135" cy="359930"/>
            <a:chOff x="2174559" y="3356116"/>
            <a:chExt cx="364135" cy="359930"/>
          </a:xfrm>
        </p:grpSpPr>
        <p:sp>
          <p:nvSpPr>
            <p:cNvPr id="483" name="Google Shape;483;p46"/>
            <p:cNvSpPr/>
            <p:nvPr/>
          </p:nvSpPr>
          <p:spPr>
            <a:xfrm>
              <a:off x="2273915" y="3452414"/>
              <a:ext cx="166920" cy="166920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4715" y="358"/>
                  </a:moveTo>
                  <a:cubicBezTo>
                    <a:pt x="4763" y="358"/>
                    <a:pt x="4787" y="370"/>
                    <a:pt x="4811" y="406"/>
                  </a:cubicBezTo>
                  <a:cubicBezTo>
                    <a:pt x="4846" y="429"/>
                    <a:pt x="4858" y="477"/>
                    <a:pt x="4858" y="513"/>
                  </a:cubicBezTo>
                  <a:cubicBezTo>
                    <a:pt x="4858" y="548"/>
                    <a:pt x="4846" y="584"/>
                    <a:pt x="4811" y="608"/>
                  </a:cubicBezTo>
                  <a:lnTo>
                    <a:pt x="4418" y="1013"/>
                  </a:lnTo>
                  <a:lnTo>
                    <a:pt x="4192" y="787"/>
                  </a:lnTo>
                  <a:lnTo>
                    <a:pt x="4608" y="406"/>
                  </a:lnTo>
                  <a:cubicBezTo>
                    <a:pt x="4644" y="370"/>
                    <a:pt x="4680" y="358"/>
                    <a:pt x="4715" y="358"/>
                  </a:cubicBezTo>
                  <a:close/>
                  <a:moveTo>
                    <a:pt x="3965" y="1048"/>
                  </a:moveTo>
                  <a:lnTo>
                    <a:pt x="4192" y="1263"/>
                  </a:lnTo>
                  <a:lnTo>
                    <a:pt x="3358" y="2084"/>
                  </a:lnTo>
                  <a:lnTo>
                    <a:pt x="3132" y="1858"/>
                  </a:lnTo>
                  <a:lnTo>
                    <a:pt x="3965" y="1048"/>
                  </a:lnTo>
                  <a:close/>
                  <a:moveTo>
                    <a:pt x="2894" y="2096"/>
                  </a:moveTo>
                  <a:lnTo>
                    <a:pt x="3120" y="2322"/>
                  </a:lnTo>
                  <a:lnTo>
                    <a:pt x="2287" y="3156"/>
                  </a:lnTo>
                  <a:lnTo>
                    <a:pt x="2060" y="2930"/>
                  </a:lnTo>
                  <a:lnTo>
                    <a:pt x="2894" y="2096"/>
                  </a:lnTo>
                  <a:close/>
                  <a:moveTo>
                    <a:pt x="1846" y="3168"/>
                  </a:moveTo>
                  <a:lnTo>
                    <a:pt x="2060" y="3394"/>
                  </a:lnTo>
                  <a:lnTo>
                    <a:pt x="1227" y="4227"/>
                  </a:lnTo>
                  <a:lnTo>
                    <a:pt x="1013" y="4001"/>
                  </a:lnTo>
                  <a:lnTo>
                    <a:pt x="1846" y="3168"/>
                  </a:lnTo>
                  <a:close/>
                  <a:moveTo>
                    <a:pt x="774" y="4227"/>
                  </a:moveTo>
                  <a:lnTo>
                    <a:pt x="989" y="4454"/>
                  </a:lnTo>
                  <a:lnTo>
                    <a:pt x="596" y="4858"/>
                  </a:lnTo>
                  <a:cubicBezTo>
                    <a:pt x="560" y="4882"/>
                    <a:pt x="513" y="4894"/>
                    <a:pt x="489" y="4894"/>
                  </a:cubicBezTo>
                  <a:cubicBezTo>
                    <a:pt x="441" y="4894"/>
                    <a:pt x="417" y="4882"/>
                    <a:pt x="382" y="4858"/>
                  </a:cubicBezTo>
                  <a:cubicBezTo>
                    <a:pt x="358" y="4823"/>
                    <a:pt x="334" y="4775"/>
                    <a:pt x="334" y="4751"/>
                  </a:cubicBezTo>
                  <a:cubicBezTo>
                    <a:pt x="322" y="4704"/>
                    <a:pt x="334" y="4656"/>
                    <a:pt x="370" y="4632"/>
                  </a:cubicBezTo>
                  <a:lnTo>
                    <a:pt x="774" y="4227"/>
                  </a:lnTo>
                  <a:close/>
                  <a:moveTo>
                    <a:pt x="4739" y="1"/>
                  </a:moveTo>
                  <a:cubicBezTo>
                    <a:pt x="4608" y="1"/>
                    <a:pt x="4489" y="48"/>
                    <a:pt x="4406" y="144"/>
                  </a:cubicBezTo>
                  <a:lnTo>
                    <a:pt x="4001" y="548"/>
                  </a:lnTo>
                  <a:lnTo>
                    <a:pt x="3846" y="406"/>
                  </a:lnTo>
                  <a:cubicBezTo>
                    <a:pt x="3816" y="376"/>
                    <a:pt x="3772" y="361"/>
                    <a:pt x="3727" y="361"/>
                  </a:cubicBezTo>
                  <a:cubicBezTo>
                    <a:pt x="3683" y="361"/>
                    <a:pt x="3638" y="376"/>
                    <a:pt x="3608" y="406"/>
                  </a:cubicBezTo>
                  <a:cubicBezTo>
                    <a:pt x="3549" y="465"/>
                    <a:pt x="3549" y="584"/>
                    <a:pt x="3608" y="644"/>
                  </a:cubicBezTo>
                  <a:lnTo>
                    <a:pt x="3763" y="787"/>
                  </a:lnTo>
                  <a:lnTo>
                    <a:pt x="2929" y="1620"/>
                  </a:lnTo>
                  <a:lnTo>
                    <a:pt x="2775" y="1477"/>
                  </a:lnTo>
                  <a:cubicBezTo>
                    <a:pt x="2745" y="1447"/>
                    <a:pt x="2700" y="1432"/>
                    <a:pt x="2656" y="1432"/>
                  </a:cubicBezTo>
                  <a:cubicBezTo>
                    <a:pt x="2611" y="1432"/>
                    <a:pt x="2566" y="1447"/>
                    <a:pt x="2537" y="1477"/>
                  </a:cubicBezTo>
                  <a:cubicBezTo>
                    <a:pt x="2477" y="1537"/>
                    <a:pt x="2477" y="1656"/>
                    <a:pt x="2537" y="1715"/>
                  </a:cubicBezTo>
                  <a:lnTo>
                    <a:pt x="2691" y="1858"/>
                  </a:lnTo>
                  <a:lnTo>
                    <a:pt x="1858" y="2692"/>
                  </a:lnTo>
                  <a:lnTo>
                    <a:pt x="1703" y="2549"/>
                  </a:lnTo>
                  <a:cubicBezTo>
                    <a:pt x="1673" y="2519"/>
                    <a:pt x="1629" y="2504"/>
                    <a:pt x="1584" y="2504"/>
                  </a:cubicBezTo>
                  <a:cubicBezTo>
                    <a:pt x="1539" y="2504"/>
                    <a:pt x="1495" y="2519"/>
                    <a:pt x="1465" y="2549"/>
                  </a:cubicBezTo>
                  <a:cubicBezTo>
                    <a:pt x="1405" y="2608"/>
                    <a:pt x="1405" y="2727"/>
                    <a:pt x="1465" y="2787"/>
                  </a:cubicBezTo>
                  <a:lnTo>
                    <a:pt x="1620" y="2930"/>
                  </a:lnTo>
                  <a:lnTo>
                    <a:pt x="786" y="3763"/>
                  </a:lnTo>
                  <a:lnTo>
                    <a:pt x="632" y="3620"/>
                  </a:lnTo>
                  <a:cubicBezTo>
                    <a:pt x="602" y="3590"/>
                    <a:pt x="557" y="3576"/>
                    <a:pt x="513" y="3576"/>
                  </a:cubicBezTo>
                  <a:cubicBezTo>
                    <a:pt x="468" y="3576"/>
                    <a:pt x="423" y="3590"/>
                    <a:pt x="393" y="3620"/>
                  </a:cubicBezTo>
                  <a:cubicBezTo>
                    <a:pt x="334" y="3680"/>
                    <a:pt x="334" y="3799"/>
                    <a:pt x="393" y="3858"/>
                  </a:cubicBezTo>
                  <a:lnTo>
                    <a:pt x="548" y="4001"/>
                  </a:lnTo>
                  <a:lnTo>
                    <a:pt x="143" y="4406"/>
                  </a:lnTo>
                  <a:cubicBezTo>
                    <a:pt x="36" y="4477"/>
                    <a:pt x="1" y="4620"/>
                    <a:pt x="1" y="4751"/>
                  </a:cubicBezTo>
                  <a:cubicBezTo>
                    <a:pt x="1" y="4882"/>
                    <a:pt x="36" y="5001"/>
                    <a:pt x="143" y="5097"/>
                  </a:cubicBezTo>
                  <a:cubicBezTo>
                    <a:pt x="239" y="5180"/>
                    <a:pt x="370" y="5239"/>
                    <a:pt x="489" y="5239"/>
                  </a:cubicBezTo>
                  <a:cubicBezTo>
                    <a:pt x="620" y="5239"/>
                    <a:pt x="739" y="5192"/>
                    <a:pt x="834" y="5097"/>
                  </a:cubicBezTo>
                  <a:lnTo>
                    <a:pt x="1227" y="4692"/>
                  </a:lnTo>
                  <a:lnTo>
                    <a:pt x="1382" y="4835"/>
                  </a:lnTo>
                  <a:cubicBezTo>
                    <a:pt x="1405" y="4870"/>
                    <a:pt x="1453" y="4882"/>
                    <a:pt x="1501" y="4882"/>
                  </a:cubicBezTo>
                  <a:cubicBezTo>
                    <a:pt x="1548" y="4882"/>
                    <a:pt x="1584" y="4870"/>
                    <a:pt x="1620" y="4835"/>
                  </a:cubicBezTo>
                  <a:cubicBezTo>
                    <a:pt x="1679" y="4775"/>
                    <a:pt x="1679" y="4656"/>
                    <a:pt x="1620" y="4597"/>
                  </a:cubicBezTo>
                  <a:lnTo>
                    <a:pt x="1465" y="4454"/>
                  </a:lnTo>
                  <a:lnTo>
                    <a:pt x="2298" y="3620"/>
                  </a:lnTo>
                  <a:lnTo>
                    <a:pt x="2453" y="3763"/>
                  </a:lnTo>
                  <a:cubicBezTo>
                    <a:pt x="2477" y="3799"/>
                    <a:pt x="2525" y="3811"/>
                    <a:pt x="2572" y="3811"/>
                  </a:cubicBezTo>
                  <a:cubicBezTo>
                    <a:pt x="2620" y="3811"/>
                    <a:pt x="2656" y="3799"/>
                    <a:pt x="2691" y="3763"/>
                  </a:cubicBezTo>
                  <a:cubicBezTo>
                    <a:pt x="2751" y="3704"/>
                    <a:pt x="2751" y="3584"/>
                    <a:pt x="2691" y="3525"/>
                  </a:cubicBezTo>
                  <a:lnTo>
                    <a:pt x="2537" y="3382"/>
                  </a:lnTo>
                  <a:lnTo>
                    <a:pt x="3370" y="2549"/>
                  </a:lnTo>
                  <a:lnTo>
                    <a:pt x="3525" y="2692"/>
                  </a:lnTo>
                  <a:cubicBezTo>
                    <a:pt x="3549" y="2727"/>
                    <a:pt x="3596" y="2739"/>
                    <a:pt x="3644" y="2739"/>
                  </a:cubicBezTo>
                  <a:cubicBezTo>
                    <a:pt x="3691" y="2739"/>
                    <a:pt x="3727" y="2727"/>
                    <a:pt x="3763" y="2692"/>
                  </a:cubicBezTo>
                  <a:cubicBezTo>
                    <a:pt x="3822" y="2632"/>
                    <a:pt x="3822" y="2513"/>
                    <a:pt x="3763" y="2453"/>
                  </a:cubicBezTo>
                  <a:lnTo>
                    <a:pt x="3608" y="2311"/>
                  </a:lnTo>
                  <a:lnTo>
                    <a:pt x="4442" y="1477"/>
                  </a:lnTo>
                  <a:lnTo>
                    <a:pt x="4596" y="1620"/>
                  </a:lnTo>
                  <a:cubicBezTo>
                    <a:pt x="4620" y="1656"/>
                    <a:pt x="4668" y="1668"/>
                    <a:pt x="4715" y="1668"/>
                  </a:cubicBezTo>
                  <a:cubicBezTo>
                    <a:pt x="4763" y="1668"/>
                    <a:pt x="4799" y="1656"/>
                    <a:pt x="4834" y="1620"/>
                  </a:cubicBezTo>
                  <a:cubicBezTo>
                    <a:pt x="4894" y="1560"/>
                    <a:pt x="4894" y="1441"/>
                    <a:pt x="4834" y="1382"/>
                  </a:cubicBezTo>
                  <a:lnTo>
                    <a:pt x="4680" y="1239"/>
                  </a:lnTo>
                  <a:lnTo>
                    <a:pt x="5085" y="834"/>
                  </a:lnTo>
                  <a:cubicBezTo>
                    <a:pt x="5180" y="739"/>
                    <a:pt x="5239" y="608"/>
                    <a:pt x="5239" y="489"/>
                  </a:cubicBezTo>
                  <a:cubicBezTo>
                    <a:pt x="5239" y="358"/>
                    <a:pt x="5192" y="239"/>
                    <a:pt x="5085" y="144"/>
                  </a:cubicBezTo>
                  <a:cubicBezTo>
                    <a:pt x="5001" y="60"/>
                    <a:pt x="4858" y="1"/>
                    <a:pt x="4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2174559" y="3356116"/>
              <a:ext cx="364135" cy="359930"/>
            </a:xfrm>
            <a:custGeom>
              <a:avLst/>
              <a:gdLst/>
              <a:ahLst/>
              <a:cxnLst/>
              <a:rect l="l" t="t" r="r" b="b"/>
              <a:pathLst>
                <a:path w="11431" h="11299" extrusionOk="0">
                  <a:moveTo>
                    <a:pt x="8142" y="339"/>
                  </a:moveTo>
                  <a:cubicBezTo>
                    <a:pt x="8988" y="339"/>
                    <a:pt x="9829" y="482"/>
                    <a:pt x="10632" y="750"/>
                  </a:cubicBezTo>
                  <a:cubicBezTo>
                    <a:pt x="10930" y="1631"/>
                    <a:pt x="11061" y="2583"/>
                    <a:pt x="11037" y="3500"/>
                  </a:cubicBezTo>
                  <a:lnTo>
                    <a:pt x="7858" y="345"/>
                  </a:lnTo>
                  <a:cubicBezTo>
                    <a:pt x="7953" y="341"/>
                    <a:pt x="8048" y="339"/>
                    <a:pt x="8142" y="339"/>
                  </a:cubicBezTo>
                  <a:close/>
                  <a:moveTo>
                    <a:pt x="572" y="6453"/>
                  </a:moveTo>
                  <a:lnTo>
                    <a:pt x="4917" y="10798"/>
                  </a:lnTo>
                  <a:cubicBezTo>
                    <a:pt x="4620" y="10858"/>
                    <a:pt x="4322" y="10894"/>
                    <a:pt x="4001" y="10929"/>
                  </a:cubicBezTo>
                  <a:lnTo>
                    <a:pt x="441" y="7358"/>
                  </a:lnTo>
                  <a:cubicBezTo>
                    <a:pt x="464" y="7060"/>
                    <a:pt x="512" y="6750"/>
                    <a:pt x="572" y="6453"/>
                  </a:cubicBezTo>
                  <a:close/>
                  <a:moveTo>
                    <a:pt x="405" y="7798"/>
                  </a:moveTo>
                  <a:lnTo>
                    <a:pt x="3560" y="10953"/>
                  </a:lnTo>
                  <a:cubicBezTo>
                    <a:pt x="3462" y="10957"/>
                    <a:pt x="3363" y="10959"/>
                    <a:pt x="3264" y="10959"/>
                  </a:cubicBezTo>
                  <a:cubicBezTo>
                    <a:pt x="2440" y="10959"/>
                    <a:pt x="1596" y="10826"/>
                    <a:pt x="810" y="10560"/>
                  </a:cubicBezTo>
                  <a:cubicBezTo>
                    <a:pt x="512" y="9679"/>
                    <a:pt x="381" y="8727"/>
                    <a:pt x="405" y="7798"/>
                  </a:cubicBezTo>
                  <a:close/>
                  <a:moveTo>
                    <a:pt x="8188" y="1"/>
                  </a:moveTo>
                  <a:cubicBezTo>
                    <a:pt x="7942" y="1"/>
                    <a:pt x="7697" y="12"/>
                    <a:pt x="7453" y="35"/>
                  </a:cubicBezTo>
                  <a:cubicBezTo>
                    <a:pt x="7013" y="71"/>
                    <a:pt x="6560" y="154"/>
                    <a:pt x="6132" y="261"/>
                  </a:cubicBezTo>
                  <a:cubicBezTo>
                    <a:pt x="4739" y="607"/>
                    <a:pt x="3453" y="1345"/>
                    <a:pt x="2429" y="2369"/>
                  </a:cubicBezTo>
                  <a:cubicBezTo>
                    <a:pt x="1893" y="2905"/>
                    <a:pt x="1429" y="3512"/>
                    <a:pt x="1072" y="4167"/>
                  </a:cubicBezTo>
                  <a:cubicBezTo>
                    <a:pt x="1024" y="4250"/>
                    <a:pt x="1060" y="4345"/>
                    <a:pt x="1131" y="4393"/>
                  </a:cubicBezTo>
                  <a:cubicBezTo>
                    <a:pt x="1154" y="4408"/>
                    <a:pt x="1180" y="4415"/>
                    <a:pt x="1206" y="4415"/>
                  </a:cubicBezTo>
                  <a:cubicBezTo>
                    <a:pt x="1264" y="4415"/>
                    <a:pt x="1325" y="4382"/>
                    <a:pt x="1357" y="4333"/>
                  </a:cubicBezTo>
                  <a:cubicBezTo>
                    <a:pt x="1703" y="3714"/>
                    <a:pt x="2143" y="3131"/>
                    <a:pt x="2655" y="2607"/>
                  </a:cubicBezTo>
                  <a:cubicBezTo>
                    <a:pt x="3620" y="1643"/>
                    <a:pt x="4810" y="952"/>
                    <a:pt x="6108" y="595"/>
                  </a:cubicBezTo>
                  <a:lnTo>
                    <a:pt x="9156" y="3655"/>
                  </a:lnTo>
                  <a:cubicBezTo>
                    <a:pt x="9180" y="3679"/>
                    <a:pt x="9227" y="3690"/>
                    <a:pt x="9275" y="3690"/>
                  </a:cubicBezTo>
                  <a:cubicBezTo>
                    <a:pt x="9323" y="3690"/>
                    <a:pt x="9358" y="3679"/>
                    <a:pt x="9394" y="3655"/>
                  </a:cubicBezTo>
                  <a:cubicBezTo>
                    <a:pt x="9454" y="3595"/>
                    <a:pt x="9454" y="3476"/>
                    <a:pt x="9394" y="3417"/>
                  </a:cubicBezTo>
                  <a:lnTo>
                    <a:pt x="6489" y="511"/>
                  </a:lnTo>
                  <a:cubicBezTo>
                    <a:pt x="6787" y="452"/>
                    <a:pt x="7084" y="404"/>
                    <a:pt x="7394" y="381"/>
                  </a:cubicBezTo>
                  <a:lnTo>
                    <a:pt x="10966" y="3952"/>
                  </a:lnTo>
                  <a:cubicBezTo>
                    <a:pt x="10942" y="4250"/>
                    <a:pt x="10894" y="4560"/>
                    <a:pt x="10835" y="4857"/>
                  </a:cubicBezTo>
                  <a:lnTo>
                    <a:pt x="9954" y="3976"/>
                  </a:lnTo>
                  <a:cubicBezTo>
                    <a:pt x="9924" y="3946"/>
                    <a:pt x="9879" y="3932"/>
                    <a:pt x="9835" y="3932"/>
                  </a:cubicBezTo>
                  <a:cubicBezTo>
                    <a:pt x="9790" y="3932"/>
                    <a:pt x="9745" y="3946"/>
                    <a:pt x="9716" y="3976"/>
                  </a:cubicBezTo>
                  <a:cubicBezTo>
                    <a:pt x="9656" y="4036"/>
                    <a:pt x="9656" y="4155"/>
                    <a:pt x="9716" y="4214"/>
                  </a:cubicBezTo>
                  <a:lnTo>
                    <a:pt x="10751" y="5238"/>
                  </a:lnTo>
                  <a:cubicBezTo>
                    <a:pt x="10394" y="6548"/>
                    <a:pt x="9704" y="7739"/>
                    <a:pt x="8751" y="8691"/>
                  </a:cubicBezTo>
                  <a:cubicBezTo>
                    <a:pt x="7787" y="9667"/>
                    <a:pt x="6596" y="10346"/>
                    <a:pt x="5298" y="10703"/>
                  </a:cubicBezTo>
                  <a:lnTo>
                    <a:pt x="679" y="6060"/>
                  </a:lnTo>
                  <a:cubicBezTo>
                    <a:pt x="762" y="5715"/>
                    <a:pt x="881" y="5381"/>
                    <a:pt x="1012" y="5048"/>
                  </a:cubicBezTo>
                  <a:cubicBezTo>
                    <a:pt x="1048" y="4964"/>
                    <a:pt x="1012" y="4869"/>
                    <a:pt x="929" y="4822"/>
                  </a:cubicBezTo>
                  <a:cubicBezTo>
                    <a:pt x="906" y="4816"/>
                    <a:pt x="884" y="4813"/>
                    <a:pt x="864" y="4813"/>
                  </a:cubicBezTo>
                  <a:cubicBezTo>
                    <a:pt x="796" y="4813"/>
                    <a:pt x="739" y="4844"/>
                    <a:pt x="703" y="4917"/>
                  </a:cubicBezTo>
                  <a:cubicBezTo>
                    <a:pt x="536" y="5286"/>
                    <a:pt x="417" y="5679"/>
                    <a:pt x="322" y="6072"/>
                  </a:cubicBezTo>
                  <a:cubicBezTo>
                    <a:pt x="214" y="6512"/>
                    <a:pt x="143" y="6953"/>
                    <a:pt x="95" y="7405"/>
                  </a:cubicBezTo>
                  <a:cubicBezTo>
                    <a:pt x="0" y="8548"/>
                    <a:pt x="143" y="9667"/>
                    <a:pt x="512" y="10751"/>
                  </a:cubicBezTo>
                  <a:cubicBezTo>
                    <a:pt x="524" y="10798"/>
                    <a:pt x="572" y="10834"/>
                    <a:pt x="619" y="10858"/>
                  </a:cubicBezTo>
                  <a:cubicBezTo>
                    <a:pt x="1465" y="11156"/>
                    <a:pt x="2381" y="11299"/>
                    <a:pt x="3298" y="11299"/>
                  </a:cubicBezTo>
                  <a:cubicBezTo>
                    <a:pt x="3512" y="11299"/>
                    <a:pt x="3739" y="11287"/>
                    <a:pt x="3965" y="11275"/>
                  </a:cubicBezTo>
                  <a:cubicBezTo>
                    <a:pt x="4405" y="11227"/>
                    <a:pt x="4858" y="11156"/>
                    <a:pt x="5286" y="11049"/>
                  </a:cubicBezTo>
                  <a:cubicBezTo>
                    <a:pt x="6680" y="10691"/>
                    <a:pt x="7965" y="9965"/>
                    <a:pt x="8989" y="8929"/>
                  </a:cubicBezTo>
                  <a:cubicBezTo>
                    <a:pt x="10013" y="7905"/>
                    <a:pt x="10751" y="6631"/>
                    <a:pt x="11109" y="5226"/>
                  </a:cubicBezTo>
                  <a:cubicBezTo>
                    <a:pt x="11204" y="4798"/>
                    <a:pt x="11287" y="4345"/>
                    <a:pt x="11323" y="3905"/>
                  </a:cubicBezTo>
                  <a:cubicBezTo>
                    <a:pt x="11430" y="2774"/>
                    <a:pt x="11287" y="1631"/>
                    <a:pt x="10906" y="559"/>
                  </a:cubicBezTo>
                  <a:cubicBezTo>
                    <a:pt x="10894" y="511"/>
                    <a:pt x="10859" y="464"/>
                    <a:pt x="10811" y="452"/>
                  </a:cubicBezTo>
                  <a:cubicBezTo>
                    <a:pt x="9980" y="153"/>
                    <a:pt x="9082" y="1"/>
                    <a:pt x="8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46"/>
          <p:cNvSpPr/>
          <p:nvPr/>
        </p:nvSpPr>
        <p:spPr>
          <a:xfrm>
            <a:off x="6970484" y="1225294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46"/>
          <p:cNvGrpSpPr/>
          <p:nvPr/>
        </p:nvGrpSpPr>
        <p:grpSpPr>
          <a:xfrm>
            <a:off x="4366228" y="1249281"/>
            <a:ext cx="411535" cy="315587"/>
            <a:chOff x="3042703" y="1529137"/>
            <a:chExt cx="411535" cy="315587"/>
          </a:xfrm>
        </p:grpSpPr>
        <p:sp>
          <p:nvSpPr>
            <p:cNvPr id="487" name="Google Shape;487;p46"/>
            <p:cNvSpPr/>
            <p:nvPr/>
          </p:nvSpPr>
          <p:spPr>
            <a:xfrm>
              <a:off x="3042703" y="1529137"/>
              <a:ext cx="411535" cy="315587"/>
            </a:xfrm>
            <a:custGeom>
              <a:avLst/>
              <a:gdLst/>
              <a:ahLst/>
              <a:cxnLst/>
              <a:rect l="l" t="t" r="r" b="b"/>
              <a:pathLst>
                <a:path w="12919" h="9907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9716"/>
                  </a:lnTo>
                  <a:cubicBezTo>
                    <a:pt x="1" y="9823"/>
                    <a:pt x="96" y="9906"/>
                    <a:pt x="191" y="9906"/>
                  </a:cubicBezTo>
                  <a:lnTo>
                    <a:pt x="2394" y="9906"/>
                  </a:lnTo>
                  <a:cubicBezTo>
                    <a:pt x="2501" y="9906"/>
                    <a:pt x="2584" y="9823"/>
                    <a:pt x="2584" y="9716"/>
                  </a:cubicBezTo>
                  <a:cubicBezTo>
                    <a:pt x="2584" y="9609"/>
                    <a:pt x="2501" y="9525"/>
                    <a:pt x="2394" y="9525"/>
                  </a:cubicBezTo>
                  <a:lnTo>
                    <a:pt x="382" y="9525"/>
                  </a:lnTo>
                  <a:lnTo>
                    <a:pt x="382" y="7989"/>
                  </a:lnTo>
                  <a:lnTo>
                    <a:pt x="8287" y="7989"/>
                  </a:lnTo>
                  <a:cubicBezTo>
                    <a:pt x="8394" y="7989"/>
                    <a:pt x="8478" y="7894"/>
                    <a:pt x="8478" y="7799"/>
                  </a:cubicBezTo>
                  <a:cubicBezTo>
                    <a:pt x="8478" y="7692"/>
                    <a:pt x="8394" y="7596"/>
                    <a:pt x="8287" y="7596"/>
                  </a:cubicBezTo>
                  <a:lnTo>
                    <a:pt x="382" y="7596"/>
                  </a:lnTo>
                  <a:lnTo>
                    <a:pt x="382" y="2167"/>
                  </a:lnTo>
                  <a:lnTo>
                    <a:pt x="12550" y="2167"/>
                  </a:lnTo>
                  <a:lnTo>
                    <a:pt x="12550" y="7596"/>
                  </a:lnTo>
                  <a:lnTo>
                    <a:pt x="9287" y="7596"/>
                  </a:lnTo>
                  <a:cubicBezTo>
                    <a:pt x="9180" y="7596"/>
                    <a:pt x="9097" y="7692"/>
                    <a:pt x="9097" y="7799"/>
                  </a:cubicBezTo>
                  <a:cubicBezTo>
                    <a:pt x="9097" y="7894"/>
                    <a:pt x="9180" y="7989"/>
                    <a:pt x="9287" y="7989"/>
                  </a:cubicBezTo>
                  <a:lnTo>
                    <a:pt x="12538" y="7989"/>
                  </a:lnTo>
                  <a:lnTo>
                    <a:pt x="12538" y="9525"/>
                  </a:lnTo>
                  <a:lnTo>
                    <a:pt x="3251" y="9525"/>
                  </a:lnTo>
                  <a:cubicBezTo>
                    <a:pt x="3144" y="9525"/>
                    <a:pt x="3049" y="9609"/>
                    <a:pt x="3049" y="9716"/>
                  </a:cubicBezTo>
                  <a:cubicBezTo>
                    <a:pt x="3049" y="9823"/>
                    <a:pt x="3144" y="9906"/>
                    <a:pt x="3251" y="9906"/>
                  </a:cubicBezTo>
                  <a:lnTo>
                    <a:pt x="12728" y="9906"/>
                  </a:lnTo>
                  <a:cubicBezTo>
                    <a:pt x="12835" y="9906"/>
                    <a:pt x="12919" y="9823"/>
                    <a:pt x="12919" y="9716"/>
                  </a:cubicBezTo>
                  <a:lnTo>
                    <a:pt x="12919" y="191"/>
                  </a:lnTo>
                  <a:cubicBezTo>
                    <a:pt x="12907" y="84"/>
                    <a:pt x="12835" y="0"/>
                    <a:pt x="12728" y="0"/>
                  </a:cubicBezTo>
                  <a:lnTo>
                    <a:pt x="6859" y="0"/>
                  </a:lnTo>
                  <a:cubicBezTo>
                    <a:pt x="6763" y="0"/>
                    <a:pt x="6668" y="84"/>
                    <a:pt x="6668" y="191"/>
                  </a:cubicBezTo>
                  <a:cubicBezTo>
                    <a:pt x="6668" y="298"/>
                    <a:pt x="6763" y="381"/>
                    <a:pt x="6859" y="381"/>
                  </a:cubicBezTo>
                  <a:lnTo>
                    <a:pt x="12538" y="381"/>
                  </a:lnTo>
                  <a:lnTo>
                    <a:pt x="12538" y="1810"/>
                  </a:lnTo>
                  <a:lnTo>
                    <a:pt x="370" y="1810"/>
                  </a:lnTo>
                  <a:lnTo>
                    <a:pt x="370" y="381"/>
                  </a:lnTo>
                  <a:lnTo>
                    <a:pt x="6001" y="381"/>
                  </a:lnTo>
                  <a:cubicBezTo>
                    <a:pt x="6108" y="381"/>
                    <a:pt x="6192" y="298"/>
                    <a:pt x="6192" y="191"/>
                  </a:cubicBezTo>
                  <a:cubicBezTo>
                    <a:pt x="6192" y="84"/>
                    <a:pt x="6097" y="0"/>
                    <a:pt x="6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3077967" y="1557965"/>
              <a:ext cx="12169" cy="12551"/>
            </a:xfrm>
            <a:custGeom>
              <a:avLst/>
              <a:gdLst/>
              <a:ahLst/>
              <a:cxnLst/>
              <a:rect l="l" t="t" r="r" b="b"/>
              <a:pathLst>
                <a:path w="382" h="394" extrusionOk="0">
                  <a:moveTo>
                    <a:pt x="191" y="0"/>
                  </a:moveTo>
                  <a:cubicBezTo>
                    <a:pt x="84" y="0"/>
                    <a:pt x="1" y="95"/>
                    <a:pt x="1" y="191"/>
                  </a:cubicBezTo>
                  <a:cubicBezTo>
                    <a:pt x="1" y="298"/>
                    <a:pt x="84" y="393"/>
                    <a:pt x="191" y="393"/>
                  </a:cubicBezTo>
                  <a:cubicBezTo>
                    <a:pt x="298" y="393"/>
                    <a:pt x="382" y="298"/>
                    <a:pt x="382" y="191"/>
                  </a:cubicBezTo>
                  <a:cubicBezTo>
                    <a:pt x="382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3099978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3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203" y="393"/>
                  </a:cubicBezTo>
                  <a:cubicBezTo>
                    <a:pt x="298" y="393"/>
                    <a:pt x="393" y="298"/>
                    <a:pt x="393" y="191"/>
                  </a:cubicBezTo>
                  <a:cubicBezTo>
                    <a:pt x="393" y="95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3122341" y="1557965"/>
              <a:ext cx="12551" cy="1255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98"/>
                    <a:pt x="96" y="393"/>
                    <a:pt x="191" y="393"/>
                  </a:cubicBezTo>
                  <a:cubicBezTo>
                    <a:pt x="298" y="393"/>
                    <a:pt x="394" y="298"/>
                    <a:pt x="394" y="191"/>
                  </a:cubicBez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342331" y="1557965"/>
              <a:ext cx="79669" cy="12551"/>
            </a:xfrm>
            <a:custGeom>
              <a:avLst/>
              <a:gdLst/>
              <a:ahLst/>
              <a:cxnLst/>
              <a:rect l="l" t="t" r="r" b="b"/>
              <a:pathLst>
                <a:path w="2501" h="394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2310" y="393"/>
                  </a:lnTo>
                  <a:cubicBezTo>
                    <a:pt x="2417" y="393"/>
                    <a:pt x="2501" y="298"/>
                    <a:pt x="2501" y="191"/>
                  </a:cubicBezTo>
                  <a:cubicBezTo>
                    <a:pt x="2501" y="95"/>
                    <a:pt x="2417" y="0"/>
                    <a:pt x="2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306303" y="1557965"/>
              <a:ext cx="26949" cy="12551"/>
            </a:xfrm>
            <a:custGeom>
              <a:avLst/>
              <a:gdLst/>
              <a:ahLst/>
              <a:cxnLst/>
              <a:rect l="l" t="t" r="r" b="b"/>
              <a:pathLst>
                <a:path w="846" h="394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98"/>
                    <a:pt x="96" y="393"/>
                    <a:pt x="191" y="393"/>
                  </a:cubicBezTo>
                  <a:lnTo>
                    <a:pt x="655" y="393"/>
                  </a:lnTo>
                  <a:cubicBezTo>
                    <a:pt x="762" y="393"/>
                    <a:pt x="846" y="298"/>
                    <a:pt x="846" y="191"/>
                  </a:cubicBezTo>
                  <a:cubicBezTo>
                    <a:pt x="846" y="95"/>
                    <a:pt x="76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3165217" y="1622822"/>
              <a:ext cx="166888" cy="121750"/>
            </a:xfrm>
            <a:custGeom>
              <a:avLst/>
              <a:gdLst/>
              <a:ahLst/>
              <a:cxnLst/>
              <a:rect l="l" t="t" r="r" b="b"/>
              <a:pathLst>
                <a:path w="5239" h="3822" extrusionOk="0">
                  <a:moveTo>
                    <a:pt x="4048" y="381"/>
                  </a:moveTo>
                  <a:cubicBezTo>
                    <a:pt x="4489" y="381"/>
                    <a:pt x="4846" y="738"/>
                    <a:pt x="4846" y="1179"/>
                  </a:cubicBezTo>
                  <a:lnTo>
                    <a:pt x="4846" y="2655"/>
                  </a:lnTo>
                  <a:cubicBezTo>
                    <a:pt x="4846" y="3096"/>
                    <a:pt x="4489" y="3453"/>
                    <a:pt x="4048" y="3453"/>
                  </a:cubicBezTo>
                  <a:lnTo>
                    <a:pt x="1155" y="3453"/>
                  </a:lnTo>
                  <a:cubicBezTo>
                    <a:pt x="715" y="3453"/>
                    <a:pt x="357" y="3096"/>
                    <a:pt x="357" y="2655"/>
                  </a:cubicBezTo>
                  <a:lnTo>
                    <a:pt x="357" y="1179"/>
                  </a:lnTo>
                  <a:cubicBezTo>
                    <a:pt x="357" y="738"/>
                    <a:pt x="715" y="381"/>
                    <a:pt x="1155" y="381"/>
                  </a:cubicBezTo>
                  <a:close/>
                  <a:moveTo>
                    <a:pt x="1167" y="0"/>
                  </a:moveTo>
                  <a:cubicBezTo>
                    <a:pt x="512" y="0"/>
                    <a:pt x="0" y="536"/>
                    <a:pt x="0" y="1179"/>
                  </a:cubicBezTo>
                  <a:lnTo>
                    <a:pt x="0" y="2655"/>
                  </a:lnTo>
                  <a:cubicBezTo>
                    <a:pt x="0" y="3310"/>
                    <a:pt x="536" y="3822"/>
                    <a:pt x="1167" y="3822"/>
                  </a:cubicBezTo>
                  <a:lnTo>
                    <a:pt x="4060" y="3822"/>
                  </a:lnTo>
                  <a:cubicBezTo>
                    <a:pt x="4715" y="3822"/>
                    <a:pt x="5239" y="3286"/>
                    <a:pt x="5239" y="2655"/>
                  </a:cubicBezTo>
                  <a:lnTo>
                    <a:pt x="5239" y="1179"/>
                  </a:lnTo>
                  <a:cubicBezTo>
                    <a:pt x="5239" y="524"/>
                    <a:pt x="4703" y="0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3222843" y="1657226"/>
              <a:ext cx="54281" cy="53612"/>
            </a:xfrm>
            <a:custGeom>
              <a:avLst/>
              <a:gdLst/>
              <a:ahLst/>
              <a:cxnLst/>
              <a:rect l="l" t="t" r="r" b="b"/>
              <a:pathLst>
                <a:path w="1704" h="1683" extrusionOk="0">
                  <a:moveTo>
                    <a:pt x="394" y="396"/>
                  </a:moveTo>
                  <a:lnTo>
                    <a:pt x="1287" y="849"/>
                  </a:lnTo>
                  <a:lnTo>
                    <a:pt x="394" y="1278"/>
                  </a:lnTo>
                  <a:lnTo>
                    <a:pt x="394" y="396"/>
                  </a:lnTo>
                  <a:close/>
                  <a:moveTo>
                    <a:pt x="358" y="0"/>
                  </a:moveTo>
                  <a:cubicBezTo>
                    <a:pt x="293" y="0"/>
                    <a:pt x="227" y="18"/>
                    <a:pt x="168" y="51"/>
                  </a:cubicBezTo>
                  <a:cubicBezTo>
                    <a:pt x="61" y="111"/>
                    <a:pt x="1" y="230"/>
                    <a:pt x="1" y="349"/>
                  </a:cubicBezTo>
                  <a:lnTo>
                    <a:pt x="1" y="1325"/>
                  </a:lnTo>
                  <a:cubicBezTo>
                    <a:pt x="1" y="1444"/>
                    <a:pt x="61" y="1563"/>
                    <a:pt x="168" y="1623"/>
                  </a:cubicBezTo>
                  <a:cubicBezTo>
                    <a:pt x="227" y="1647"/>
                    <a:pt x="287" y="1682"/>
                    <a:pt x="358" y="1682"/>
                  </a:cubicBezTo>
                  <a:cubicBezTo>
                    <a:pt x="418" y="1682"/>
                    <a:pt x="465" y="1659"/>
                    <a:pt x="513" y="1647"/>
                  </a:cubicBezTo>
                  <a:lnTo>
                    <a:pt x="1489" y="1170"/>
                  </a:lnTo>
                  <a:cubicBezTo>
                    <a:pt x="1608" y="1111"/>
                    <a:pt x="1680" y="992"/>
                    <a:pt x="1680" y="861"/>
                  </a:cubicBezTo>
                  <a:cubicBezTo>
                    <a:pt x="1704" y="706"/>
                    <a:pt x="1620" y="575"/>
                    <a:pt x="1489" y="516"/>
                  </a:cubicBezTo>
                  <a:lnTo>
                    <a:pt x="513" y="39"/>
                  </a:lnTo>
                  <a:cubicBezTo>
                    <a:pt x="465" y="12"/>
                    <a:pt x="412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3087459" y="1800700"/>
              <a:ext cx="160454" cy="12519"/>
            </a:xfrm>
            <a:custGeom>
              <a:avLst/>
              <a:gdLst/>
              <a:ahLst/>
              <a:cxnLst/>
              <a:rect l="l" t="t" r="r" b="b"/>
              <a:pathLst>
                <a:path w="5037" h="393" extrusionOk="0">
                  <a:moveTo>
                    <a:pt x="191" y="0"/>
                  </a:moveTo>
                  <a:cubicBezTo>
                    <a:pt x="84" y="0"/>
                    <a:pt x="0" y="95"/>
                    <a:pt x="0" y="191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4846" y="393"/>
                  </a:lnTo>
                  <a:cubicBezTo>
                    <a:pt x="4953" y="393"/>
                    <a:pt x="5037" y="298"/>
                    <a:pt x="5037" y="191"/>
                  </a:cubicBezTo>
                  <a:cubicBezTo>
                    <a:pt x="5037" y="95"/>
                    <a:pt x="4953" y="0"/>
                    <a:pt x="4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3368866" y="1800318"/>
              <a:ext cx="43673" cy="12169"/>
            </a:xfrm>
            <a:custGeom>
              <a:avLst/>
              <a:gdLst/>
              <a:ahLst/>
              <a:cxnLst/>
              <a:rect l="l" t="t" r="r" b="b"/>
              <a:pathLst>
                <a:path w="1371" h="382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1180" y="381"/>
                  </a:lnTo>
                  <a:cubicBezTo>
                    <a:pt x="1287" y="381"/>
                    <a:pt x="1370" y="298"/>
                    <a:pt x="1370" y="191"/>
                  </a:cubicBezTo>
                  <a:cubicBezTo>
                    <a:pt x="1370" y="84"/>
                    <a:pt x="1287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46"/>
          <p:cNvSpPr/>
          <p:nvPr/>
        </p:nvSpPr>
        <p:spPr>
          <a:xfrm>
            <a:off x="1817120" y="1228432"/>
            <a:ext cx="347060" cy="357286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46"/>
          <p:cNvGrpSpPr/>
          <p:nvPr/>
        </p:nvGrpSpPr>
        <p:grpSpPr>
          <a:xfrm>
            <a:off x="6975788" y="3137177"/>
            <a:ext cx="355024" cy="332630"/>
            <a:chOff x="2623237" y="2431047"/>
            <a:chExt cx="355024" cy="332630"/>
          </a:xfrm>
        </p:grpSpPr>
        <p:sp>
          <p:nvSpPr>
            <p:cNvPr id="499" name="Google Shape;499;p46"/>
            <p:cNvSpPr/>
            <p:nvPr/>
          </p:nvSpPr>
          <p:spPr>
            <a:xfrm>
              <a:off x="2655856" y="2604370"/>
              <a:ext cx="48579" cy="64506"/>
            </a:xfrm>
            <a:custGeom>
              <a:avLst/>
              <a:gdLst/>
              <a:ahLst/>
              <a:cxnLst/>
              <a:rect l="l" t="t" r="r" b="b"/>
              <a:pathLst>
                <a:path w="1525" h="2025" extrusionOk="0">
                  <a:moveTo>
                    <a:pt x="762" y="346"/>
                  </a:moveTo>
                  <a:cubicBezTo>
                    <a:pt x="1000" y="346"/>
                    <a:pt x="1191" y="536"/>
                    <a:pt x="1191" y="774"/>
                  </a:cubicBezTo>
                  <a:lnTo>
                    <a:pt x="1191" y="1715"/>
                  </a:lnTo>
                  <a:lnTo>
                    <a:pt x="345" y="1715"/>
                  </a:lnTo>
                  <a:lnTo>
                    <a:pt x="345" y="774"/>
                  </a:lnTo>
                  <a:lnTo>
                    <a:pt x="334" y="774"/>
                  </a:lnTo>
                  <a:cubicBezTo>
                    <a:pt x="334" y="536"/>
                    <a:pt x="524" y="346"/>
                    <a:pt x="762" y="346"/>
                  </a:cubicBezTo>
                  <a:close/>
                  <a:moveTo>
                    <a:pt x="762" y="0"/>
                  </a:moveTo>
                  <a:cubicBezTo>
                    <a:pt x="345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67" y="2024"/>
                  </a:cubicBezTo>
                  <a:lnTo>
                    <a:pt x="1357" y="2024"/>
                  </a:lnTo>
                  <a:cubicBezTo>
                    <a:pt x="1441" y="2024"/>
                    <a:pt x="1524" y="1953"/>
                    <a:pt x="1524" y="1858"/>
                  </a:cubicBezTo>
                  <a:lnTo>
                    <a:pt x="1524" y="762"/>
                  </a:lnTo>
                  <a:cubicBezTo>
                    <a:pt x="1524" y="346"/>
                    <a:pt x="1179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2623237" y="2431047"/>
              <a:ext cx="355024" cy="332630"/>
            </a:xfrm>
            <a:custGeom>
              <a:avLst/>
              <a:gdLst/>
              <a:ahLst/>
              <a:cxnLst/>
              <a:rect l="l" t="t" r="r" b="b"/>
              <a:pathLst>
                <a:path w="11145" h="10442" extrusionOk="0">
                  <a:moveTo>
                    <a:pt x="8692" y="2608"/>
                  </a:moveTo>
                  <a:cubicBezTo>
                    <a:pt x="8716" y="2608"/>
                    <a:pt x="8751" y="2643"/>
                    <a:pt x="8751" y="2667"/>
                  </a:cubicBezTo>
                  <a:lnTo>
                    <a:pt x="8751" y="3024"/>
                  </a:lnTo>
                  <a:cubicBezTo>
                    <a:pt x="8751" y="3060"/>
                    <a:pt x="8716" y="3084"/>
                    <a:pt x="8692" y="3084"/>
                  </a:cubicBezTo>
                  <a:lnTo>
                    <a:pt x="2453" y="3084"/>
                  </a:lnTo>
                  <a:cubicBezTo>
                    <a:pt x="2441" y="3084"/>
                    <a:pt x="2405" y="3060"/>
                    <a:pt x="2405" y="3024"/>
                  </a:cubicBezTo>
                  <a:lnTo>
                    <a:pt x="2405" y="2667"/>
                  </a:lnTo>
                  <a:cubicBezTo>
                    <a:pt x="2405" y="2643"/>
                    <a:pt x="2441" y="2608"/>
                    <a:pt x="2465" y="2608"/>
                  </a:cubicBezTo>
                  <a:close/>
                  <a:moveTo>
                    <a:pt x="8096" y="3405"/>
                  </a:moveTo>
                  <a:lnTo>
                    <a:pt x="8096" y="3834"/>
                  </a:lnTo>
                  <a:lnTo>
                    <a:pt x="7977" y="3953"/>
                  </a:lnTo>
                  <a:lnTo>
                    <a:pt x="7227" y="3953"/>
                  </a:lnTo>
                  <a:lnTo>
                    <a:pt x="7108" y="3834"/>
                  </a:lnTo>
                  <a:lnTo>
                    <a:pt x="7108" y="3405"/>
                  </a:lnTo>
                  <a:close/>
                  <a:moveTo>
                    <a:pt x="4048" y="3417"/>
                  </a:moveTo>
                  <a:lnTo>
                    <a:pt x="4048" y="3846"/>
                  </a:lnTo>
                  <a:lnTo>
                    <a:pt x="3929" y="3965"/>
                  </a:lnTo>
                  <a:lnTo>
                    <a:pt x="3179" y="3965"/>
                  </a:lnTo>
                  <a:lnTo>
                    <a:pt x="3060" y="3846"/>
                  </a:lnTo>
                  <a:lnTo>
                    <a:pt x="3060" y="3417"/>
                  </a:lnTo>
                  <a:close/>
                  <a:moveTo>
                    <a:pt x="2739" y="3417"/>
                  </a:moveTo>
                  <a:lnTo>
                    <a:pt x="2739" y="3905"/>
                  </a:lnTo>
                  <a:cubicBezTo>
                    <a:pt x="2739" y="3953"/>
                    <a:pt x="2751" y="4001"/>
                    <a:pt x="2774" y="4025"/>
                  </a:cubicBezTo>
                  <a:lnTo>
                    <a:pt x="2941" y="4191"/>
                  </a:lnTo>
                  <a:lnTo>
                    <a:pt x="2941" y="4667"/>
                  </a:lnTo>
                  <a:lnTo>
                    <a:pt x="357" y="4667"/>
                  </a:lnTo>
                  <a:lnTo>
                    <a:pt x="476" y="3453"/>
                  </a:lnTo>
                  <a:cubicBezTo>
                    <a:pt x="476" y="3429"/>
                    <a:pt x="500" y="3417"/>
                    <a:pt x="536" y="3417"/>
                  </a:cubicBezTo>
                  <a:close/>
                  <a:moveTo>
                    <a:pt x="10621" y="3417"/>
                  </a:moveTo>
                  <a:cubicBezTo>
                    <a:pt x="10656" y="3417"/>
                    <a:pt x="10668" y="3429"/>
                    <a:pt x="10680" y="3453"/>
                  </a:cubicBezTo>
                  <a:lnTo>
                    <a:pt x="10799" y="4667"/>
                  </a:lnTo>
                  <a:lnTo>
                    <a:pt x="8204" y="4667"/>
                  </a:lnTo>
                  <a:lnTo>
                    <a:pt x="8204" y="4191"/>
                  </a:lnTo>
                  <a:lnTo>
                    <a:pt x="8382" y="4025"/>
                  </a:lnTo>
                  <a:cubicBezTo>
                    <a:pt x="8406" y="4001"/>
                    <a:pt x="8418" y="3953"/>
                    <a:pt x="8418" y="3905"/>
                  </a:cubicBezTo>
                  <a:lnTo>
                    <a:pt x="8418" y="3417"/>
                  </a:lnTo>
                  <a:close/>
                  <a:moveTo>
                    <a:pt x="3834" y="4298"/>
                  </a:moveTo>
                  <a:lnTo>
                    <a:pt x="3834" y="7644"/>
                  </a:lnTo>
                  <a:lnTo>
                    <a:pt x="3286" y="7644"/>
                  </a:lnTo>
                  <a:lnTo>
                    <a:pt x="3286" y="4298"/>
                  </a:lnTo>
                  <a:close/>
                  <a:moveTo>
                    <a:pt x="7870" y="4298"/>
                  </a:moveTo>
                  <a:lnTo>
                    <a:pt x="7870" y="7644"/>
                  </a:lnTo>
                  <a:lnTo>
                    <a:pt x="7323" y="7644"/>
                  </a:lnTo>
                  <a:lnTo>
                    <a:pt x="7323" y="4298"/>
                  </a:lnTo>
                  <a:close/>
                  <a:moveTo>
                    <a:pt x="5563" y="6230"/>
                  </a:moveTo>
                  <a:cubicBezTo>
                    <a:pt x="5617" y="6230"/>
                    <a:pt x="5674" y="6245"/>
                    <a:pt x="5727" y="6275"/>
                  </a:cubicBezTo>
                  <a:lnTo>
                    <a:pt x="6013" y="6465"/>
                  </a:lnTo>
                  <a:cubicBezTo>
                    <a:pt x="6084" y="6513"/>
                    <a:pt x="6132" y="6596"/>
                    <a:pt x="6132" y="6692"/>
                  </a:cubicBezTo>
                  <a:lnTo>
                    <a:pt x="6132" y="8525"/>
                  </a:lnTo>
                  <a:lnTo>
                    <a:pt x="5013" y="8525"/>
                  </a:lnTo>
                  <a:lnTo>
                    <a:pt x="5013" y="6692"/>
                  </a:lnTo>
                  <a:cubicBezTo>
                    <a:pt x="5013" y="6596"/>
                    <a:pt x="5060" y="6513"/>
                    <a:pt x="5132" y="6465"/>
                  </a:cubicBezTo>
                  <a:lnTo>
                    <a:pt x="5418" y="6275"/>
                  </a:lnTo>
                  <a:cubicBezTo>
                    <a:pt x="5459" y="6245"/>
                    <a:pt x="5510" y="6230"/>
                    <a:pt x="5563" y="6230"/>
                  </a:cubicBezTo>
                  <a:close/>
                  <a:moveTo>
                    <a:pt x="3929" y="7989"/>
                  </a:moveTo>
                  <a:lnTo>
                    <a:pt x="4048" y="8108"/>
                  </a:lnTo>
                  <a:lnTo>
                    <a:pt x="4048" y="8537"/>
                  </a:lnTo>
                  <a:lnTo>
                    <a:pt x="3060" y="8537"/>
                  </a:lnTo>
                  <a:lnTo>
                    <a:pt x="3060" y="8108"/>
                  </a:lnTo>
                  <a:lnTo>
                    <a:pt x="3179" y="7989"/>
                  </a:lnTo>
                  <a:close/>
                  <a:moveTo>
                    <a:pt x="7954" y="7989"/>
                  </a:moveTo>
                  <a:lnTo>
                    <a:pt x="8073" y="8108"/>
                  </a:lnTo>
                  <a:lnTo>
                    <a:pt x="8073" y="8537"/>
                  </a:lnTo>
                  <a:lnTo>
                    <a:pt x="7096" y="8537"/>
                  </a:lnTo>
                  <a:lnTo>
                    <a:pt x="7096" y="8525"/>
                  </a:lnTo>
                  <a:lnTo>
                    <a:pt x="7096" y="8108"/>
                  </a:lnTo>
                  <a:lnTo>
                    <a:pt x="7215" y="7989"/>
                  </a:lnTo>
                  <a:close/>
                  <a:moveTo>
                    <a:pt x="6787" y="3429"/>
                  </a:moveTo>
                  <a:lnTo>
                    <a:pt x="6787" y="3917"/>
                  </a:lnTo>
                  <a:cubicBezTo>
                    <a:pt x="6787" y="3965"/>
                    <a:pt x="6799" y="4013"/>
                    <a:pt x="6834" y="4036"/>
                  </a:cubicBezTo>
                  <a:lnTo>
                    <a:pt x="7013" y="4215"/>
                  </a:lnTo>
                  <a:lnTo>
                    <a:pt x="7013" y="7763"/>
                  </a:lnTo>
                  <a:lnTo>
                    <a:pt x="6834" y="7942"/>
                  </a:lnTo>
                  <a:cubicBezTo>
                    <a:pt x="6799" y="7966"/>
                    <a:pt x="6787" y="8013"/>
                    <a:pt x="6787" y="8061"/>
                  </a:cubicBezTo>
                  <a:lnTo>
                    <a:pt x="6787" y="8549"/>
                  </a:lnTo>
                  <a:lnTo>
                    <a:pt x="6477" y="8525"/>
                  </a:lnTo>
                  <a:lnTo>
                    <a:pt x="6477" y="6692"/>
                  </a:lnTo>
                  <a:cubicBezTo>
                    <a:pt x="6477" y="6501"/>
                    <a:pt x="6370" y="6299"/>
                    <a:pt x="6203" y="6180"/>
                  </a:cubicBezTo>
                  <a:lnTo>
                    <a:pt x="5918" y="5989"/>
                  </a:lnTo>
                  <a:cubicBezTo>
                    <a:pt x="5816" y="5924"/>
                    <a:pt x="5703" y="5891"/>
                    <a:pt x="5589" y="5891"/>
                  </a:cubicBezTo>
                  <a:cubicBezTo>
                    <a:pt x="5474" y="5891"/>
                    <a:pt x="5358" y="5924"/>
                    <a:pt x="5251" y="5989"/>
                  </a:cubicBezTo>
                  <a:lnTo>
                    <a:pt x="4965" y="6180"/>
                  </a:lnTo>
                  <a:cubicBezTo>
                    <a:pt x="4810" y="6299"/>
                    <a:pt x="4703" y="6477"/>
                    <a:pt x="4703" y="6692"/>
                  </a:cubicBezTo>
                  <a:lnTo>
                    <a:pt x="4703" y="8525"/>
                  </a:lnTo>
                  <a:lnTo>
                    <a:pt x="4394" y="8525"/>
                  </a:lnTo>
                  <a:lnTo>
                    <a:pt x="4394" y="8025"/>
                  </a:lnTo>
                  <a:cubicBezTo>
                    <a:pt x="4394" y="7989"/>
                    <a:pt x="4370" y="7942"/>
                    <a:pt x="4346" y="7906"/>
                  </a:cubicBezTo>
                  <a:lnTo>
                    <a:pt x="4167" y="7751"/>
                  </a:lnTo>
                  <a:lnTo>
                    <a:pt x="4167" y="4203"/>
                  </a:lnTo>
                  <a:lnTo>
                    <a:pt x="4346" y="4036"/>
                  </a:lnTo>
                  <a:cubicBezTo>
                    <a:pt x="4370" y="4013"/>
                    <a:pt x="4394" y="3965"/>
                    <a:pt x="4394" y="3917"/>
                  </a:cubicBezTo>
                  <a:lnTo>
                    <a:pt x="4394" y="3429"/>
                  </a:lnTo>
                  <a:close/>
                  <a:moveTo>
                    <a:pt x="8525" y="8847"/>
                  </a:moveTo>
                  <a:lnTo>
                    <a:pt x="8525" y="9311"/>
                  </a:lnTo>
                  <a:lnTo>
                    <a:pt x="2631" y="9311"/>
                  </a:lnTo>
                  <a:lnTo>
                    <a:pt x="2631" y="8847"/>
                  </a:lnTo>
                  <a:close/>
                  <a:moveTo>
                    <a:pt x="1858" y="9632"/>
                  </a:moveTo>
                  <a:lnTo>
                    <a:pt x="1858" y="10097"/>
                  </a:lnTo>
                  <a:lnTo>
                    <a:pt x="607" y="10097"/>
                  </a:lnTo>
                  <a:lnTo>
                    <a:pt x="607" y="9632"/>
                  </a:lnTo>
                  <a:close/>
                  <a:moveTo>
                    <a:pt x="8978" y="9632"/>
                  </a:moveTo>
                  <a:lnTo>
                    <a:pt x="8978" y="10097"/>
                  </a:lnTo>
                  <a:lnTo>
                    <a:pt x="2203" y="10097"/>
                  </a:lnTo>
                  <a:lnTo>
                    <a:pt x="2203" y="9632"/>
                  </a:lnTo>
                  <a:close/>
                  <a:moveTo>
                    <a:pt x="10549" y="9632"/>
                  </a:moveTo>
                  <a:lnTo>
                    <a:pt x="10549" y="10097"/>
                  </a:lnTo>
                  <a:lnTo>
                    <a:pt x="9299" y="10097"/>
                  </a:lnTo>
                  <a:lnTo>
                    <a:pt x="9299" y="9632"/>
                  </a:lnTo>
                  <a:close/>
                  <a:moveTo>
                    <a:pt x="5566" y="0"/>
                  </a:moveTo>
                  <a:cubicBezTo>
                    <a:pt x="5531" y="0"/>
                    <a:pt x="5495" y="12"/>
                    <a:pt x="5465" y="36"/>
                  </a:cubicBezTo>
                  <a:lnTo>
                    <a:pt x="4417" y="857"/>
                  </a:lnTo>
                  <a:cubicBezTo>
                    <a:pt x="4346" y="917"/>
                    <a:pt x="4334" y="1024"/>
                    <a:pt x="4394" y="1096"/>
                  </a:cubicBezTo>
                  <a:cubicBezTo>
                    <a:pt x="4427" y="1136"/>
                    <a:pt x="4473" y="1158"/>
                    <a:pt x="4521" y="1158"/>
                  </a:cubicBezTo>
                  <a:cubicBezTo>
                    <a:pt x="4557" y="1158"/>
                    <a:pt x="4596" y="1145"/>
                    <a:pt x="4632" y="1119"/>
                  </a:cubicBezTo>
                  <a:lnTo>
                    <a:pt x="5560" y="393"/>
                  </a:lnTo>
                  <a:lnTo>
                    <a:pt x="8025" y="2298"/>
                  </a:lnTo>
                  <a:lnTo>
                    <a:pt x="3143" y="2298"/>
                  </a:lnTo>
                  <a:lnTo>
                    <a:pt x="4036" y="1596"/>
                  </a:lnTo>
                  <a:cubicBezTo>
                    <a:pt x="4108" y="1536"/>
                    <a:pt x="4120" y="1441"/>
                    <a:pt x="4060" y="1358"/>
                  </a:cubicBezTo>
                  <a:cubicBezTo>
                    <a:pt x="4026" y="1317"/>
                    <a:pt x="3977" y="1296"/>
                    <a:pt x="3928" y="1296"/>
                  </a:cubicBezTo>
                  <a:cubicBezTo>
                    <a:pt x="3891" y="1296"/>
                    <a:pt x="3853" y="1308"/>
                    <a:pt x="3822" y="1334"/>
                  </a:cubicBezTo>
                  <a:lnTo>
                    <a:pt x="2584" y="2298"/>
                  </a:lnTo>
                  <a:lnTo>
                    <a:pt x="2453" y="2298"/>
                  </a:lnTo>
                  <a:cubicBezTo>
                    <a:pt x="2250" y="2298"/>
                    <a:pt x="2072" y="2477"/>
                    <a:pt x="2072" y="2691"/>
                  </a:cubicBezTo>
                  <a:lnTo>
                    <a:pt x="2072" y="3048"/>
                  </a:lnTo>
                  <a:lnTo>
                    <a:pt x="2072" y="3108"/>
                  </a:lnTo>
                  <a:lnTo>
                    <a:pt x="524" y="3108"/>
                  </a:lnTo>
                  <a:cubicBezTo>
                    <a:pt x="322" y="3108"/>
                    <a:pt x="167" y="3251"/>
                    <a:pt x="131" y="3441"/>
                  </a:cubicBezTo>
                  <a:lnTo>
                    <a:pt x="0" y="4834"/>
                  </a:lnTo>
                  <a:cubicBezTo>
                    <a:pt x="0" y="4870"/>
                    <a:pt x="12" y="4918"/>
                    <a:pt x="48" y="4953"/>
                  </a:cubicBezTo>
                  <a:cubicBezTo>
                    <a:pt x="72" y="4977"/>
                    <a:pt x="119" y="5013"/>
                    <a:pt x="167" y="5013"/>
                  </a:cubicBezTo>
                  <a:lnTo>
                    <a:pt x="262" y="5013"/>
                  </a:lnTo>
                  <a:lnTo>
                    <a:pt x="262" y="5822"/>
                  </a:lnTo>
                  <a:cubicBezTo>
                    <a:pt x="262" y="5918"/>
                    <a:pt x="345" y="5989"/>
                    <a:pt x="429" y="5989"/>
                  </a:cubicBezTo>
                  <a:cubicBezTo>
                    <a:pt x="524" y="5989"/>
                    <a:pt x="596" y="5918"/>
                    <a:pt x="596" y="5822"/>
                  </a:cubicBezTo>
                  <a:lnTo>
                    <a:pt x="596" y="5013"/>
                  </a:lnTo>
                  <a:lnTo>
                    <a:pt x="2965" y="5013"/>
                  </a:lnTo>
                  <a:lnTo>
                    <a:pt x="2965" y="7763"/>
                  </a:lnTo>
                  <a:lnTo>
                    <a:pt x="2798" y="7930"/>
                  </a:lnTo>
                  <a:cubicBezTo>
                    <a:pt x="2762" y="7954"/>
                    <a:pt x="2751" y="8001"/>
                    <a:pt x="2751" y="8049"/>
                  </a:cubicBezTo>
                  <a:lnTo>
                    <a:pt x="2751" y="8537"/>
                  </a:lnTo>
                  <a:lnTo>
                    <a:pt x="2489" y="8537"/>
                  </a:lnTo>
                  <a:cubicBezTo>
                    <a:pt x="2393" y="8537"/>
                    <a:pt x="2322" y="8608"/>
                    <a:pt x="2322" y="8704"/>
                  </a:cubicBezTo>
                  <a:lnTo>
                    <a:pt x="2322" y="9323"/>
                  </a:lnTo>
                  <a:lnTo>
                    <a:pt x="643" y="9323"/>
                  </a:lnTo>
                  <a:lnTo>
                    <a:pt x="643" y="6584"/>
                  </a:lnTo>
                  <a:cubicBezTo>
                    <a:pt x="643" y="6501"/>
                    <a:pt x="560" y="6418"/>
                    <a:pt x="476" y="6418"/>
                  </a:cubicBezTo>
                  <a:cubicBezTo>
                    <a:pt x="381" y="6418"/>
                    <a:pt x="310" y="6501"/>
                    <a:pt x="310" y="6584"/>
                  </a:cubicBezTo>
                  <a:lnTo>
                    <a:pt x="310" y="10275"/>
                  </a:lnTo>
                  <a:cubicBezTo>
                    <a:pt x="310" y="10371"/>
                    <a:pt x="381" y="10442"/>
                    <a:pt x="476" y="10442"/>
                  </a:cubicBezTo>
                  <a:lnTo>
                    <a:pt x="10740" y="10442"/>
                  </a:lnTo>
                  <a:cubicBezTo>
                    <a:pt x="10835" y="10442"/>
                    <a:pt x="10906" y="10371"/>
                    <a:pt x="10906" y="10275"/>
                  </a:cubicBezTo>
                  <a:lnTo>
                    <a:pt x="10906" y="8347"/>
                  </a:lnTo>
                  <a:cubicBezTo>
                    <a:pt x="10906" y="8251"/>
                    <a:pt x="10835" y="8180"/>
                    <a:pt x="10740" y="8180"/>
                  </a:cubicBezTo>
                  <a:cubicBezTo>
                    <a:pt x="10656" y="8180"/>
                    <a:pt x="10585" y="8251"/>
                    <a:pt x="10585" y="8347"/>
                  </a:cubicBezTo>
                  <a:lnTo>
                    <a:pt x="10585" y="9323"/>
                  </a:lnTo>
                  <a:lnTo>
                    <a:pt x="8894" y="9323"/>
                  </a:lnTo>
                  <a:lnTo>
                    <a:pt x="8894" y="8704"/>
                  </a:lnTo>
                  <a:cubicBezTo>
                    <a:pt x="8894" y="8608"/>
                    <a:pt x="8823" y="8537"/>
                    <a:pt x="8739" y="8537"/>
                  </a:cubicBezTo>
                  <a:lnTo>
                    <a:pt x="8466" y="8537"/>
                  </a:lnTo>
                  <a:lnTo>
                    <a:pt x="8466" y="8049"/>
                  </a:lnTo>
                  <a:cubicBezTo>
                    <a:pt x="8466" y="8001"/>
                    <a:pt x="8454" y="7954"/>
                    <a:pt x="8418" y="7930"/>
                  </a:cubicBezTo>
                  <a:lnTo>
                    <a:pt x="8239" y="7763"/>
                  </a:lnTo>
                  <a:lnTo>
                    <a:pt x="8239" y="5013"/>
                  </a:lnTo>
                  <a:lnTo>
                    <a:pt x="10549" y="5013"/>
                  </a:lnTo>
                  <a:lnTo>
                    <a:pt x="10549" y="7585"/>
                  </a:lnTo>
                  <a:cubicBezTo>
                    <a:pt x="10549" y="7668"/>
                    <a:pt x="10621" y="7751"/>
                    <a:pt x="10716" y="7751"/>
                  </a:cubicBezTo>
                  <a:cubicBezTo>
                    <a:pt x="10799" y="7751"/>
                    <a:pt x="10883" y="7668"/>
                    <a:pt x="10883" y="7585"/>
                  </a:cubicBezTo>
                  <a:lnTo>
                    <a:pt x="10883" y="5013"/>
                  </a:lnTo>
                  <a:lnTo>
                    <a:pt x="10978" y="5013"/>
                  </a:lnTo>
                  <a:cubicBezTo>
                    <a:pt x="11025" y="5013"/>
                    <a:pt x="11073" y="4989"/>
                    <a:pt x="11097" y="4953"/>
                  </a:cubicBezTo>
                  <a:cubicBezTo>
                    <a:pt x="11133" y="4906"/>
                    <a:pt x="11144" y="4858"/>
                    <a:pt x="11133" y="4810"/>
                  </a:cubicBezTo>
                  <a:lnTo>
                    <a:pt x="11002" y="3429"/>
                  </a:lnTo>
                  <a:cubicBezTo>
                    <a:pt x="10978" y="3239"/>
                    <a:pt x="10811" y="3084"/>
                    <a:pt x="10609" y="3084"/>
                  </a:cubicBezTo>
                  <a:lnTo>
                    <a:pt x="9061" y="3084"/>
                  </a:lnTo>
                  <a:lnTo>
                    <a:pt x="9061" y="3024"/>
                  </a:lnTo>
                  <a:lnTo>
                    <a:pt x="9061" y="2667"/>
                  </a:lnTo>
                  <a:cubicBezTo>
                    <a:pt x="9061" y="2465"/>
                    <a:pt x="8882" y="2286"/>
                    <a:pt x="8680" y="2286"/>
                  </a:cubicBezTo>
                  <a:lnTo>
                    <a:pt x="8537" y="2286"/>
                  </a:lnTo>
                  <a:lnTo>
                    <a:pt x="5668" y="36"/>
                  </a:lnTo>
                  <a:cubicBezTo>
                    <a:pt x="5638" y="12"/>
                    <a:pt x="5602" y="0"/>
                    <a:pt x="55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2897827" y="2604753"/>
              <a:ext cx="48197" cy="64506"/>
            </a:xfrm>
            <a:custGeom>
              <a:avLst/>
              <a:gdLst/>
              <a:ahLst/>
              <a:cxnLst/>
              <a:rect l="l" t="t" r="r" b="b"/>
              <a:pathLst>
                <a:path w="1513" h="2025" extrusionOk="0">
                  <a:moveTo>
                    <a:pt x="762" y="334"/>
                  </a:moveTo>
                  <a:cubicBezTo>
                    <a:pt x="989" y="334"/>
                    <a:pt x="1191" y="524"/>
                    <a:pt x="1191" y="762"/>
                  </a:cubicBezTo>
                  <a:lnTo>
                    <a:pt x="1191" y="1703"/>
                  </a:lnTo>
                  <a:lnTo>
                    <a:pt x="334" y="1703"/>
                  </a:lnTo>
                  <a:lnTo>
                    <a:pt x="334" y="762"/>
                  </a:lnTo>
                  <a:cubicBezTo>
                    <a:pt x="334" y="524"/>
                    <a:pt x="524" y="334"/>
                    <a:pt x="762" y="334"/>
                  </a:cubicBezTo>
                  <a:close/>
                  <a:moveTo>
                    <a:pt x="750" y="0"/>
                  </a:moveTo>
                  <a:cubicBezTo>
                    <a:pt x="334" y="0"/>
                    <a:pt x="0" y="346"/>
                    <a:pt x="0" y="762"/>
                  </a:cubicBezTo>
                  <a:lnTo>
                    <a:pt x="0" y="1858"/>
                  </a:lnTo>
                  <a:cubicBezTo>
                    <a:pt x="0" y="1953"/>
                    <a:pt x="72" y="2024"/>
                    <a:pt x="155" y="2024"/>
                  </a:cubicBezTo>
                  <a:lnTo>
                    <a:pt x="1346" y="2024"/>
                  </a:lnTo>
                  <a:cubicBezTo>
                    <a:pt x="1441" y="2024"/>
                    <a:pt x="1512" y="1953"/>
                    <a:pt x="1512" y="1858"/>
                  </a:cubicBezTo>
                  <a:lnTo>
                    <a:pt x="1512" y="762"/>
                  </a:lnTo>
                  <a:cubicBezTo>
                    <a:pt x="1512" y="346"/>
                    <a:pt x="1167" y="0"/>
                    <a:pt x="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2775695" y="2551650"/>
              <a:ext cx="51223" cy="51223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810" y="310"/>
                  </a:moveTo>
                  <a:cubicBezTo>
                    <a:pt x="1060" y="310"/>
                    <a:pt x="1286" y="524"/>
                    <a:pt x="1286" y="786"/>
                  </a:cubicBezTo>
                  <a:cubicBezTo>
                    <a:pt x="1263" y="1060"/>
                    <a:pt x="1060" y="1262"/>
                    <a:pt x="810" y="1262"/>
                  </a:cubicBezTo>
                  <a:cubicBezTo>
                    <a:pt x="560" y="1262"/>
                    <a:pt x="334" y="1060"/>
                    <a:pt x="334" y="786"/>
                  </a:cubicBezTo>
                  <a:cubicBezTo>
                    <a:pt x="334" y="536"/>
                    <a:pt x="536" y="310"/>
                    <a:pt x="810" y="310"/>
                  </a:cubicBezTo>
                  <a:close/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596" y="358"/>
                    <a:pt x="1239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C18E11-92B7-4176-A6F8-E9A635C3E296}"/>
              </a:ext>
            </a:extLst>
          </p:cNvPr>
          <p:cNvGrpSpPr/>
          <p:nvPr/>
        </p:nvGrpSpPr>
        <p:grpSpPr>
          <a:xfrm>
            <a:off x="1578168" y="1421665"/>
            <a:ext cx="5986540" cy="1262388"/>
            <a:chOff x="1474075" y="2370322"/>
            <a:chExt cx="13080125" cy="2758220"/>
          </a:xfrm>
        </p:grpSpPr>
        <p:pic>
          <p:nvPicPr>
            <p:cNvPr id="73" name="Picture 72" descr="Icon&#10;&#10;Description automatically generated">
              <a:extLst>
                <a:ext uri="{FF2B5EF4-FFF2-40B4-BE49-F238E27FC236}">
                  <a16:creationId xmlns:a16="http://schemas.microsoft.com/office/drawing/2014/main" id="{31D52F3B-2FCB-4F11-B140-909B0D5BF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1600" y="2450539"/>
              <a:ext cx="1752600" cy="1752600"/>
            </a:xfrm>
            <a:prstGeom prst="rect">
              <a:avLst/>
            </a:prstGeom>
          </p:spPr>
        </p:pic>
        <p:pic>
          <p:nvPicPr>
            <p:cNvPr id="74" name="Picture 73" descr="Logo&#10;&#10;Description automatically generated">
              <a:extLst>
                <a:ext uri="{FF2B5EF4-FFF2-40B4-BE49-F238E27FC236}">
                  <a16:creationId xmlns:a16="http://schemas.microsoft.com/office/drawing/2014/main" id="{F2480EE7-4433-46BD-B460-30A60568A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7" t="1781" r="10295" b="5209"/>
            <a:stretch/>
          </p:blipFill>
          <p:spPr>
            <a:xfrm>
              <a:off x="10134600" y="3265778"/>
              <a:ext cx="1635471" cy="1813961"/>
            </a:xfrm>
            <a:prstGeom prst="rect">
              <a:avLst/>
            </a:prstGeom>
          </p:spPr>
        </p:pic>
        <p:pic>
          <p:nvPicPr>
            <p:cNvPr id="75" name="Picture 74" descr="Icon&#10;&#10;Description automatically generated">
              <a:extLst>
                <a:ext uri="{FF2B5EF4-FFF2-40B4-BE49-F238E27FC236}">
                  <a16:creationId xmlns:a16="http://schemas.microsoft.com/office/drawing/2014/main" id="{E85AEAA1-C35C-4240-9557-261EDD896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749" y="2499642"/>
              <a:ext cx="1884322" cy="1752599"/>
            </a:xfrm>
            <a:prstGeom prst="rect">
              <a:avLst/>
            </a:prstGeom>
          </p:spPr>
        </p:pic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A752AE57-7F00-4A89-8E32-A4D97C376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175" y="3375942"/>
              <a:ext cx="1752600" cy="1752600"/>
            </a:xfrm>
            <a:prstGeom prst="rect">
              <a:avLst/>
            </a:prstGeom>
          </p:spPr>
        </p:pic>
        <p:pic>
          <p:nvPicPr>
            <p:cNvPr id="77" name="Picture 7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8897C05-D690-4174-B568-7ACC9B3F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075" y="2370322"/>
              <a:ext cx="1824419" cy="182441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E638585-6F49-4C7B-989A-250731A63C7E}"/>
              </a:ext>
            </a:extLst>
          </p:cNvPr>
          <p:cNvGrpSpPr/>
          <p:nvPr/>
        </p:nvGrpSpPr>
        <p:grpSpPr>
          <a:xfrm>
            <a:off x="1687793" y="3000182"/>
            <a:ext cx="5767290" cy="1273883"/>
            <a:chOff x="2675756" y="5989170"/>
            <a:chExt cx="12890348" cy="2847230"/>
          </a:xfrm>
        </p:grpSpPr>
        <p:pic>
          <p:nvPicPr>
            <p:cNvPr id="79" name="Picture 78" descr="Logo&#10;&#10;Description automatically generated">
              <a:extLst>
                <a:ext uri="{FF2B5EF4-FFF2-40B4-BE49-F238E27FC236}">
                  <a16:creationId xmlns:a16="http://schemas.microsoft.com/office/drawing/2014/main" id="{ED65AE80-CFD2-4A7F-983D-B1720FDC5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0" y="7083801"/>
              <a:ext cx="1797954" cy="1752599"/>
            </a:xfrm>
            <a:prstGeom prst="rect">
              <a:avLst/>
            </a:prstGeom>
          </p:spPr>
        </p:pic>
        <p:pic>
          <p:nvPicPr>
            <p:cNvPr id="80" name="Picture 79" descr="Icon&#10;&#10;Description automatically generated">
              <a:extLst>
                <a:ext uri="{FF2B5EF4-FFF2-40B4-BE49-F238E27FC236}">
                  <a16:creationId xmlns:a16="http://schemas.microsoft.com/office/drawing/2014/main" id="{E203C274-8E4B-4F3D-BE3B-7A07D3A2D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1685" y="5989170"/>
              <a:ext cx="1824419" cy="1824419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8D62F52C-6C2D-4F4F-B28C-9D82EDB0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977" y="6158592"/>
              <a:ext cx="1779984" cy="1654997"/>
            </a:xfrm>
            <a:prstGeom prst="rect">
              <a:avLst/>
            </a:prstGeom>
          </p:spPr>
        </p:pic>
        <p:pic>
          <p:nvPicPr>
            <p:cNvPr id="82" name="Picture 81" descr="Icon&#10;&#10;Description automatically generated">
              <a:extLst>
                <a:ext uri="{FF2B5EF4-FFF2-40B4-BE49-F238E27FC236}">
                  <a16:creationId xmlns:a16="http://schemas.microsoft.com/office/drawing/2014/main" id="{19638F48-8A7D-436C-9611-CEC92E81F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56" y="6109791"/>
              <a:ext cx="1752600" cy="1752600"/>
            </a:xfrm>
            <a:prstGeom prst="rect">
              <a:avLst/>
            </a:prstGeom>
          </p:spPr>
        </p:pic>
        <p:pic>
          <p:nvPicPr>
            <p:cNvPr id="83" name="Picture 82" descr="Icon&#10;&#10;Description automatically generated">
              <a:extLst>
                <a:ext uri="{FF2B5EF4-FFF2-40B4-BE49-F238E27FC236}">
                  <a16:creationId xmlns:a16="http://schemas.microsoft.com/office/drawing/2014/main" id="{B81C8A85-FE1D-4583-A664-34990A8E7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74" r="12685"/>
            <a:stretch/>
          </p:blipFill>
          <p:spPr>
            <a:xfrm>
              <a:off x="5385151" y="7012779"/>
              <a:ext cx="2081851" cy="1738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9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Бъдещи идеи</a:t>
            </a:r>
            <a:endParaRPr sz="3200" dirty="0"/>
          </a:p>
        </p:txBody>
      </p:sp>
      <p:sp>
        <p:nvSpPr>
          <p:cNvPr id="508" name="Google Shape;508;p47"/>
          <p:cNvSpPr txBox="1"/>
          <p:nvPr/>
        </p:nvSpPr>
        <p:spPr>
          <a:xfrm>
            <a:off x="1774200" y="1771550"/>
            <a:ext cx="5595600" cy="23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</a:pPr>
            <a:r>
              <a:rPr lang="bg-BG" sz="1600" b="1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бъдеще възнамеряваме да: </a:t>
            </a:r>
            <a:endParaRPr lang="bg-BG"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</a:pPr>
            <a:r>
              <a:rPr lang="bg-BG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Разширим програмата, така че да не включва само събития от Българската история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</a:pPr>
            <a:r>
              <a:rPr lang="bg-BG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Направим програмата по-достъпна за хора от най-различни възрасти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</a:pPr>
            <a:r>
              <a:rPr lang="bg-BG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Предложим идеята си на спонсор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15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43;p44">
            <a:extLst>
              <a:ext uri="{FF2B5EF4-FFF2-40B4-BE49-F238E27FC236}">
                <a16:creationId xmlns:a16="http://schemas.microsoft.com/office/drawing/2014/main" id="{1DF2E2BC-0D15-4378-B85C-0F7F0CEE6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550" y="1816200"/>
            <a:ext cx="726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Благодарим за вниманието!</a:t>
            </a:r>
            <a:r>
              <a:rPr lang="en" sz="4800" dirty="0"/>
              <a:t> 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7199561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tyle Thesis Defense by Slidesgo">
  <a:themeElements>
    <a:clrScheme name="Simple Light">
      <a:dk1>
        <a:srgbClr val="D4CAB7"/>
      </a:dk1>
      <a:lt1>
        <a:srgbClr val="E3DAC5"/>
      </a:lt1>
      <a:dk2>
        <a:srgbClr val="334436"/>
      </a:dk2>
      <a:lt2>
        <a:srgbClr val="DFAA28"/>
      </a:lt2>
      <a:accent1>
        <a:srgbClr val="2C4EB8"/>
      </a:accent1>
      <a:accent2>
        <a:srgbClr val="EA5430"/>
      </a:accent2>
      <a:accent3>
        <a:srgbClr val="334436"/>
      </a:accent3>
      <a:accent4>
        <a:srgbClr val="DFAA28"/>
      </a:accent4>
      <a:accent5>
        <a:srgbClr val="2C4EB8"/>
      </a:accent5>
      <a:accent6>
        <a:srgbClr val="EA5430"/>
      </a:accent6>
      <a:hlink>
        <a:srgbClr val="334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90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 ExtraBold</vt:lpstr>
      <vt:lpstr>Montserrat Medium</vt:lpstr>
      <vt:lpstr>Bebas Neue</vt:lpstr>
      <vt:lpstr>Simple Style Thesis Defense by Slidesgo</vt:lpstr>
      <vt:lpstr>Отбор Vavylon</vt:lpstr>
      <vt:lpstr>Нашият отбор</vt:lpstr>
      <vt:lpstr>Разпределяне на задачи</vt:lpstr>
      <vt:lpstr>Използвани технологии</vt:lpstr>
      <vt:lpstr>Бъдещи идеи</vt:lpstr>
      <vt:lpstr>Благодарим за вниманието!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Отбор Vavylon</dc:title>
  <cp:lastModifiedBy>Йоана И. Агафонова</cp:lastModifiedBy>
  <cp:revision>2</cp:revision>
  <dcterms:modified xsi:type="dcterms:W3CDTF">2022-02-15T20:46:23Z</dcterms:modified>
</cp:coreProperties>
</file>