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4"/>
  </p:sldMasterIdLst>
  <p:notesMasterIdLst>
    <p:notesMasterId r:id="rId27"/>
  </p:notesMasterIdLst>
  <p:sldIdLst>
    <p:sldId id="256" r:id="rId5"/>
    <p:sldId id="1805" r:id="rId6"/>
    <p:sldId id="1818" r:id="rId7"/>
    <p:sldId id="1822" r:id="rId8"/>
    <p:sldId id="1806" r:id="rId9"/>
    <p:sldId id="1802" r:id="rId10"/>
    <p:sldId id="1810" r:id="rId11"/>
    <p:sldId id="1807" r:id="rId12"/>
    <p:sldId id="1803" r:id="rId13"/>
    <p:sldId id="1804" r:id="rId14"/>
    <p:sldId id="1809" r:id="rId15"/>
    <p:sldId id="1808" r:id="rId16"/>
    <p:sldId id="1800" r:id="rId17"/>
    <p:sldId id="1811" r:id="rId18"/>
    <p:sldId id="1813" r:id="rId19"/>
    <p:sldId id="1819" r:id="rId20"/>
    <p:sldId id="1814" r:id="rId21"/>
    <p:sldId id="1815" r:id="rId22"/>
    <p:sldId id="1816" r:id="rId23"/>
    <p:sldId id="1821" r:id="rId24"/>
    <p:sldId id="1817" r:id="rId25"/>
    <p:sldId id="1820" r:id="rId26"/>
  </p:sldIdLst>
  <p:sldSz cx="12192000" cy="6858000"/>
  <p:notesSz cx="6797675" cy="9859963"/>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מקטע ברירת מחדל" id="{894EEC51-332C-4B4D-9BAA-4D1B59882D46}">
          <p14:sldIdLst>
            <p14:sldId id="256"/>
            <p14:sldId id="1805"/>
            <p14:sldId id="1818"/>
            <p14:sldId id="1822"/>
            <p14:sldId id="1806"/>
            <p14:sldId id="1802"/>
            <p14:sldId id="1810"/>
            <p14:sldId id="1807"/>
            <p14:sldId id="1803"/>
            <p14:sldId id="1804"/>
            <p14:sldId id="1809"/>
            <p14:sldId id="1808"/>
            <p14:sldId id="1800"/>
            <p14:sldId id="1811"/>
            <p14:sldId id="1813"/>
            <p14:sldId id="1819"/>
            <p14:sldId id="1814"/>
            <p14:sldId id="1815"/>
            <p14:sldId id="1816"/>
            <p14:sldId id="1821"/>
            <p14:sldId id="1817"/>
            <p14:sldId id="182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5AD"/>
    <a:srgbClr val="46AD90"/>
    <a:srgbClr val="B3CA34"/>
    <a:srgbClr val="152C56"/>
    <a:srgbClr val="F2F2F2"/>
    <a:srgbClr val="73B5CF"/>
    <a:srgbClr val="449DBF"/>
    <a:srgbClr val="33ACFF"/>
    <a:srgbClr val="007DD2"/>
    <a:srgbClr val="ABDD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5A73DA-8F14-B304-9A16-238D230FC7A6}" v="1" dt="2025-03-09T10:28:14.410"/>
  </p1510:revLst>
</p1510:revInfo>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snapToGrid="0">
      <p:cViewPr varScale="1">
        <p:scale>
          <a:sx n="78" d="100"/>
          <a:sy n="78" d="100"/>
        </p:scale>
        <p:origin x="192"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not, Limor" userId="S::limorg@mosdot.co.il::3b5f55bb-06cb-4d7f-8bd5-7a5f5bf524fb" providerId="AD" clId="Web-{46C4BA1D-759A-5CBA-DFDE-052348C1F273}"/>
    <pc:docChg chg="modSld sldOrd">
      <pc:chgData name="Ganot, Limor" userId="S::limorg@mosdot.co.il::3b5f55bb-06cb-4d7f-8bd5-7a5f5bf524fb" providerId="AD" clId="Web-{46C4BA1D-759A-5CBA-DFDE-052348C1F273}" dt="2024-07-25T06:40:09.774" v="118" actId="20577"/>
      <pc:docMkLst>
        <pc:docMk/>
      </pc:docMkLst>
      <pc:sldChg chg="modSp">
        <pc:chgData name="Ganot, Limor" userId="S::limorg@mosdot.co.il::3b5f55bb-06cb-4d7f-8bd5-7a5f5bf524fb" providerId="AD" clId="Web-{46C4BA1D-759A-5CBA-DFDE-052348C1F273}" dt="2024-07-25T06:37:24.348" v="100" actId="1076"/>
        <pc:sldMkLst>
          <pc:docMk/>
          <pc:sldMk cId="3038688928" sldId="1805"/>
        </pc:sldMkLst>
        <pc:spChg chg="mod">
          <ac:chgData name="Ganot, Limor" userId="S::limorg@mosdot.co.il::3b5f55bb-06cb-4d7f-8bd5-7a5f5bf524fb" providerId="AD" clId="Web-{46C4BA1D-759A-5CBA-DFDE-052348C1F273}" dt="2024-07-25T06:36:59.098" v="97" actId="1076"/>
          <ac:spMkLst>
            <pc:docMk/>
            <pc:sldMk cId="3038688928" sldId="1805"/>
            <ac:spMk id="6" creationId="{7581703B-E708-39D0-0FF3-C40EE5C65B6E}"/>
          </ac:spMkLst>
        </pc:spChg>
        <pc:spChg chg="mod">
          <ac:chgData name="Ganot, Limor" userId="S::limorg@mosdot.co.il::3b5f55bb-06cb-4d7f-8bd5-7a5f5bf524fb" providerId="AD" clId="Web-{46C4BA1D-759A-5CBA-DFDE-052348C1F273}" dt="2024-07-25T06:37:04.082" v="98" actId="1076"/>
          <ac:spMkLst>
            <pc:docMk/>
            <pc:sldMk cId="3038688928" sldId="1805"/>
            <ac:spMk id="7" creationId="{4E14839D-DE5D-0529-FB6F-5B0F005838C4}"/>
          </ac:spMkLst>
        </pc:spChg>
        <pc:spChg chg="mod">
          <ac:chgData name="Ganot, Limor" userId="S::limorg@mosdot.co.il::3b5f55bb-06cb-4d7f-8bd5-7a5f5bf524fb" providerId="AD" clId="Web-{46C4BA1D-759A-5CBA-DFDE-052348C1F273}" dt="2024-07-25T06:37:24.348" v="100" actId="1076"/>
          <ac:spMkLst>
            <pc:docMk/>
            <pc:sldMk cId="3038688928" sldId="1805"/>
            <ac:spMk id="8" creationId="{A5501424-0AD5-9E98-8DE0-9C4A2A746949}"/>
          </ac:spMkLst>
        </pc:spChg>
        <pc:spChg chg="mod">
          <ac:chgData name="Ganot, Limor" userId="S::limorg@mosdot.co.il::3b5f55bb-06cb-4d7f-8bd5-7a5f5bf524fb" providerId="AD" clId="Web-{46C4BA1D-759A-5CBA-DFDE-052348C1F273}" dt="2024-07-25T06:37:21.426" v="99" actId="1076"/>
          <ac:spMkLst>
            <pc:docMk/>
            <pc:sldMk cId="3038688928" sldId="1805"/>
            <ac:spMk id="11" creationId="{D8206746-CF45-2AD1-F466-F0CC740A3D0E}"/>
          </ac:spMkLst>
        </pc:spChg>
      </pc:sldChg>
      <pc:sldChg chg="modSp ord">
        <pc:chgData name="Ganot, Limor" userId="S::limorg@mosdot.co.il::3b5f55bb-06cb-4d7f-8bd5-7a5f5bf524fb" providerId="AD" clId="Web-{46C4BA1D-759A-5CBA-DFDE-052348C1F273}" dt="2024-07-25T06:40:09.774" v="118" actId="20577"/>
        <pc:sldMkLst>
          <pc:docMk/>
          <pc:sldMk cId="3681053812" sldId="1810"/>
        </pc:sldMkLst>
        <pc:spChg chg="mod">
          <ac:chgData name="Ganot, Limor" userId="S::limorg@mosdot.co.il::3b5f55bb-06cb-4d7f-8bd5-7a5f5bf524fb" providerId="AD" clId="Web-{46C4BA1D-759A-5CBA-DFDE-052348C1F273}" dt="2024-07-25T06:40:09.774" v="118" actId="20577"/>
          <ac:spMkLst>
            <pc:docMk/>
            <pc:sldMk cId="3681053812" sldId="1810"/>
            <ac:spMk id="2" creationId="{AD2A7F09-82CB-2BC1-E443-D985561B6247}"/>
          </ac:spMkLst>
        </pc:spChg>
      </pc:sldChg>
    </pc:docChg>
  </pc:docChgLst>
  <pc:docChgLst>
    <pc:chgData name="Ganot, Limor" userId="S::limorg@mosdot.co.il::3b5f55bb-06cb-4d7f-8bd5-7a5f5bf524fb" providerId="AD" clId="Web-{F356A4FA-2AB1-EBC5-0148-C9FD581135F2}"/>
    <pc:docChg chg="sldOrd">
      <pc:chgData name="Ganot, Limor" userId="S::limorg@mosdot.co.il::3b5f55bb-06cb-4d7f-8bd5-7a5f5bf524fb" providerId="AD" clId="Web-{F356A4FA-2AB1-EBC5-0148-C9FD581135F2}" dt="2024-08-04T08:05:11.191" v="2"/>
      <pc:docMkLst>
        <pc:docMk/>
      </pc:docMkLst>
      <pc:sldChg chg="ord">
        <pc:chgData name="Ganot, Limor" userId="S::limorg@mosdot.co.il::3b5f55bb-06cb-4d7f-8bd5-7a5f5bf524fb" providerId="AD" clId="Web-{F356A4FA-2AB1-EBC5-0148-C9FD581135F2}" dt="2024-08-04T08:05:11.191" v="2"/>
        <pc:sldMkLst>
          <pc:docMk/>
          <pc:sldMk cId="3181179105" sldId="1802"/>
        </pc:sldMkLst>
      </pc:sldChg>
      <pc:sldChg chg="ord">
        <pc:chgData name="Ganot, Limor" userId="S::limorg@mosdot.co.il::3b5f55bb-06cb-4d7f-8bd5-7a5f5bf524fb" providerId="AD" clId="Web-{F356A4FA-2AB1-EBC5-0148-C9FD581135F2}" dt="2024-08-04T06:50:20.194" v="1"/>
        <pc:sldMkLst>
          <pc:docMk/>
          <pc:sldMk cId="1487067653" sldId="1804"/>
        </pc:sldMkLst>
      </pc:sldChg>
    </pc:docChg>
  </pc:docChgLst>
  <pc:docChgLst>
    <pc:chgData name="Ganot, Limor" userId="S::limorg@mosdot.co.il::3b5f55bb-06cb-4d7f-8bd5-7a5f5bf524fb" providerId="AD" clId="Web-{C558ED66-7477-88F3-B336-1AB735301027}"/>
    <pc:docChg chg="sldOrd">
      <pc:chgData name="Ganot, Limor" userId="S::limorg@mosdot.co.il::3b5f55bb-06cb-4d7f-8bd5-7a5f5bf524fb" providerId="AD" clId="Web-{C558ED66-7477-88F3-B336-1AB735301027}" dt="2024-07-08T05:59:25.751" v="0"/>
      <pc:docMkLst>
        <pc:docMk/>
      </pc:docMkLst>
      <pc:sldChg chg="ord">
        <pc:chgData name="Ganot, Limor" userId="S::limorg@mosdot.co.il::3b5f55bb-06cb-4d7f-8bd5-7a5f5bf524fb" providerId="AD" clId="Web-{C558ED66-7477-88F3-B336-1AB735301027}" dt="2024-07-08T05:59:25.751" v="0"/>
        <pc:sldMkLst>
          <pc:docMk/>
          <pc:sldMk cId="3681053812" sldId="1810"/>
        </pc:sldMkLst>
      </pc:sldChg>
    </pc:docChg>
  </pc:docChgLst>
  <pc:docChgLst>
    <pc:chgData name="Ganot, Limor" userId="S::limorg@mosdot.co.il::3b5f55bb-06cb-4d7f-8bd5-7a5f5bf524fb" providerId="AD" clId="Web-{F1C75E3A-7ABA-F7A5-38EA-C03DF332E4D7}"/>
    <pc:docChg chg="addSld modSld sldOrd modSection">
      <pc:chgData name="Ganot, Limor" userId="S::limorg@mosdot.co.il::3b5f55bb-06cb-4d7f-8bd5-7a5f5bf524fb" providerId="AD" clId="Web-{F1C75E3A-7ABA-F7A5-38EA-C03DF332E4D7}" dt="2024-08-06T06:12:11.164" v="256"/>
      <pc:docMkLst>
        <pc:docMk/>
      </pc:docMkLst>
      <pc:sldChg chg="addSp modSp ord">
        <pc:chgData name="Ganot, Limor" userId="S::limorg@mosdot.co.il::3b5f55bb-06cb-4d7f-8bd5-7a5f5bf524fb" providerId="AD" clId="Web-{F1C75E3A-7ABA-F7A5-38EA-C03DF332E4D7}" dt="2024-08-06T06:12:11.164" v="256"/>
        <pc:sldMkLst>
          <pc:docMk/>
          <pc:sldMk cId="4171487094" sldId="1814"/>
        </pc:sldMkLst>
        <pc:spChg chg="add mod">
          <ac:chgData name="Ganot, Limor" userId="S::limorg@mosdot.co.il::3b5f55bb-06cb-4d7f-8bd5-7a5f5bf524fb" providerId="AD" clId="Web-{F1C75E3A-7ABA-F7A5-38EA-C03DF332E4D7}" dt="2024-08-06T06:10:00.159" v="246" actId="1076"/>
          <ac:spMkLst>
            <pc:docMk/>
            <pc:sldMk cId="4171487094" sldId="1814"/>
            <ac:spMk id="3" creationId="{415DB821-257B-18CA-0F9D-7EEE5072DC6F}"/>
          </ac:spMkLst>
        </pc:spChg>
        <pc:spChg chg="mod">
          <ac:chgData name="Ganot, Limor" userId="S::limorg@mosdot.co.il::3b5f55bb-06cb-4d7f-8bd5-7a5f5bf524fb" providerId="AD" clId="Web-{F1C75E3A-7ABA-F7A5-38EA-C03DF332E4D7}" dt="2024-08-06T06:11:55.741" v="255" actId="20577"/>
          <ac:spMkLst>
            <pc:docMk/>
            <pc:sldMk cId="4171487094" sldId="1814"/>
            <ac:spMk id="5" creationId="{2329FE3C-F272-4530-B745-A42FBDA6D4C7}"/>
          </ac:spMkLst>
        </pc:spChg>
      </pc:sldChg>
      <pc:sldChg chg="addSp delSp modSp new">
        <pc:chgData name="Ganot, Limor" userId="S::limorg@mosdot.co.il::3b5f55bb-06cb-4d7f-8bd5-7a5f5bf524fb" providerId="AD" clId="Web-{F1C75E3A-7ABA-F7A5-38EA-C03DF332E4D7}" dt="2024-08-06T06:09:12.861" v="242" actId="20577"/>
        <pc:sldMkLst>
          <pc:docMk/>
          <pc:sldMk cId="1705006379" sldId="1815"/>
        </pc:sldMkLst>
        <pc:spChg chg="del">
          <ac:chgData name="Ganot, Limor" userId="S::limorg@mosdot.co.il::3b5f55bb-06cb-4d7f-8bd5-7a5f5bf524fb" providerId="AD" clId="Web-{F1C75E3A-7ABA-F7A5-38EA-C03DF332E4D7}" dt="2024-08-06T05:46:06.799" v="34"/>
          <ac:spMkLst>
            <pc:docMk/>
            <pc:sldMk cId="1705006379" sldId="1815"/>
            <ac:spMk id="2" creationId="{B8A90230-7E91-11E1-E6CF-EEEC652C62D8}"/>
          </ac:spMkLst>
        </pc:spChg>
        <pc:spChg chg="del">
          <ac:chgData name="Ganot, Limor" userId="S::limorg@mosdot.co.il::3b5f55bb-06cb-4d7f-8bd5-7a5f5bf524fb" providerId="AD" clId="Web-{F1C75E3A-7ABA-F7A5-38EA-C03DF332E4D7}" dt="2024-08-06T05:46:04.877" v="33"/>
          <ac:spMkLst>
            <pc:docMk/>
            <pc:sldMk cId="1705006379" sldId="1815"/>
            <ac:spMk id="3" creationId="{93081D3A-EDBC-DEEE-E4CF-3505006EB89C}"/>
          </ac:spMkLst>
        </pc:spChg>
        <pc:spChg chg="add mod">
          <ac:chgData name="Ganot, Limor" userId="S::limorg@mosdot.co.il::3b5f55bb-06cb-4d7f-8bd5-7a5f5bf524fb" providerId="AD" clId="Web-{F1C75E3A-7ABA-F7A5-38EA-C03DF332E4D7}" dt="2024-08-06T05:48:12.897" v="59" actId="1076"/>
          <ac:spMkLst>
            <pc:docMk/>
            <pc:sldMk cId="1705006379" sldId="1815"/>
            <ac:spMk id="5" creationId="{1256E3E0-31E8-7701-59DA-2D92114640C9}"/>
          </ac:spMkLst>
        </pc:spChg>
        <pc:spChg chg="add del mod">
          <ac:chgData name="Ganot, Limor" userId="S::limorg@mosdot.co.il::3b5f55bb-06cb-4d7f-8bd5-7a5f5bf524fb" providerId="AD" clId="Web-{F1C75E3A-7ABA-F7A5-38EA-C03DF332E4D7}" dt="2024-08-06T05:46:37.394" v="40"/>
          <ac:spMkLst>
            <pc:docMk/>
            <pc:sldMk cId="1705006379" sldId="1815"/>
            <ac:spMk id="7" creationId="{F5C55DEB-506C-D3F7-7CD2-2B250A66E16F}"/>
          </ac:spMkLst>
        </pc:spChg>
        <pc:spChg chg="add mod">
          <ac:chgData name="Ganot, Limor" userId="S::limorg@mosdot.co.il::3b5f55bb-06cb-4d7f-8bd5-7a5f5bf524fb" providerId="AD" clId="Web-{F1C75E3A-7ABA-F7A5-38EA-C03DF332E4D7}" dt="2024-08-06T06:09:12.861" v="242" actId="20577"/>
          <ac:spMkLst>
            <pc:docMk/>
            <pc:sldMk cId="1705006379" sldId="1815"/>
            <ac:spMk id="9" creationId="{98C278E3-1EF7-F208-3118-162DDC902E69}"/>
          </ac:spMkLst>
        </pc:spChg>
      </pc:sldChg>
    </pc:docChg>
  </pc:docChgLst>
  <pc:docChgLst>
    <pc:chgData name="Askapa, Almog" userId="S::almoga@mosdot.co.il::5968064b-758a-4b89-9a27-75eb418a36ad" providerId="AD" clId="Web-{2F516535-FB0D-C76E-7B52-6D27E275FE60}"/>
    <pc:docChg chg="modSld">
      <pc:chgData name="Askapa, Almog" userId="S::almoga@mosdot.co.il::5968064b-758a-4b89-9a27-75eb418a36ad" providerId="AD" clId="Web-{2F516535-FB0D-C76E-7B52-6D27E275FE60}" dt="2025-02-04T09:08:26.081" v="131" actId="1076"/>
      <pc:docMkLst>
        <pc:docMk/>
      </pc:docMkLst>
      <pc:sldChg chg="modSp">
        <pc:chgData name="Askapa, Almog" userId="S::almoga@mosdot.co.il::5968064b-758a-4b89-9a27-75eb418a36ad" providerId="AD" clId="Web-{2F516535-FB0D-C76E-7B52-6D27E275FE60}" dt="2025-02-04T09:03:45.702" v="62" actId="20577"/>
        <pc:sldMkLst>
          <pc:docMk/>
          <pc:sldMk cId="2493551120" sldId="1806"/>
        </pc:sldMkLst>
        <pc:spChg chg="mod">
          <ac:chgData name="Askapa, Almog" userId="S::almoga@mosdot.co.il::5968064b-758a-4b89-9a27-75eb418a36ad" providerId="AD" clId="Web-{2F516535-FB0D-C76E-7B52-6D27E275FE60}" dt="2025-02-04T09:03:45.702" v="62" actId="20577"/>
          <ac:spMkLst>
            <pc:docMk/>
            <pc:sldMk cId="2493551120" sldId="1806"/>
            <ac:spMk id="9" creationId="{22B21043-6FF2-7410-A435-0C1DA145F20D}"/>
          </ac:spMkLst>
        </pc:spChg>
        <pc:spChg chg="mod">
          <ac:chgData name="Askapa, Almog" userId="S::almoga@mosdot.co.il::5968064b-758a-4b89-9a27-75eb418a36ad" providerId="AD" clId="Web-{2F516535-FB0D-C76E-7B52-6D27E275FE60}" dt="2025-02-04T09:03:33.326" v="60" actId="1076"/>
          <ac:spMkLst>
            <pc:docMk/>
            <pc:sldMk cId="2493551120" sldId="1806"/>
            <ac:spMk id="12" creationId="{053A352C-DD4B-D57E-B6D2-5F1A87222259}"/>
          </ac:spMkLst>
        </pc:spChg>
      </pc:sldChg>
      <pc:sldChg chg="modSp">
        <pc:chgData name="Askapa, Almog" userId="S::almoga@mosdot.co.il::5968064b-758a-4b89-9a27-75eb418a36ad" providerId="AD" clId="Web-{2F516535-FB0D-C76E-7B52-6D27E275FE60}" dt="2025-02-04T09:08:26.081" v="131" actId="1076"/>
        <pc:sldMkLst>
          <pc:docMk/>
          <pc:sldMk cId="3713387562" sldId="1822"/>
        </pc:sldMkLst>
        <pc:spChg chg="mod">
          <ac:chgData name="Askapa, Almog" userId="S::almoga@mosdot.co.il::5968064b-758a-4b89-9a27-75eb418a36ad" providerId="AD" clId="Web-{2F516535-FB0D-C76E-7B52-6D27E275FE60}" dt="2025-02-04T09:07:37.140" v="130" actId="20577"/>
          <ac:spMkLst>
            <pc:docMk/>
            <pc:sldMk cId="3713387562" sldId="1822"/>
            <ac:spMk id="8" creationId="{A5501424-0AD5-9E98-8DE0-9C4A2A746949}"/>
          </ac:spMkLst>
        </pc:spChg>
        <pc:spChg chg="mod">
          <ac:chgData name="Askapa, Almog" userId="S::almoga@mosdot.co.il::5968064b-758a-4b89-9a27-75eb418a36ad" providerId="AD" clId="Web-{2F516535-FB0D-C76E-7B52-6D27E275FE60}" dt="2025-02-04T09:08:26.081" v="131" actId="1076"/>
          <ac:spMkLst>
            <pc:docMk/>
            <pc:sldMk cId="3713387562" sldId="1822"/>
            <ac:spMk id="11" creationId="{D8206746-CF45-2AD1-F466-F0CC740A3D0E}"/>
          </ac:spMkLst>
        </pc:spChg>
      </pc:sldChg>
    </pc:docChg>
  </pc:docChgLst>
  <pc:docChgLst>
    <pc:chgData name="Ganot, Limor" userId="S::limorg@mosdot.co.il::3b5f55bb-06cb-4d7f-8bd5-7a5f5bf524fb" providerId="AD" clId="Web-{795A42E0-E9FB-3182-48B0-73755970F4CE}"/>
    <pc:docChg chg="modSld">
      <pc:chgData name="Ganot, Limor" userId="S::limorg@mosdot.co.il::3b5f55bb-06cb-4d7f-8bd5-7a5f5bf524fb" providerId="AD" clId="Web-{795A42E0-E9FB-3182-48B0-73755970F4CE}" dt="2024-07-09T12:19:43.516" v="155" actId="20577"/>
      <pc:docMkLst>
        <pc:docMk/>
      </pc:docMkLst>
      <pc:sldChg chg="delSp modSp">
        <pc:chgData name="Ganot, Limor" userId="S::limorg@mosdot.co.il::3b5f55bb-06cb-4d7f-8bd5-7a5f5bf524fb" providerId="AD" clId="Web-{795A42E0-E9FB-3182-48B0-73755970F4CE}" dt="2024-07-09T12:04:24.367" v="25" actId="14100"/>
        <pc:sldMkLst>
          <pc:docMk/>
          <pc:sldMk cId="3038688928" sldId="1805"/>
        </pc:sldMkLst>
        <pc:spChg chg="mod">
          <ac:chgData name="Ganot, Limor" userId="S::limorg@mosdot.co.il::3b5f55bb-06cb-4d7f-8bd5-7a5f5bf524fb" providerId="AD" clId="Web-{795A42E0-E9FB-3182-48B0-73755970F4CE}" dt="2024-07-09T12:04:24.367" v="25" actId="14100"/>
          <ac:spMkLst>
            <pc:docMk/>
            <pc:sldMk cId="3038688928" sldId="1805"/>
            <ac:spMk id="2" creationId="{22B21043-6FF2-7410-A435-0C1DA145F20D}"/>
          </ac:spMkLst>
        </pc:spChg>
        <pc:spChg chg="del">
          <ac:chgData name="Ganot, Limor" userId="S::limorg@mosdot.co.il::3b5f55bb-06cb-4d7f-8bd5-7a5f5bf524fb" providerId="AD" clId="Web-{795A42E0-E9FB-3182-48B0-73755970F4CE}" dt="2024-07-09T12:01:53.830" v="3"/>
          <ac:spMkLst>
            <pc:docMk/>
            <pc:sldMk cId="3038688928" sldId="1805"/>
            <ac:spMk id="4" creationId="{A6292197-CF59-06A0-4C83-B29AEE4556AE}"/>
          </ac:spMkLst>
        </pc:spChg>
        <pc:spChg chg="del">
          <ac:chgData name="Ganot, Limor" userId="S::limorg@mosdot.co.il::3b5f55bb-06cb-4d7f-8bd5-7a5f5bf524fb" providerId="AD" clId="Web-{795A42E0-E9FB-3182-48B0-73755970F4CE}" dt="2024-07-09T12:02:10.456" v="8"/>
          <ac:spMkLst>
            <pc:docMk/>
            <pc:sldMk cId="3038688928" sldId="1805"/>
            <ac:spMk id="5" creationId="{B0D2F7B5-D426-7C0F-F21E-0BD2359DB7C0}"/>
          </ac:spMkLst>
        </pc:spChg>
      </pc:sldChg>
      <pc:sldChg chg="addSp modSp">
        <pc:chgData name="Ganot, Limor" userId="S::limorg@mosdot.co.il::3b5f55bb-06cb-4d7f-8bd5-7a5f5bf524fb" providerId="AD" clId="Web-{795A42E0-E9FB-3182-48B0-73755970F4CE}" dt="2024-07-09T12:19:43.516" v="155" actId="20577"/>
        <pc:sldMkLst>
          <pc:docMk/>
          <pc:sldMk cId="2493551120" sldId="1806"/>
        </pc:sldMkLst>
        <pc:spChg chg="mod">
          <ac:chgData name="Ganot, Limor" userId="S::limorg@mosdot.co.il::3b5f55bb-06cb-4d7f-8bd5-7a5f5bf524fb" providerId="AD" clId="Web-{795A42E0-E9FB-3182-48B0-73755970F4CE}" dt="2024-07-09T12:18:47.091" v="147" actId="1076"/>
          <ac:spMkLst>
            <pc:docMk/>
            <pc:sldMk cId="2493551120" sldId="1806"/>
            <ac:spMk id="2" creationId="{A5501424-0AD5-9E98-8DE0-9C4A2A746949}"/>
          </ac:spMkLst>
        </pc:spChg>
        <pc:spChg chg="mod">
          <ac:chgData name="Ganot, Limor" userId="S::limorg@mosdot.co.il::3b5f55bb-06cb-4d7f-8bd5-7a5f5bf524fb" providerId="AD" clId="Web-{795A42E0-E9FB-3182-48B0-73755970F4CE}" dt="2024-07-09T12:18:17.918" v="140"/>
          <ac:spMkLst>
            <pc:docMk/>
            <pc:sldMk cId="2493551120" sldId="1806"/>
            <ac:spMk id="3" creationId="{D8206746-CF45-2AD1-F466-F0CC740A3D0E}"/>
          </ac:spMkLst>
        </pc:spChg>
        <pc:spChg chg="mod">
          <ac:chgData name="Ganot, Limor" userId="S::limorg@mosdot.co.il::3b5f55bb-06cb-4d7f-8bd5-7a5f5bf524fb" providerId="AD" clId="Web-{795A42E0-E9FB-3182-48B0-73755970F4CE}" dt="2024-07-09T12:18:51.014" v="148" actId="1076"/>
          <ac:spMkLst>
            <pc:docMk/>
            <pc:sldMk cId="2493551120" sldId="1806"/>
            <ac:spMk id="4" creationId="{C067A376-CF2E-EE13-3275-702B4713CF11}"/>
          </ac:spMkLst>
        </pc:spChg>
        <pc:spChg chg="add mod">
          <ac:chgData name="Ganot, Limor" userId="S::limorg@mosdot.co.il::3b5f55bb-06cb-4d7f-8bd5-7a5f5bf524fb" providerId="AD" clId="Web-{795A42E0-E9FB-3182-48B0-73755970F4CE}" dt="2024-07-09T12:18:14.121" v="139" actId="20577"/>
          <ac:spMkLst>
            <pc:docMk/>
            <pc:sldMk cId="2493551120" sldId="1806"/>
            <ac:spMk id="6" creationId="{7581703B-E708-39D0-0FF3-C40EE5C65B6E}"/>
          </ac:spMkLst>
        </pc:spChg>
        <pc:spChg chg="add mod">
          <ac:chgData name="Ganot, Limor" userId="S::limorg@mosdot.co.il::3b5f55bb-06cb-4d7f-8bd5-7a5f5bf524fb" providerId="AD" clId="Web-{795A42E0-E9FB-3182-48B0-73755970F4CE}" dt="2024-07-09T12:19:43.516" v="155" actId="20577"/>
          <ac:spMkLst>
            <pc:docMk/>
            <pc:sldMk cId="2493551120" sldId="1806"/>
            <ac:spMk id="7" creationId="{4E14839D-DE5D-0529-FB6F-5B0F005838C4}"/>
          </ac:spMkLst>
        </pc:spChg>
      </pc:sldChg>
    </pc:docChg>
  </pc:docChgLst>
  <pc:docChgLst>
    <pc:chgData name="Ganot, Limor" userId="S::limorg@mosdot.co.il::3b5f55bb-06cb-4d7f-8bd5-7a5f5bf524fb" providerId="AD" clId="Web-{22DAA0C8-EF09-FA98-539D-884E12756B0E}"/>
    <pc:docChg chg="sldOrd">
      <pc:chgData name="Ganot, Limor" userId="S::limorg@mosdot.co.il::3b5f55bb-06cb-4d7f-8bd5-7a5f5bf524fb" providerId="AD" clId="Web-{22DAA0C8-EF09-FA98-539D-884E12756B0E}" dt="2024-11-20T17:12:19.418" v="0"/>
      <pc:docMkLst>
        <pc:docMk/>
      </pc:docMkLst>
      <pc:sldChg chg="ord">
        <pc:chgData name="Ganot, Limor" userId="S::limorg@mosdot.co.il::3b5f55bb-06cb-4d7f-8bd5-7a5f5bf524fb" providerId="AD" clId="Web-{22DAA0C8-EF09-FA98-539D-884E12756B0E}" dt="2024-11-20T17:12:19.418" v="0"/>
        <pc:sldMkLst>
          <pc:docMk/>
          <pc:sldMk cId="696767882" sldId="256"/>
        </pc:sldMkLst>
      </pc:sldChg>
    </pc:docChg>
  </pc:docChgLst>
  <pc:docChgLst>
    <pc:chgData name="Askapa, Almog" userId="S::almoga@mosdot.co.il::5968064b-758a-4b89-9a27-75eb418a36ad" providerId="AD" clId="Web-{1392E8E8-4BE3-17F7-5925-57666B984BBF}"/>
    <pc:docChg chg="sldOrd">
      <pc:chgData name="Askapa, Almog" userId="S::almoga@mosdot.co.il::5968064b-758a-4b89-9a27-75eb418a36ad" providerId="AD" clId="Web-{1392E8E8-4BE3-17F7-5925-57666B984BBF}" dt="2025-02-19T10:38:44.613" v="0"/>
      <pc:docMkLst>
        <pc:docMk/>
      </pc:docMkLst>
      <pc:sldChg chg="ord">
        <pc:chgData name="Askapa, Almog" userId="S::almoga@mosdot.co.il::5968064b-758a-4b89-9a27-75eb418a36ad" providerId="AD" clId="Web-{1392E8E8-4BE3-17F7-5925-57666B984BBF}" dt="2025-02-19T10:38:44.613" v="0"/>
        <pc:sldMkLst>
          <pc:docMk/>
          <pc:sldMk cId="4249586773" sldId="1817"/>
        </pc:sldMkLst>
      </pc:sldChg>
    </pc:docChg>
  </pc:docChgLst>
  <pc:docChgLst>
    <pc:chgData name="Ganot, Limor" userId="S::limorg@mosdot.co.il::3b5f55bb-06cb-4d7f-8bd5-7a5f5bf524fb" providerId="AD" clId="Web-{0B328D72-D07D-60D8-290B-BDE4EBE648D5}"/>
    <pc:docChg chg="modSld">
      <pc:chgData name="Ganot, Limor" userId="S::limorg@mosdot.co.il::3b5f55bb-06cb-4d7f-8bd5-7a5f5bf524fb" providerId="AD" clId="Web-{0B328D72-D07D-60D8-290B-BDE4EBE648D5}" dt="2024-07-09T07:34:10.763" v="59" actId="14100"/>
      <pc:docMkLst>
        <pc:docMk/>
      </pc:docMkLst>
      <pc:sldChg chg="modSp">
        <pc:chgData name="Ganot, Limor" userId="S::limorg@mosdot.co.il::3b5f55bb-06cb-4d7f-8bd5-7a5f5bf524fb" providerId="AD" clId="Web-{0B328D72-D07D-60D8-290B-BDE4EBE648D5}" dt="2024-07-09T07:14:37.906" v="20" actId="1076"/>
        <pc:sldMkLst>
          <pc:docMk/>
          <pc:sldMk cId="1161940971" sldId="1800"/>
        </pc:sldMkLst>
        <pc:spChg chg="mod">
          <ac:chgData name="Ganot, Limor" userId="S::limorg@mosdot.co.il::3b5f55bb-06cb-4d7f-8bd5-7a5f5bf524fb" providerId="AD" clId="Web-{0B328D72-D07D-60D8-290B-BDE4EBE648D5}" dt="2024-07-09T07:14:08.233" v="2" actId="1076"/>
          <ac:spMkLst>
            <pc:docMk/>
            <pc:sldMk cId="1161940971" sldId="1800"/>
            <ac:spMk id="3" creationId="{13615E16-59BB-520A-93F8-2EAD8219A0E9}"/>
          </ac:spMkLst>
        </pc:spChg>
        <pc:spChg chg="mod">
          <ac:chgData name="Ganot, Limor" userId="S::limorg@mosdot.co.il::3b5f55bb-06cb-4d7f-8bd5-7a5f5bf524fb" providerId="AD" clId="Web-{0B328D72-D07D-60D8-290B-BDE4EBE648D5}" dt="2024-07-09T07:14:17.937" v="13" actId="1076"/>
          <ac:spMkLst>
            <pc:docMk/>
            <pc:sldMk cId="1161940971" sldId="1800"/>
            <ac:spMk id="5" creationId="{94E9A672-25F9-4A16-802E-43DF7AB2A358}"/>
          </ac:spMkLst>
        </pc:spChg>
        <pc:spChg chg="mod">
          <ac:chgData name="Ganot, Limor" userId="S::limorg@mosdot.co.il::3b5f55bb-06cb-4d7f-8bd5-7a5f5bf524fb" providerId="AD" clId="Web-{0B328D72-D07D-60D8-290B-BDE4EBE648D5}" dt="2024-07-09T07:14:08.265" v="3" actId="1076"/>
          <ac:spMkLst>
            <pc:docMk/>
            <pc:sldMk cId="1161940971" sldId="1800"/>
            <ac:spMk id="7" creationId="{4C6791F9-BD39-B31D-0F0B-54204677ABB2}"/>
          </ac:spMkLst>
        </pc:spChg>
        <pc:spChg chg="mod">
          <ac:chgData name="Ganot, Limor" userId="S::limorg@mosdot.co.il::3b5f55bb-06cb-4d7f-8bd5-7a5f5bf524fb" providerId="AD" clId="Web-{0B328D72-D07D-60D8-290B-BDE4EBE648D5}" dt="2024-07-09T07:14:08.280" v="4" actId="1076"/>
          <ac:spMkLst>
            <pc:docMk/>
            <pc:sldMk cId="1161940971" sldId="1800"/>
            <ac:spMk id="9" creationId="{672A72DC-4C3B-E2EC-E28E-8FB17DDF8E8E}"/>
          </ac:spMkLst>
        </pc:spChg>
        <pc:spChg chg="mod">
          <ac:chgData name="Ganot, Limor" userId="S::limorg@mosdot.co.il::3b5f55bb-06cb-4d7f-8bd5-7a5f5bf524fb" providerId="AD" clId="Web-{0B328D72-D07D-60D8-290B-BDE4EBE648D5}" dt="2024-07-09T07:14:08.311" v="5" actId="1076"/>
          <ac:spMkLst>
            <pc:docMk/>
            <pc:sldMk cId="1161940971" sldId="1800"/>
            <ac:spMk id="10" creationId="{8FF07D74-2A07-B8EC-C6E6-ABFBA94605A9}"/>
          </ac:spMkLst>
        </pc:spChg>
        <pc:spChg chg="mod">
          <ac:chgData name="Ganot, Limor" userId="S::limorg@mosdot.co.il::3b5f55bb-06cb-4d7f-8bd5-7a5f5bf524fb" providerId="AD" clId="Web-{0B328D72-D07D-60D8-290B-BDE4EBE648D5}" dt="2024-07-09T07:14:08.327" v="6" actId="1076"/>
          <ac:spMkLst>
            <pc:docMk/>
            <pc:sldMk cId="1161940971" sldId="1800"/>
            <ac:spMk id="11" creationId="{567B0D34-85A9-D1F2-8517-81CD05979801}"/>
          </ac:spMkLst>
        </pc:spChg>
        <pc:spChg chg="mod">
          <ac:chgData name="Ganot, Limor" userId="S::limorg@mosdot.co.il::3b5f55bb-06cb-4d7f-8bd5-7a5f5bf524fb" providerId="AD" clId="Web-{0B328D72-D07D-60D8-290B-BDE4EBE648D5}" dt="2024-07-09T07:14:31.672" v="18" actId="14100"/>
          <ac:spMkLst>
            <pc:docMk/>
            <pc:sldMk cId="1161940971" sldId="1800"/>
            <ac:spMk id="13" creationId="{A9116351-3B41-071B-00C0-6CB38EE9E8B6}"/>
          </ac:spMkLst>
        </pc:spChg>
        <pc:spChg chg="mod">
          <ac:chgData name="Ganot, Limor" userId="S::limorg@mosdot.co.il::3b5f55bb-06cb-4d7f-8bd5-7a5f5bf524fb" providerId="AD" clId="Web-{0B328D72-D07D-60D8-290B-BDE4EBE648D5}" dt="2024-07-09T07:14:34.906" v="19" actId="1076"/>
          <ac:spMkLst>
            <pc:docMk/>
            <pc:sldMk cId="1161940971" sldId="1800"/>
            <ac:spMk id="14" creationId="{B56194CB-31C9-826D-6126-C69E919B7ED8}"/>
          </ac:spMkLst>
        </pc:spChg>
        <pc:spChg chg="mod">
          <ac:chgData name="Ganot, Limor" userId="S::limorg@mosdot.co.il::3b5f55bb-06cb-4d7f-8bd5-7a5f5bf524fb" providerId="AD" clId="Web-{0B328D72-D07D-60D8-290B-BDE4EBE648D5}" dt="2024-07-09T07:14:08.374" v="9" actId="1076"/>
          <ac:spMkLst>
            <pc:docMk/>
            <pc:sldMk cId="1161940971" sldId="1800"/>
            <ac:spMk id="15" creationId="{1ED00ADB-6ADB-7F49-070F-C59DFE3CB6BC}"/>
          </ac:spMkLst>
        </pc:spChg>
        <pc:spChg chg="mod">
          <ac:chgData name="Ganot, Limor" userId="S::limorg@mosdot.co.il::3b5f55bb-06cb-4d7f-8bd5-7a5f5bf524fb" providerId="AD" clId="Web-{0B328D72-D07D-60D8-290B-BDE4EBE648D5}" dt="2024-07-09T07:14:37.906" v="20" actId="1076"/>
          <ac:spMkLst>
            <pc:docMk/>
            <pc:sldMk cId="1161940971" sldId="1800"/>
            <ac:spMk id="16" creationId="{7B725EAD-9FF6-9B51-C531-63B0F0862067}"/>
          </ac:spMkLst>
        </pc:spChg>
        <pc:spChg chg="mod">
          <ac:chgData name="Ganot, Limor" userId="S::limorg@mosdot.co.il::3b5f55bb-06cb-4d7f-8bd5-7a5f5bf524fb" providerId="AD" clId="Web-{0B328D72-D07D-60D8-290B-BDE4EBE648D5}" dt="2024-07-09T07:14:08.405" v="11" actId="1076"/>
          <ac:spMkLst>
            <pc:docMk/>
            <pc:sldMk cId="1161940971" sldId="1800"/>
            <ac:spMk id="17" creationId="{05BAE8B2-AC41-2720-7716-A1D1F2169DE6}"/>
          </ac:spMkLst>
        </pc:spChg>
        <pc:spChg chg="mod">
          <ac:chgData name="Ganot, Limor" userId="S::limorg@mosdot.co.il::3b5f55bb-06cb-4d7f-8bd5-7a5f5bf524fb" providerId="AD" clId="Web-{0B328D72-D07D-60D8-290B-BDE4EBE648D5}" dt="2024-07-09T07:14:08.436" v="12" actId="1076"/>
          <ac:spMkLst>
            <pc:docMk/>
            <pc:sldMk cId="1161940971" sldId="1800"/>
            <ac:spMk id="18" creationId="{2FEAD335-FF87-0C44-3DBB-EB968922236B}"/>
          </ac:spMkLst>
        </pc:spChg>
      </pc:sldChg>
      <pc:sldChg chg="modSp">
        <pc:chgData name="Ganot, Limor" userId="S::limorg@mosdot.co.il::3b5f55bb-06cb-4d7f-8bd5-7a5f5bf524fb" providerId="AD" clId="Web-{0B328D72-D07D-60D8-290B-BDE4EBE648D5}" dt="2024-07-09T07:14:53.360" v="22" actId="1076"/>
        <pc:sldMkLst>
          <pc:docMk/>
          <pc:sldMk cId="3038688928" sldId="1805"/>
        </pc:sldMkLst>
        <pc:spChg chg="mod">
          <ac:chgData name="Ganot, Limor" userId="S::limorg@mosdot.co.il::3b5f55bb-06cb-4d7f-8bd5-7a5f5bf524fb" providerId="AD" clId="Web-{0B328D72-D07D-60D8-290B-BDE4EBE648D5}" dt="2024-07-09T07:14:50.188" v="21" actId="1076"/>
          <ac:spMkLst>
            <pc:docMk/>
            <pc:sldMk cId="3038688928" sldId="1805"/>
            <ac:spMk id="4" creationId="{A6292197-CF59-06A0-4C83-B29AEE4556AE}"/>
          </ac:spMkLst>
        </pc:spChg>
        <pc:spChg chg="mod">
          <ac:chgData name="Ganot, Limor" userId="S::limorg@mosdot.co.il::3b5f55bb-06cb-4d7f-8bd5-7a5f5bf524fb" providerId="AD" clId="Web-{0B328D72-D07D-60D8-290B-BDE4EBE648D5}" dt="2024-07-09T07:14:53.360" v="22" actId="1076"/>
          <ac:spMkLst>
            <pc:docMk/>
            <pc:sldMk cId="3038688928" sldId="1805"/>
            <ac:spMk id="5" creationId="{B0D2F7B5-D426-7C0F-F21E-0BD2359DB7C0}"/>
          </ac:spMkLst>
        </pc:spChg>
      </pc:sldChg>
      <pc:sldChg chg="modSp">
        <pc:chgData name="Ganot, Limor" userId="S::limorg@mosdot.co.il::3b5f55bb-06cb-4d7f-8bd5-7a5f5bf524fb" providerId="AD" clId="Web-{0B328D72-D07D-60D8-290B-BDE4EBE648D5}" dt="2024-07-09T07:32:45.635" v="29" actId="1076"/>
        <pc:sldMkLst>
          <pc:docMk/>
          <pc:sldMk cId="2493551120" sldId="1806"/>
        </pc:sldMkLst>
        <pc:spChg chg="mod">
          <ac:chgData name="Ganot, Limor" userId="S::limorg@mosdot.co.il::3b5f55bb-06cb-4d7f-8bd5-7a5f5bf524fb" providerId="AD" clId="Web-{0B328D72-D07D-60D8-290B-BDE4EBE648D5}" dt="2024-07-09T07:32:45.635" v="29" actId="1076"/>
          <ac:spMkLst>
            <pc:docMk/>
            <pc:sldMk cId="2493551120" sldId="1806"/>
            <ac:spMk id="4" creationId="{C067A376-CF2E-EE13-3275-702B4713CF11}"/>
          </ac:spMkLst>
        </pc:spChg>
      </pc:sldChg>
      <pc:sldChg chg="delSp modSp">
        <pc:chgData name="Ganot, Limor" userId="S::limorg@mosdot.co.il::3b5f55bb-06cb-4d7f-8bd5-7a5f5bf524fb" providerId="AD" clId="Web-{0B328D72-D07D-60D8-290B-BDE4EBE648D5}" dt="2024-07-09T07:34:10.763" v="59" actId="14100"/>
        <pc:sldMkLst>
          <pc:docMk/>
          <pc:sldMk cId="3681053812" sldId="1810"/>
        </pc:sldMkLst>
        <pc:spChg chg="mod">
          <ac:chgData name="Ganot, Limor" userId="S::limorg@mosdot.co.il::3b5f55bb-06cb-4d7f-8bd5-7a5f5bf524fb" providerId="AD" clId="Web-{0B328D72-D07D-60D8-290B-BDE4EBE648D5}" dt="2024-07-09T07:34:10.763" v="59" actId="14100"/>
          <ac:spMkLst>
            <pc:docMk/>
            <pc:sldMk cId="3681053812" sldId="1810"/>
            <ac:spMk id="2" creationId="{AD2A7F09-82CB-2BC1-E443-D985561B6247}"/>
          </ac:spMkLst>
        </pc:spChg>
        <pc:spChg chg="del mod">
          <ac:chgData name="Ganot, Limor" userId="S::limorg@mosdot.co.il::3b5f55bb-06cb-4d7f-8bd5-7a5f5bf524fb" providerId="AD" clId="Web-{0B328D72-D07D-60D8-290B-BDE4EBE648D5}" dt="2024-07-09T07:33:18.448" v="42"/>
          <ac:spMkLst>
            <pc:docMk/>
            <pc:sldMk cId="3681053812" sldId="1810"/>
            <ac:spMk id="3" creationId="{693A437D-7710-14FC-1A5F-846D1B615CC7}"/>
          </ac:spMkLst>
        </pc:spChg>
        <pc:spChg chg="del mod">
          <ac:chgData name="Ganot, Limor" userId="S::limorg@mosdot.co.il::3b5f55bb-06cb-4d7f-8bd5-7a5f5bf524fb" providerId="AD" clId="Web-{0B328D72-D07D-60D8-290B-BDE4EBE648D5}" dt="2024-07-09T07:33:28.824" v="48"/>
          <ac:spMkLst>
            <pc:docMk/>
            <pc:sldMk cId="3681053812" sldId="1810"/>
            <ac:spMk id="4" creationId="{8A4C0136-AAFE-B8E6-01F7-6D61952B2872}"/>
          </ac:spMkLst>
        </pc:spChg>
      </pc:sldChg>
    </pc:docChg>
  </pc:docChgLst>
  <pc:docChgLst>
    <pc:chgData name="Yacov, Noa" userId="S::noay@mosdot.co.il::c6c5879f-e7d2-42e8-b7c3-9d113d002edc" providerId="AD" clId="Web-{47488429-5F62-3991-89C6-AC22FFCD70D3}"/>
    <pc:docChg chg="addSld modSld modSection">
      <pc:chgData name="Yacov, Noa" userId="S::noay@mosdot.co.il::c6c5879f-e7d2-42e8-b7c3-9d113d002edc" providerId="AD" clId="Web-{47488429-5F62-3991-89C6-AC22FFCD70D3}" dt="2024-09-09T05:15:28.785" v="16" actId="20577"/>
      <pc:docMkLst>
        <pc:docMk/>
      </pc:docMkLst>
      <pc:sldChg chg="modSp add replId">
        <pc:chgData name="Yacov, Noa" userId="S::noay@mosdot.co.il::c6c5879f-e7d2-42e8-b7c3-9d113d002edc" providerId="AD" clId="Web-{47488429-5F62-3991-89C6-AC22FFCD70D3}" dt="2024-09-09T05:15:28.785" v="16" actId="20577"/>
        <pc:sldMkLst>
          <pc:docMk/>
          <pc:sldMk cId="851817373" sldId="1816"/>
        </pc:sldMkLst>
        <pc:spChg chg="mod">
          <ac:chgData name="Yacov, Noa" userId="S::noay@mosdot.co.il::c6c5879f-e7d2-42e8-b7c3-9d113d002edc" providerId="AD" clId="Web-{47488429-5F62-3991-89C6-AC22FFCD70D3}" dt="2024-09-09T05:15:25.019" v="15" actId="20577"/>
          <ac:spMkLst>
            <pc:docMk/>
            <pc:sldMk cId="851817373" sldId="1816"/>
            <ac:spMk id="3" creationId="{415DB821-257B-18CA-0F9D-7EEE5072DC6F}"/>
          </ac:spMkLst>
        </pc:spChg>
        <pc:spChg chg="mod">
          <ac:chgData name="Yacov, Noa" userId="S::noay@mosdot.co.il::c6c5879f-e7d2-42e8-b7c3-9d113d002edc" providerId="AD" clId="Web-{47488429-5F62-3991-89C6-AC22FFCD70D3}" dt="2024-09-09T05:15:28.785" v="16" actId="20577"/>
          <ac:spMkLst>
            <pc:docMk/>
            <pc:sldMk cId="851817373" sldId="1816"/>
            <ac:spMk id="5" creationId="{2329FE3C-F272-4530-B745-A42FBDA6D4C7}"/>
          </ac:spMkLst>
        </pc:spChg>
      </pc:sldChg>
    </pc:docChg>
  </pc:docChgLst>
  <pc:docChgLst>
    <pc:chgData name="Yacov, Noa" userId="S::noay@mosdot.co.il::c6c5879f-e7d2-42e8-b7c3-9d113d002edc" providerId="AD" clId="Web-{AB85332C-CEE7-577E-B27A-CF7FEBCB3169}"/>
    <pc:docChg chg="addSld modSld sldOrd modSection">
      <pc:chgData name="Yacov, Noa" userId="S::noay@mosdot.co.il::c6c5879f-e7d2-42e8-b7c3-9d113d002edc" providerId="AD" clId="Web-{AB85332C-CEE7-577E-B27A-CF7FEBCB3169}" dt="2024-09-10T07:10:42.618" v="254" actId="20577"/>
      <pc:docMkLst>
        <pc:docMk/>
      </pc:docMkLst>
      <pc:sldChg chg="modSp">
        <pc:chgData name="Yacov, Noa" userId="S::noay@mosdot.co.il::c6c5879f-e7d2-42e8-b7c3-9d113d002edc" providerId="AD" clId="Web-{AB85332C-CEE7-577E-B27A-CF7FEBCB3169}" dt="2024-09-10T05:55:19.898" v="1" actId="20577"/>
        <pc:sldMkLst>
          <pc:docMk/>
          <pc:sldMk cId="696767882" sldId="256"/>
        </pc:sldMkLst>
        <pc:spChg chg="mod">
          <ac:chgData name="Yacov, Noa" userId="S::noay@mosdot.co.il::c6c5879f-e7d2-42e8-b7c3-9d113d002edc" providerId="AD" clId="Web-{AB85332C-CEE7-577E-B27A-CF7FEBCB3169}" dt="2024-09-10T05:55:19.898" v="1" actId="20577"/>
          <ac:spMkLst>
            <pc:docMk/>
            <pc:sldMk cId="696767882" sldId="256"/>
            <ac:spMk id="6" creationId="{94E9A672-25F9-4A16-802E-43DF7AB2A358}"/>
          </ac:spMkLst>
        </pc:spChg>
      </pc:sldChg>
      <pc:sldChg chg="modSp">
        <pc:chgData name="Yacov, Noa" userId="S::noay@mosdot.co.il::c6c5879f-e7d2-42e8-b7c3-9d113d002edc" providerId="AD" clId="Web-{AB85332C-CEE7-577E-B27A-CF7FEBCB3169}" dt="2024-09-10T06:15:18.429" v="123" actId="1076"/>
        <pc:sldMkLst>
          <pc:docMk/>
          <pc:sldMk cId="1161940971" sldId="1800"/>
        </pc:sldMkLst>
        <pc:spChg chg="mod">
          <ac:chgData name="Yacov, Noa" userId="S::noay@mosdot.co.il::c6c5879f-e7d2-42e8-b7c3-9d113d002edc" providerId="AD" clId="Web-{AB85332C-CEE7-577E-B27A-CF7FEBCB3169}" dt="2024-09-10T06:15:18.429" v="123" actId="1076"/>
          <ac:spMkLst>
            <pc:docMk/>
            <pc:sldMk cId="1161940971" sldId="1800"/>
            <ac:spMk id="15" creationId="{1ED00ADB-6ADB-7F49-070F-C59DFE3CB6BC}"/>
          </ac:spMkLst>
        </pc:spChg>
      </pc:sldChg>
      <pc:sldChg chg="modSp ord">
        <pc:chgData name="Yacov, Noa" userId="S::noay@mosdot.co.il::c6c5879f-e7d2-42e8-b7c3-9d113d002edc" providerId="AD" clId="Web-{AB85332C-CEE7-577E-B27A-CF7FEBCB3169}" dt="2024-09-10T06:03:20.879" v="72" actId="20577"/>
        <pc:sldMkLst>
          <pc:docMk/>
          <pc:sldMk cId="3181179105" sldId="1802"/>
        </pc:sldMkLst>
        <pc:spChg chg="mod">
          <ac:chgData name="Yacov, Noa" userId="S::noay@mosdot.co.il::c6c5879f-e7d2-42e8-b7c3-9d113d002edc" providerId="AD" clId="Web-{AB85332C-CEE7-577E-B27A-CF7FEBCB3169}" dt="2024-09-10T06:03:20.879" v="72" actId="20577"/>
          <ac:spMkLst>
            <pc:docMk/>
            <pc:sldMk cId="3181179105" sldId="1802"/>
            <ac:spMk id="5" creationId="{B16767BE-E2DA-18C8-8370-6DB3BBAFDC1A}"/>
          </ac:spMkLst>
        </pc:spChg>
      </pc:sldChg>
      <pc:sldChg chg="modSp">
        <pc:chgData name="Yacov, Noa" userId="S::noay@mosdot.co.il::c6c5879f-e7d2-42e8-b7c3-9d113d002edc" providerId="AD" clId="Web-{AB85332C-CEE7-577E-B27A-CF7FEBCB3169}" dt="2024-09-10T06:13:55.473" v="95" actId="1076"/>
        <pc:sldMkLst>
          <pc:docMk/>
          <pc:sldMk cId="212690272" sldId="1803"/>
        </pc:sldMkLst>
        <pc:spChg chg="mod">
          <ac:chgData name="Yacov, Noa" userId="S::noay@mosdot.co.il::c6c5879f-e7d2-42e8-b7c3-9d113d002edc" providerId="AD" clId="Web-{AB85332C-CEE7-577E-B27A-CF7FEBCB3169}" dt="2024-09-10T06:13:14.332" v="93"/>
          <ac:spMkLst>
            <pc:docMk/>
            <pc:sldMk cId="212690272" sldId="1803"/>
            <ac:spMk id="4" creationId="{BFB2573E-CC43-74DC-03C0-9DB6093CB415}"/>
          </ac:spMkLst>
        </pc:spChg>
        <pc:spChg chg="mod">
          <ac:chgData name="Yacov, Noa" userId="S::noay@mosdot.co.il::c6c5879f-e7d2-42e8-b7c3-9d113d002edc" providerId="AD" clId="Web-{AB85332C-CEE7-577E-B27A-CF7FEBCB3169}" dt="2024-09-10T06:13:55.473" v="95" actId="1076"/>
          <ac:spMkLst>
            <pc:docMk/>
            <pc:sldMk cId="212690272" sldId="1803"/>
            <ac:spMk id="5" creationId="{3B8C93CF-DF7A-06F3-BC82-A2535C839A40}"/>
          </ac:spMkLst>
        </pc:spChg>
      </pc:sldChg>
      <pc:sldChg chg="modSp">
        <pc:chgData name="Yacov, Noa" userId="S::noay@mosdot.co.il::c6c5879f-e7d2-42e8-b7c3-9d113d002edc" providerId="AD" clId="Web-{AB85332C-CEE7-577E-B27A-CF7FEBCB3169}" dt="2024-09-10T06:14:08.802" v="99" actId="1076"/>
        <pc:sldMkLst>
          <pc:docMk/>
          <pc:sldMk cId="1487067653" sldId="1804"/>
        </pc:sldMkLst>
        <pc:spChg chg="mod">
          <ac:chgData name="Yacov, Noa" userId="S::noay@mosdot.co.il::c6c5879f-e7d2-42e8-b7c3-9d113d002edc" providerId="AD" clId="Web-{AB85332C-CEE7-577E-B27A-CF7FEBCB3169}" dt="2024-09-10T06:14:08.802" v="99" actId="1076"/>
          <ac:spMkLst>
            <pc:docMk/>
            <pc:sldMk cId="1487067653" sldId="1804"/>
            <ac:spMk id="5" creationId="{3324E663-189A-693C-8EE4-359844BFE0A7}"/>
          </ac:spMkLst>
        </pc:spChg>
      </pc:sldChg>
      <pc:sldChg chg="modSp">
        <pc:chgData name="Yacov, Noa" userId="S::noay@mosdot.co.il::c6c5879f-e7d2-42e8-b7c3-9d113d002edc" providerId="AD" clId="Web-{AB85332C-CEE7-577E-B27A-CF7FEBCB3169}" dt="2024-09-10T06:00:00.045" v="59" actId="1076"/>
        <pc:sldMkLst>
          <pc:docMk/>
          <pc:sldMk cId="3038688928" sldId="1805"/>
        </pc:sldMkLst>
        <pc:spChg chg="mod">
          <ac:chgData name="Yacov, Noa" userId="S::noay@mosdot.co.il::c6c5879f-e7d2-42e8-b7c3-9d113d002edc" providerId="AD" clId="Web-{AB85332C-CEE7-577E-B27A-CF7FEBCB3169}" dt="2024-09-10T06:00:00.045" v="59" actId="1076"/>
          <ac:spMkLst>
            <pc:docMk/>
            <pc:sldMk cId="3038688928" sldId="1805"/>
            <ac:spMk id="6" creationId="{7581703B-E708-39D0-0FF3-C40EE5C65B6E}"/>
          </ac:spMkLst>
        </pc:spChg>
        <pc:spChg chg="mod">
          <ac:chgData name="Yacov, Noa" userId="S::noay@mosdot.co.il::c6c5879f-e7d2-42e8-b7c3-9d113d002edc" providerId="AD" clId="Web-{AB85332C-CEE7-577E-B27A-CF7FEBCB3169}" dt="2024-09-10T05:58:23.684" v="49" actId="1076"/>
          <ac:spMkLst>
            <pc:docMk/>
            <pc:sldMk cId="3038688928" sldId="1805"/>
            <ac:spMk id="7" creationId="{4E14839D-DE5D-0529-FB6F-5B0F005838C4}"/>
          </ac:spMkLst>
        </pc:spChg>
      </pc:sldChg>
      <pc:sldChg chg="modSp">
        <pc:chgData name="Yacov, Noa" userId="S::noay@mosdot.co.il::c6c5879f-e7d2-42e8-b7c3-9d113d002edc" providerId="AD" clId="Web-{AB85332C-CEE7-577E-B27A-CF7FEBCB3169}" dt="2024-09-10T06:12:52.722" v="85" actId="1076"/>
        <pc:sldMkLst>
          <pc:docMk/>
          <pc:sldMk cId="3709702341" sldId="1807"/>
        </pc:sldMkLst>
        <pc:spChg chg="mod">
          <ac:chgData name="Yacov, Noa" userId="S::noay@mosdot.co.il::c6c5879f-e7d2-42e8-b7c3-9d113d002edc" providerId="AD" clId="Web-{AB85332C-CEE7-577E-B27A-CF7FEBCB3169}" dt="2024-09-10T06:12:52.722" v="85" actId="1076"/>
          <ac:spMkLst>
            <pc:docMk/>
            <pc:sldMk cId="3709702341" sldId="1807"/>
            <ac:spMk id="3" creationId="{D8206746-CF45-2AD1-F466-F0CC740A3D0E}"/>
          </ac:spMkLst>
        </pc:spChg>
      </pc:sldChg>
      <pc:sldChg chg="modSp">
        <pc:chgData name="Yacov, Noa" userId="S::noay@mosdot.co.il::c6c5879f-e7d2-42e8-b7c3-9d113d002edc" providerId="AD" clId="Web-{AB85332C-CEE7-577E-B27A-CF7FEBCB3169}" dt="2024-09-10T06:15:04.553" v="117" actId="1076"/>
        <pc:sldMkLst>
          <pc:docMk/>
          <pc:sldMk cId="810170963" sldId="1808"/>
        </pc:sldMkLst>
        <pc:spChg chg="mod">
          <ac:chgData name="Yacov, Noa" userId="S::noay@mosdot.co.il::c6c5879f-e7d2-42e8-b7c3-9d113d002edc" providerId="AD" clId="Web-{AB85332C-CEE7-577E-B27A-CF7FEBCB3169}" dt="2024-09-10T06:14:56.506" v="114" actId="1076"/>
          <ac:spMkLst>
            <pc:docMk/>
            <pc:sldMk cId="810170963" sldId="1808"/>
            <ac:spMk id="3" creationId="{D8206746-CF45-2AD1-F466-F0CC740A3D0E}"/>
          </ac:spMkLst>
        </pc:spChg>
        <pc:spChg chg="mod">
          <ac:chgData name="Yacov, Noa" userId="S::noay@mosdot.co.il::c6c5879f-e7d2-42e8-b7c3-9d113d002edc" providerId="AD" clId="Web-{AB85332C-CEE7-577E-B27A-CF7FEBCB3169}" dt="2024-09-10T06:15:04.553" v="117" actId="1076"/>
          <ac:spMkLst>
            <pc:docMk/>
            <pc:sldMk cId="810170963" sldId="1808"/>
            <ac:spMk id="8" creationId="{D73E317F-D059-D7BB-7478-86578A0E8B78}"/>
          </ac:spMkLst>
        </pc:spChg>
      </pc:sldChg>
      <pc:sldChg chg="modSp">
        <pc:chgData name="Yacov, Noa" userId="S::noay@mosdot.co.il::c6c5879f-e7d2-42e8-b7c3-9d113d002edc" providerId="AD" clId="Web-{AB85332C-CEE7-577E-B27A-CF7FEBCB3169}" dt="2024-09-10T06:12:46.909" v="84" actId="1076"/>
        <pc:sldMkLst>
          <pc:docMk/>
          <pc:sldMk cId="3681053812" sldId="1810"/>
        </pc:sldMkLst>
        <pc:spChg chg="mod">
          <ac:chgData name="Yacov, Noa" userId="S::noay@mosdot.co.il::c6c5879f-e7d2-42e8-b7c3-9d113d002edc" providerId="AD" clId="Web-{AB85332C-CEE7-577E-B27A-CF7FEBCB3169}" dt="2024-09-10T06:09:04.044" v="78" actId="1076"/>
          <ac:spMkLst>
            <pc:docMk/>
            <pc:sldMk cId="3681053812" sldId="1810"/>
            <ac:spMk id="2" creationId="{AD2A7F09-82CB-2BC1-E443-D985561B6247}"/>
          </ac:spMkLst>
        </pc:spChg>
        <pc:spChg chg="mod">
          <ac:chgData name="Yacov, Noa" userId="S::noay@mosdot.co.il::c6c5879f-e7d2-42e8-b7c3-9d113d002edc" providerId="AD" clId="Web-{AB85332C-CEE7-577E-B27A-CF7FEBCB3169}" dt="2024-09-10T06:12:46.909" v="84" actId="1076"/>
          <ac:spMkLst>
            <pc:docMk/>
            <pc:sldMk cId="3681053812" sldId="1810"/>
            <ac:spMk id="6" creationId="{54A90345-1A14-E846-8CED-3C649F8D589F}"/>
          </ac:spMkLst>
        </pc:spChg>
      </pc:sldChg>
      <pc:sldChg chg="modSp">
        <pc:chgData name="Yacov, Noa" userId="S::noay@mosdot.co.il::c6c5879f-e7d2-42e8-b7c3-9d113d002edc" providerId="AD" clId="Web-{AB85332C-CEE7-577E-B27A-CF7FEBCB3169}" dt="2024-09-10T06:35:40.851" v="212" actId="1076"/>
        <pc:sldMkLst>
          <pc:docMk/>
          <pc:sldMk cId="4171487094" sldId="1814"/>
        </pc:sldMkLst>
        <pc:spChg chg="mod">
          <ac:chgData name="Yacov, Noa" userId="S::noay@mosdot.co.il::c6c5879f-e7d2-42e8-b7c3-9d113d002edc" providerId="AD" clId="Web-{AB85332C-CEE7-577E-B27A-CF7FEBCB3169}" dt="2024-09-10T06:35:40.851" v="212" actId="1076"/>
          <ac:spMkLst>
            <pc:docMk/>
            <pc:sldMk cId="4171487094" sldId="1814"/>
            <ac:spMk id="3" creationId="{415DB821-257B-18CA-0F9D-7EEE5072DC6F}"/>
          </ac:spMkLst>
        </pc:spChg>
        <pc:spChg chg="mod">
          <ac:chgData name="Yacov, Noa" userId="S::noay@mosdot.co.il::c6c5879f-e7d2-42e8-b7c3-9d113d002edc" providerId="AD" clId="Web-{AB85332C-CEE7-577E-B27A-CF7FEBCB3169}" dt="2024-09-10T06:35:37.445" v="211" actId="20577"/>
          <ac:spMkLst>
            <pc:docMk/>
            <pc:sldMk cId="4171487094" sldId="1814"/>
            <ac:spMk id="5" creationId="{2329FE3C-F272-4530-B745-A42FBDA6D4C7}"/>
          </ac:spMkLst>
        </pc:spChg>
      </pc:sldChg>
      <pc:sldChg chg="modSp">
        <pc:chgData name="Yacov, Noa" userId="S::noay@mosdot.co.il::c6c5879f-e7d2-42e8-b7c3-9d113d002edc" providerId="AD" clId="Web-{AB85332C-CEE7-577E-B27A-CF7FEBCB3169}" dt="2024-09-10T06:35:21.694" v="209"/>
        <pc:sldMkLst>
          <pc:docMk/>
          <pc:sldMk cId="1705006379" sldId="1815"/>
        </pc:sldMkLst>
        <pc:spChg chg="mod">
          <ac:chgData name="Yacov, Noa" userId="S::noay@mosdot.co.il::c6c5879f-e7d2-42e8-b7c3-9d113d002edc" providerId="AD" clId="Web-{AB85332C-CEE7-577E-B27A-CF7FEBCB3169}" dt="2024-09-10T06:35:21.694" v="209"/>
          <ac:spMkLst>
            <pc:docMk/>
            <pc:sldMk cId="1705006379" sldId="1815"/>
            <ac:spMk id="5" creationId="{1256E3E0-31E8-7701-59DA-2D92114640C9}"/>
          </ac:spMkLst>
        </pc:spChg>
        <pc:spChg chg="mod">
          <ac:chgData name="Yacov, Noa" userId="S::noay@mosdot.co.il::c6c5879f-e7d2-42e8-b7c3-9d113d002edc" providerId="AD" clId="Web-{AB85332C-CEE7-577E-B27A-CF7FEBCB3169}" dt="2024-09-10T06:35:17.804" v="207" actId="1076"/>
          <ac:spMkLst>
            <pc:docMk/>
            <pc:sldMk cId="1705006379" sldId="1815"/>
            <ac:spMk id="9" creationId="{98C278E3-1EF7-F208-3118-162DDC902E69}"/>
          </ac:spMkLst>
        </pc:spChg>
      </pc:sldChg>
      <pc:sldChg chg="modSp">
        <pc:chgData name="Yacov, Noa" userId="S::noay@mosdot.co.il::c6c5879f-e7d2-42e8-b7c3-9d113d002edc" providerId="AD" clId="Web-{AB85332C-CEE7-577E-B27A-CF7FEBCB3169}" dt="2024-09-10T06:34:04.302" v="198" actId="1076"/>
        <pc:sldMkLst>
          <pc:docMk/>
          <pc:sldMk cId="851817373" sldId="1816"/>
        </pc:sldMkLst>
        <pc:spChg chg="mod">
          <ac:chgData name="Yacov, Noa" userId="S::noay@mosdot.co.il::c6c5879f-e7d2-42e8-b7c3-9d113d002edc" providerId="AD" clId="Web-{AB85332C-CEE7-577E-B27A-CF7FEBCB3169}" dt="2024-09-10T06:34:04.302" v="198" actId="1076"/>
          <ac:spMkLst>
            <pc:docMk/>
            <pc:sldMk cId="851817373" sldId="1816"/>
            <ac:spMk id="3" creationId="{415DB821-257B-18CA-0F9D-7EEE5072DC6F}"/>
          </ac:spMkLst>
        </pc:spChg>
      </pc:sldChg>
      <pc:sldChg chg="modSp">
        <pc:chgData name="Yacov, Noa" userId="S::noay@mosdot.co.il::c6c5879f-e7d2-42e8-b7c3-9d113d002edc" providerId="AD" clId="Web-{AB85332C-CEE7-577E-B27A-CF7FEBCB3169}" dt="2024-09-10T07:10:42.618" v="254" actId="20577"/>
        <pc:sldMkLst>
          <pc:docMk/>
          <pc:sldMk cId="4249586773" sldId="1817"/>
        </pc:sldMkLst>
        <pc:spChg chg="mod">
          <ac:chgData name="Yacov, Noa" userId="S::noay@mosdot.co.il::c6c5879f-e7d2-42e8-b7c3-9d113d002edc" providerId="AD" clId="Web-{AB85332C-CEE7-577E-B27A-CF7FEBCB3169}" dt="2024-09-10T07:10:42.618" v="254" actId="20577"/>
          <ac:spMkLst>
            <pc:docMk/>
            <pc:sldMk cId="4249586773" sldId="1817"/>
            <ac:spMk id="9" creationId="{98C278E3-1EF7-F208-3118-162DDC902E69}"/>
          </ac:spMkLst>
        </pc:spChg>
      </pc:sldChg>
      <pc:sldChg chg="delSp modSp">
        <pc:chgData name="Yacov, Noa" userId="S::noay@mosdot.co.il::c6c5879f-e7d2-42e8-b7c3-9d113d002edc" providerId="AD" clId="Web-{AB85332C-CEE7-577E-B27A-CF7FEBCB3169}" dt="2024-09-10T05:57:49.495" v="46" actId="20577"/>
        <pc:sldMkLst>
          <pc:docMk/>
          <pc:sldMk cId="1864876019" sldId="1818"/>
        </pc:sldMkLst>
        <pc:spChg chg="del">
          <ac:chgData name="Yacov, Noa" userId="S::noay@mosdot.co.il::c6c5879f-e7d2-42e8-b7c3-9d113d002edc" providerId="AD" clId="Web-{AB85332C-CEE7-577E-B27A-CF7FEBCB3169}" dt="2024-09-10T05:57:24.354" v="19"/>
          <ac:spMkLst>
            <pc:docMk/>
            <pc:sldMk cId="1864876019" sldId="1818"/>
            <ac:spMk id="6" creationId="{7581703B-E708-39D0-0FF3-C40EE5C65B6E}"/>
          </ac:spMkLst>
        </pc:spChg>
        <pc:spChg chg="mod">
          <ac:chgData name="Yacov, Noa" userId="S::noay@mosdot.co.il::c6c5879f-e7d2-42e8-b7c3-9d113d002edc" providerId="AD" clId="Web-{AB85332C-CEE7-577E-B27A-CF7FEBCB3169}" dt="2024-09-10T05:57:49.495" v="46" actId="20577"/>
          <ac:spMkLst>
            <pc:docMk/>
            <pc:sldMk cId="1864876019" sldId="1818"/>
            <ac:spMk id="7" creationId="{4E14839D-DE5D-0529-FB6F-5B0F005838C4}"/>
          </ac:spMkLst>
        </pc:spChg>
        <pc:spChg chg="del">
          <ac:chgData name="Yacov, Noa" userId="S::noay@mosdot.co.il::c6c5879f-e7d2-42e8-b7c3-9d113d002edc" providerId="AD" clId="Web-{AB85332C-CEE7-577E-B27A-CF7FEBCB3169}" dt="2024-09-10T05:57:22.151" v="16"/>
          <ac:spMkLst>
            <pc:docMk/>
            <pc:sldMk cId="1864876019" sldId="1818"/>
            <ac:spMk id="8" creationId="{A5501424-0AD5-9E98-8DE0-9C4A2A746949}"/>
          </ac:spMkLst>
        </pc:spChg>
        <pc:spChg chg="del mod">
          <ac:chgData name="Yacov, Noa" userId="S::noay@mosdot.co.il::c6c5879f-e7d2-42e8-b7c3-9d113d002edc" providerId="AD" clId="Web-{AB85332C-CEE7-577E-B27A-CF7FEBCB3169}" dt="2024-09-10T05:57:23.666" v="18"/>
          <ac:spMkLst>
            <pc:docMk/>
            <pc:sldMk cId="1864876019" sldId="1818"/>
            <ac:spMk id="11" creationId="{D8206746-CF45-2AD1-F466-F0CC740A3D0E}"/>
          </ac:spMkLst>
        </pc:spChg>
      </pc:sldChg>
      <pc:sldChg chg="modSp">
        <pc:chgData name="Yacov, Noa" userId="S::noay@mosdot.co.il::c6c5879f-e7d2-42e8-b7c3-9d113d002edc" providerId="AD" clId="Web-{AB85332C-CEE7-577E-B27A-CF7FEBCB3169}" dt="2024-09-10T06:25:08.819" v="141" actId="1076"/>
        <pc:sldMkLst>
          <pc:docMk/>
          <pc:sldMk cId="3300331470" sldId="1819"/>
        </pc:sldMkLst>
        <pc:spChg chg="mod">
          <ac:chgData name="Yacov, Noa" userId="S::noay@mosdot.co.il::c6c5879f-e7d2-42e8-b7c3-9d113d002edc" providerId="AD" clId="Web-{AB85332C-CEE7-577E-B27A-CF7FEBCB3169}" dt="2024-09-10T06:25:08.819" v="141" actId="1076"/>
          <ac:spMkLst>
            <pc:docMk/>
            <pc:sldMk cId="3300331470" sldId="1819"/>
            <ac:spMk id="3" creationId="{D578FC66-E25E-3A65-145D-D65BBF6A5085}"/>
          </ac:spMkLst>
        </pc:spChg>
        <pc:spChg chg="mod">
          <ac:chgData name="Yacov, Noa" userId="S::noay@mosdot.co.il::c6c5879f-e7d2-42e8-b7c3-9d113d002edc" providerId="AD" clId="Web-{AB85332C-CEE7-577E-B27A-CF7FEBCB3169}" dt="2024-09-10T06:24:50.365" v="128" actId="20577"/>
          <ac:spMkLst>
            <pc:docMk/>
            <pc:sldMk cId="3300331470" sldId="1819"/>
            <ac:spMk id="5" creationId="{F5575106-E4B2-60B8-C631-6D48356B6B50}"/>
          </ac:spMkLst>
        </pc:spChg>
      </pc:sldChg>
      <pc:sldChg chg="modSp">
        <pc:chgData name="Yacov, Noa" userId="S::noay@mosdot.co.il::c6c5879f-e7d2-42e8-b7c3-9d113d002edc" providerId="AD" clId="Web-{AB85332C-CEE7-577E-B27A-CF7FEBCB3169}" dt="2024-09-10T06:39:40.982" v="253"/>
        <pc:sldMkLst>
          <pc:docMk/>
          <pc:sldMk cId="2743097622" sldId="1820"/>
        </pc:sldMkLst>
        <pc:spChg chg="mod">
          <ac:chgData name="Yacov, Noa" userId="S::noay@mosdot.co.il::c6c5879f-e7d2-42e8-b7c3-9d113d002edc" providerId="AD" clId="Web-{AB85332C-CEE7-577E-B27A-CF7FEBCB3169}" dt="2024-09-10T06:39:40.982" v="253"/>
          <ac:spMkLst>
            <pc:docMk/>
            <pc:sldMk cId="2743097622" sldId="1820"/>
            <ac:spMk id="2" creationId="{3C5034DB-A09D-B725-7F30-EAD82C8A7D95}"/>
          </ac:spMkLst>
        </pc:spChg>
        <pc:spChg chg="mod">
          <ac:chgData name="Yacov, Noa" userId="S::noay@mosdot.co.il::c6c5879f-e7d2-42e8-b7c3-9d113d002edc" providerId="AD" clId="Web-{AB85332C-CEE7-577E-B27A-CF7FEBCB3169}" dt="2024-09-10T06:39:31.701" v="249" actId="1076"/>
          <ac:spMkLst>
            <pc:docMk/>
            <pc:sldMk cId="2743097622" sldId="1820"/>
            <ac:spMk id="3" creationId="{B973043B-E215-C90B-A53C-DCA50DD50B0C}"/>
          </ac:spMkLst>
        </pc:spChg>
      </pc:sldChg>
      <pc:sldChg chg="addSp delSp modSp">
        <pc:chgData name="Yacov, Noa" userId="S::noay@mosdot.co.il::c6c5879f-e7d2-42e8-b7c3-9d113d002edc" providerId="AD" clId="Web-{AB85332C-CEE7-577E-B27A-CF7FEBCB3169}" dt="2024-09-10T06:36:42.103" v="223"/>
        <pc:sldMkLst>
          <pc:docMk/>
          <pc:sldMk cId="635598772" sldId="1821"/>
        </pc:sldMkLst>
        <pc:spChg chg="add del mod">
          <ac:chgData name="Yacov, Noa" userId="S::noay@mosdot.co.il::c6c5879f-e7d2-42e8-b7c3-9d113d002edc" providerId="AD" clId="Web-{AB85332C-CEE7-577E-B27A-CF7FEBCB3169}" dt="2024-09-10T06:36:42.103" v="223"/>
          <ac:spMkLst>
            <pc:docMk/>
            <pc:sldMk cId="635598772" sldId="1821"/>
            <ac:spMk id="2" creationId="{315B36A5-1DD3-EAB5-3A74-C36F1677CA9D}"/>
          </ac:spMkLst>
        </pc:spChg>
      </pc:sldChg>
      <pc:sldChg chg="modSp add ord replId">
        <pc:chgData name="Yacov, Noa" userId="S::noay@mosdot.co.il::c6c5879f-e7d2-42e8-b7c3-9d113d002edc" providerId="AD" clId="Web-{AB85332C-CEE7-577E-B27A-CF7FEBCB3169}" dt="2024-09-10T06:03:00.081" v="60" actId="20577"/>
        <pc:sldMkLst>
          <pc:docMk/>
          <pc:sldMk cId="3713387562" sldId="1822"/>
        </pc:sldMkLst>
        <pc:spChg chg="mod">
          <ac:chgData name="Yacov, Noa" userId="S::noay@mosdot.co.il::c6c5879f-e7d2-42e8-b7c3-9d113d002edc" providerId="AD" clId="Web-{AB85332C-CEE7-577E-B27A-CF7FEBCB3169}" dt="2024-09-10T06:03:00.081" v="60" actId="20577"/>
          <ac:spMkLst>
            <pc:docMk/>
            <pc:sldMk cId="3713387562" sldId="1822"/>
            <ac:spMk id="7" creationId="{4E14839D-DE5D-0529-FB6F-5B0F005838C4}"/>
          </ac:spMkLst>
        </pc:spChg>
      </pc:sldChg>
    </pc:docChg>
  </pc:docChgLst>
  <pc:docChgLst>
    <pc:chgData name="Askapa, Almog" userId="S::almoga@mosdot.co.il::5968064b-758a-4b89-9a27-75eb418a36ad" providerId="AD" clId="Web-{45CE4B1B-12A1-9D4F-B2AC-9B9E15FBF1B5}"/>
    <pc:docChg chg="modSld">
      <pc:chgData name="Askapa, Almog" userId="S::almoga@mosdot.co.il::5968064b-758a-4b89-9a27-75eb418a36ad" providerId="AD" clId="Web-{45CE4B1B-12A1-9D4F-B2AC-9B9E15FBF1B5}" dt="2024-10-07T08:25:53.780" v="0" actId="1076"/>
      <pc:docMkLst>
        <pc:docMk/>
      </pc:docMkLst>
      <pc:sldChg chg="modSp">
        <pc:chgData name="Askapa, Almog" userId="S::almoga@mosdot.co.il::5968064b-758a-4b89-9a27-75eb418a36ad" providerId="AD" clId="Web-{45CE4B1B-12A1-9D4F-B2AC-9B9E15FBF1B5}" dt="2024-10-07T08:25:53.780" v="0" actId="1076"/>
        <pc:sldMkLst>
          <pc:docMk/>
          <pc:sldMk cId="635598772" sldId="1821"/>
        </pc:sldMkLst>
        <pc:spChg chg="mod">
          <ac:chgData name="Askapa, Almog" userId="S::almoga@mosdot.co.il::5968064b-758a-4b89-9a27-75eb418a36ad" providerId="AD" clId="Web-{45CE4B1B-12A1-9D4F-B2AC-9B9E15FBF1B5}" dt="2024-10-07T08:25:53.780" v="0" actId="1076"/>
          <ac:spMkLst>
            <pc:docMk/>
            <pc:sldMk cId="635598772" sldId="1821"/>
            <ac:spMk id="6" creationId="{456CBED5-B723-36E0-AFC6-380B47DE4A55}"/>
          </ac:spMkLst>
        </pc:spChg>
      </pc:sldChg>
    </pc:docChg>
  </pc:docChgLst>
  <pc:docChgLst>
    <pc:chgData name="Ohayon, Segev" userId="S::segevo@mosdot.co.il::3966ec78-0604-47cc-a3d5-3db990dcde62" providerId="AD" clId="Web-{155A73DA-8F14-B304-9A16-238D230FC7A6}"/>
    <pc:docChg chg="sldOrd">
      <pc:chgData name="Ohayon, Segev" userId="S::segevo@mosdot.co.il::3966ec78-0604-47cc-a3d5-3db990dcde62" providerId="AD" clId="Web-{155A73DA-8F14-B304-9A16-238D230FC7A6}" dt="2025-03-09T10:28:14.410" v="0"/>
      <pc:docMkLst>
        <pc:docMk/>
      </pc:docMkLst>
      <pc:sldChg chg="ord">
        <pc:chgData name="Ohayon, Segev" userId="S::segevo@mosdot.co.il::3966ec78-0604-47cc-a3d5-3db990dcde62" providerId="AD" clId="Web-{155A73DA-8F14-B304-9A16-238D230FC7A6}" dt="2025-03-09T10:28:14.410" v="0"/>
        <pc:sldMkLst>
          <pc:docMk/>
          <pc:sldMk cId="3713387562" sldId="1822"/>
        </pc:sldMkLst>
      </pc:sldChg>
    </pc:docChg>
  </pc:docChgLst>
  <pc:docChgLst>
    <pc:chgData name="Yacov, Noa" userId="S::noay@mosdot.co.il::c6c5879f-e7d2-42e8-b7c3-9d113d002edc" providerId="AD" clId="Web-{9FA63BBE-F849-6047-A8CA-F261B28AFF36}"/>
    <pc:docChg chg="modSld">
      <pc:chgData name="Yacov, Noa" userId="S::noay@mosdot.co.il::c6c5879f-e7d2-42e8-b7c3-9d113d002edc" providerId="AD" clId="Web-{9FA63BBE-F849-6047-A8CA-F261B28AFF36}" dt="2024-09-09T18:22:52.888" v="272" actId="20577"/>
      <pc:docMkLst>
        <pc:docMk/>
      </pc:docMkLst>
      <pc:sldChg chg="modSp">
        <pc:chgData name="Yacov, Noa" userId="S::noay@mosdot.co.il::c6c5879f-e7d2-42e8-b7c3-9d113d002edc" providerId="AD" clId="Web-{9FA63BBE-F849-6047-A8CA-F261B28AFF36}" dt="2024-09-09T16:13:48.627" v="82"/>
        <pc:sldMkLst>
          <pc:docMk/>
          <pc:sldMk cId="1161940971" sldId="1800"/>
        </pc:sldMkLst>
        <pc:spChg chg="mod">
          <ac:chgData name="Yacov, Noa" userId="S::noay@mosdot.co.il::c6c5879f-e7d2-42e8-b7c3-9d113d002edc" providerId="AD" clId="Web-{9FA63BBE-F849-6047-A8CA-F261B28AFF36}" dt="2024-09-09T16:13:41.471" v="81" actId="1076"/>
          <ac:spMkLst>
            <pc:docMk/>
            <pc:sldMk cId="1161940971" sldId="1800"/>
            <ac:spMk id="13" creationId="{A9116351-3B41-071B-00C0-6CB38EE9E8B6}"/>
          </ac:spMkLst>
        </pc:spChg>
        <pc:spChg chg="mod">
          <ac:chgData name="Yacov, Noa" userId="S::noay@mosdot.co.il::c6c5879f-e7d2-42e8-b7c3-9d113d002edc" providerId="AD" clId="Web-{9FA63BBE-F849-6047-A8CA-F261B28AFF36}" dt="2024-09-09T16:13:48.627" v="82"/>
          <ac:spMkLst>
            <pc:docMk/>
            <pc:sldMk cId="1161940971" sldId="1800"/>
            <ac:spMk id="15" creationId="{1ED00ADB-6ADB-7F49-070F-C59DFE3CB6BC}"/>
          </ac:spMkLst>
        </pc:spChg>
      </pc:sldChg>
      <pc:sldChg chg="modSp">
        <pc:chgData name="Yacov, Noa" userId="S::noay@mosdot.co.il::c6c5879f-e7d2-42e8-b7c3-9d113d002edc" providerId="AD" clId="Web-{9FA63BBE-F849-6047-A8CA-F261B28AFF36}" dt="2024-09-09T16:12:44.594" v="49" actId="20577"/>
        <pc:sldMkLst>
          <pc:docMk/>
          <pc:sldMk cId="3181179105" sldId="1802"/>
        </pc:sldMkLst>
        <pc:spChg chg="mod">
          <ac:chgData name="Yacov, Noa" userId="S::noay@mosdot.co.il::c6c5879f-e7d2-42e8-b7c3-9d113d002edc" providerId="AD" clId="Web-{9FA63BBE-F849-6047-A8CA-F261B28AFF36}" dt="2024-09-09T16:12:44.594" v="49" actId="20577"/>
          <ac:spMkLst>
            <pc:docMk/>
            <pc:sldMk cId="3181179105" sldId="1802"/>
            <ac:spMk id="5" creationId="{B16767BE-E2DA-18C8-8370-6DB3BBAFDC1A}"/>
          </ac:spMkLst>
        </pc:spChg>
      </pc:sldChg>
      <pc:sldChg chg="modSp">
        <pc:chgData name="Yacov, Noa" userId="S::noay@mosdot.co.il::c6c5879f-e7d2-42e8-b7c3-9d113d002edc" providerId="AD" clId="Web-{9FA63BBE-F849-6047-A8CA-F261B28AFF36}" dt="2024-09-09T16:12:30.141" v="23" actId="20577"/>
        <pc:sldMkLst>
          <pc:docMk/>
          <pc:sldMk cId="212690272" sldId="1803"/>
        </pc:sldMkLst>
        <pc:spChg chg="mod">
          <ac:chgData name="Yacov, Noa" userId="S::noay@mosdot.co.il::c6c5879f-e7d2-42e8-b7c3-9d113d002edc" providerId="AD" clId="Web-{9FA63BBE-F849-6047-A8CA-F261B28AFF36}" dt="2024-09-09T16:12:30.141" v="23" actId="20577"/>
          <ac:spMkLst>
            <pc:docMk/>
            <pc:sldMk cId="212690272" sldId="1803"/>
            <ac:spMk id="5" creationId="{3B8C93CF-DF7A-06F3-BC82-A2535C839A40}"/>
          </ac:spMkLst>
        </pc:spChg>
      </pc:sldChg>
      <pc:sldChg chg="modSp">
        <pc:chgData name="Yacov, Noa" userId="S::noay@mosdot.co.il::c6c5879f-e7d2-42e8-b7c3-9d113d002edc" providerId="AD" clId="Web-{9FA63BBE-F849-6047-A8CA-F261B28AFF36}" dt="2024-09-09T16:13:32.392" v="80" actId="20577"/>
        <pc:sldMkLst>
          <pc:docMk/>
          <pc:sldMk cId="1487067653" sldId="1804"/>
        </pc:sldMkLst>
        <pc:spChg chg="mod">
          <ac:chgData name="Yacov, Noa" userId="S::noay@mosdot.co.il::c6c5879f-e7d2-42e8-b7c3-9d113d002edc" providerId="AD" clId="Web-{9FA63BBE-F849-6047-A8CA-F261B28AFF36}" dt="2024-09-09T16:13:32.392" v="80" actId="20577"/>
          <ac:spMkLst>
            <pc:docMk/>
            <pc:sldMk cId="1487067653" sldId="1804"/>
            <ac:spMk id="5" creationId="{3324E663-189A-693C-8EE4-359844BFE0A7}"/>
          </ac:spMkLst>
        </pc:spChg>
      </pc:sldChg>
      <pc:sldChg chg="modSp">
        <pc:chgData name="Yacov, Noa" userId="S::noay@mosdot.co.il::c6c5879f-e7d2-42e8-b7c3-9d113d002edc" providerId="AD" clId="Web-{9FA63BBE-F849-6047-A8CA-F261B28AFF36}" dt="2024-09-09T16:15:59.755" v="250" actId="14100"/>
        <pc:sldMkLst>
          <pc:docMk/>
          <pc:sldMk cId="3914912646" sldId="1811"/>
        </pc:sldMkLst>
        <pc:spChg chg="mod">
          <ac:chgData name="Yacov, Noa" userId="S::noay@mosdot.co.il::c6c5879f-e7d2-42e8-b7c3-9d113d002edc" providerId="AD" clId="Web-{9FA63BBE-F849-6047-A8CA-F261B28AFF36}" dt="2024-09-09T16:15:59.755" v="250" actId="14100"/>
          <ac:spMkLst>
            <pc:docMk/>
            <pc:sldMk cId="3914912646" sldId="1811"/>
            <ac:spMk id="4" creationId="{73BF84D9-344A-2AD3-2E60-8051543A963B}"/>
          </ac:spMkLst>
        </pc:spChg>
      </pc:sldChg>
      <pc:sldChg chg="modSp">
        <pc:chgData name="Yacov, Noa" userId="S::noay@mosdot.co.il::c6c5879f-e7d2-42e8-b7c3-9d113d002edc" providerId="AD" clId="Web-{9FA63BBE-F849-6047-A8CA-F261B28AFF36}" dt="2024-09-09T16:16:39.943" v="251" actId="20577"/>
        <pc:sldMkLst>
          <pc:docMk/>
          <pc:sldMk cId="1923590230" sldId="1813"/>
        </pc:sldMkLst>
        <pc:spChg chg="mod">
          <ac:chgData name="Yacov, Noa" userId="S::noay@mosdot.co.il::c6c5879f-e7d2-42e8-b7c3-9d113d002edc" providerId="AD" clId="Web-{9FA63BBE-F849-6047-A8CA-F261B28AFF36}" dt="2024-09-09T16:16:39.943" v="251" actId="20577"/>
          <ac:spMkLst>
            <pc:docMk/>
            <pc:sldMk cId="1923590230" sldId="1813"/>
            <ac:spMk id="2" creationId="{634CB8DC-C946-5F7C-80E6-DB8FFB457CF8}"/>
          </ac:spMkLst>
        </pc:spChg>
      </pc:sldChg>
      <pc:sldChg chg="modSp">
        <pc:chgData name="Yacov, Noa" userId="S::noay@mosdot.co.il::c6c5879f-e7d2-42e8-b7c3-9d113d002edc" providerId="AD" clId="Web-{9FA63BBE-F849-6047-A8CA-F261B28AFF36}" dt="2024-09-09T18:22:52.888" v="272" actId="20577"/>
        <pc:sldMkLst>
          <pc:docMk/>
          <pc:sldMk cId="4171487094" sldId="1814"/>
        </pc:sldMkLst>
        <pc:spChg chg="mod">
          <ac:chgData name="Yacov, Noa" userId="S::noay@mosdot.co.il::c6c5879f-e7d2-42e8-b7c3-9d113d002edc" providerId="AD" clId="Web-{9FA63BBE-F849-6047-A8CA-F261B28AFF36}" dt="2024-09-09T16:16:47.162" v="252" actId="1076"/>
          <ac:spMkLst>
            <pc:docMk/>
            <pc:sldMk cId="4171487094" sldId="1814"/>
            <ac:spMk id="3" creationId="{415DB821-257B-18CA-0F9D-7EEE5072DC6F}"/>
          </ac:spMkLst>
        </pc:spChg>
        <pc:spChg chg="mod">
          <ac:chgData name="Yacov, Noa" userId="S::noay@mosdot.co.il::c6c5879f-e7d2-42e8-b7c3-9d113d002edc" providerId="AD" clId="Web-{9FA63BBE-F849-6047-A8CA-F261B28AFF36}" dt="2024-09-09T18:22:52.888" v="272" actId="20577"/>
          <ac:spMkLst>
            <pc:docMk/>
            <pc:sldMk cId="4171487094" sldId="1814"/>
            <ac:spMk id="5" creationId="{2329FE3C-F272-4530-B745-A42FBDA6D4C7}"/>
          </ac:spMkLst>
        </pc:spChg>
      </pc:sldChg>
      <pc:sldChg chg="modSp">
        <pc:chgData name="Yacov, Noa" userId="S::noay@mosdot.co.il::c6c5879f-e7d2-42e8-b7c3-9d113d002edc" providerId="AD" clId="Web-{9FA63BBE-F849-6047-A8CA-F261B28AFF36}" dt="2024-09-09T16:12:52.907" v="55" actId="20577"/>
        <pc:sldMkLst>
          <pc:docMk/>
          <pc:sldMk cId="1864876019" sldId="1818"/>
        </pc:sldMkLst>
        <pc:spChg chg="mod">
          <ac:chgData name="Yacov, Noa" userId="S::noay@mosdot.co.il::c6c5879f-e7d2-42e8-b7c3-9d113d002edc" providerId="AD" clId="Web-{9FA63BBE-F849-6047-A8CA-F261B28AFF36}" dt="2024-09-09T16:12:52.907" v="55" actId="20577"/>
          <ac:spMkLst>
            <pc:docMk/>
            <pc:sldMk cId="1864876019" sldId="1818"/>
            <ac:spMk id="7" creationId="{4E14839D-DE5D-0529-FB6F-5B0F005838C4}"/>
          </ac:spMkLst>
        </pc:spChg>
      </pc:sldChg>
    </pc:docChg>
  </pc:docChgLst>
  <pc:docChgLst>
    <pc:chgData name="Ganot, Limor" userId="3b5f55bb-06cb-4d7f-8bd5-7a5f5bf524fb" providerId="ADAL" clId="{6C685FF2-F2D5-4D31-A518-BE042BB430CF}"/>
    <pc:docChg chg="undo custSel addSld delSld modSld sldOrd modSection">
      <pc:chgData name="Ganot, Limor" userId="3b5f55bb-06cb-4d7f-8bd5-7a5f5bf524fb" providerId="ADAL" clId="{6C685FF2-F2D5-4D31-A518-BE042BB430CF}" dt="2024-07-09T13:08:51.458" v="1804" actId="688"/>
      <pc:docMkLst>
        <pc:docMk/>
      </pc:docMkLst>
      <pc:sldChg chg="delSp modSp mod">
        <pc:chgData name="Ganot, Limor" userId="3b5f55bb-06cb-4d7f-8bd5-7a5f5bf524fb" providerId="ADAL" clId="{6C685FF2-F2D5-4D31-A518-BE042BB430CF}" dt="2024-07-09T12:42:43.501" v="1406" actId="207"/>
        <pc:sldMkLst>
          <pc:docMk/>
          <pc:sldMk cId="696767882" sldId="256"/>
        </pc:sldMkLst>
        <pc:spChg chg="del">
          <ac:chgData name="Ganot, Limor" userId="3b5f55bb-06cb-4d7f-8bd5-7a5f5bf524fb" providerId="ADAL" clId="{6C685FF2-F2D5-4D31-A518-BE042BB430CF}" dt="2024-07-09T12:35:59.925" v="1355" actId="478"/>
          <ac:spMkLst>
            <pc:docMk/>
            <pc:sldMk cId="696767882" sldId="256"/>
            <ac:spMk id="5" creationId="{00000000-0000-0000-0000-000000000000}"/>
          </ac:spMkLst>
        </pc:spChg>
        <pc:spChg chg="mod">
          <ac:chgData name="Ganot, Limor" userId="3b5f55bb-06cb-4d7f-8bd5-7a5f5bf524fb" providerId="ADAL" clId="{6C685FF2-F2D5-4D31-A518-BE042BB430CF}" dt="2024-07-09T12:42:43.501" v="1406" actId="207"/>
          <ac:spMkLst>
            <pc:docMk/>
            <pc:sldMk cId="696767882" sldId="256"/>
            <ac:spMk id="6" creationId="{94E9A672-25F9-4A16-802E-43DF7AB2A358}"/>
          </ac:spMkLst>
        </pc:spChg>
      </pc:sldChg>
      <pc:sldChg chg="addSp delSp modSp mod">
        <pc:chgData name="Ganot, Limor" userId="3b5f55bb-06cb-4d7f-8bd5-7a5f5bf524fb" providerId="ADAL" clId="{6C685FF2-F2D5-4D31-A518-BE042BB430CF}" dt="2024-07-09T12:39:04.662" v="1386" actId="1076"/>
        <pc:sldMkLst>
          <pc:docMk/>
          <pc:sldMk cId="1161940971" sldId="1800"/>
        </pc:sldMkLst>
        <pc:spChg chg="add del mod">
          <ac:chgData name="Ganot, Limor" userId="3b5f55bb-06cb-4d7f-8bd5-7a5f5bf524fb" providerId="ADAL" clId="{6C685FF2-F2D5-4D31-A518-BE042BB430CF}" dt="2024-07-09T12:29:53.628" v="1195" actId="478"/>
          <ac:spMkLst>
            <pc:docMk/>
            <pc:sldMk cId="1161940971" sldId="1800"/>
            <ac:spMk id="2" creationId="{38A9BE78-B92C-5574-9CBA-5A7FC8E0797C}"/>
          </ac:spMkLst>
        </pc:spChg>
        <pc:spChg chg="mod">
          <ac:chgData name="Ganot, Limor" userId="3b5f55bb-06cb-4d7f-8bd5-7a5f5bf524fb" providerId="ADAL" clId="{6C685FF2-F2D5-4D31-A518-BE042BB430CF}" dt="2024-07-09T12:37:34.525" v="1369" actId="12788"/>
          <ac:spMkLst>
            <pc:docMk/>
            <pc:sldMk cId="1161940971" sldId="1800"/>
            <ac:spMk id="3" creationId="{13615E16-59BB-520A-93F8-2EAD8219A0E9}"/>
          </ac:spMkLst>
        </pc:spChg>
        <pc:spChg chg="mod">
          <ac:chgData name="Ganot, Limor" userId="3b5f55bb-06cb-4d7f-8bd5-7a5f5bf524fb" providerId="ADAL" clId="{6C685FF2-F2D5-4D31-A518-BE042BB430CF}" dt="2024-07-09T12:36:54.527" v="1364" actId="12788"/>
          <ac:spMkLst>
            <pc:docMk/>
            <pc:sldMk cId="1161940971" sldId="1800"/>
            <ac:spMk id="5" creationId="{94E9A672-25F9-4A16-802E-43DF7AB2A358}"/>
          </ac:spMkLst>
        </pc:spChg>
        <pc:spChg chg="mod">
          <ac:chgData name="Ganot, Limor" userId="3b5f55bb-06cb-4d7f-8bd5-7a5f5bf524fb" providerId="ADAL" clId="{6C685FF2-F2D5-4D31-A518-BE042BB430CF}" dt="2024-07-09T12:37:44.326" v="1371" actId="12788"/>
          <ac:spMkLst>
            <pc:docMk/>
            <pc:sldMk cId="1161940971" sldId="1800"/>
            <ac:spMk id="7" creationId="{4C6791F9-BD39-B31D-0F0B-54204677ABB2}"/>
          </ac:spMkLst>
        </pc:spChg>
        <pc:spChg chg="add mod">
          <ac:chgData name="Ganot, Limor" userId="3b5f55bb-06cb-4d7f-8bd5-7a5f5bf524fb" providerId="ADAL" clId="{6C685FF2-F2D5-4D31-A518-BE042BB430CF}" dt="2024-07-09T12:36:46.148" v="1363" actId="122"/>
          <ac:spMkLst>
            <pc:docMk/>
            <pc:sldMk cId="1161940971" sldId="1800"/>
            <ac:spMk id="8" creationId="{D68DDC18-99F5-8655-9B57-4AEA34B20EBD}"/>
          </ac:spMkLst>
        </pc:spChg>
        <pc:spChg chg="mod">
          <ac:chgData name="Ganot, Limor" userId="3b5f55bb-06cb-4d7f-8bd5-7a5f5bf524fb" providerId="ADAL" clId="{6C685FF2-F2D5-4D31-A518-BE042BB430CF}" dt="2024-07-09T12:37:40.442" v="1370" actId="12788"/>
          <ac:spMkLst>
            <pc:docMk/>
            <pc:sldMk cId="1161940971" sldId="1800"/>
            <ac:spMk id="9" creationId="{672A72DC-4C3B-E2EC-E28E-8FB17DDF8E8E}"/>
          </ac:spMkLst>
        </pc:spChg>
        <pc:spChg chg="mod">
          <ac:chgData name="Ganot, Limor" userId="3b5f55bb-06cb-4d7f-8bd5-7a5f5bf524fb" providerId="ADAL" clId="{6C685FF2-F2D5-4D31-A518-BE042BB430CF}" dt="2024-07-09T12:37:34.525" v="1369" actId="12788"/>
          <ac:spMkLst>
            <pc:docMk/>
            <pc:sldMk cId="1161940971" sldId="1800"/>
            <ac:spMk id="10" creationId="{8FF07D74-2A07-B8EC-C6E6-ABFBA94605A9}"/>
          </ac:spMkLst>
        </pc:spChg>
        <pc:spChg chg="mod">
          <ac:chgData name="Ganot, Limor" userId="3b5f55bb-06cb-4d7f-8bd5-7a5f5bf524fb" providerId="ADAL" clId="{6C685FF2-F2D5-4D31-A518-BE042BB430CF}" dt="2024-07-09T12:37:48.824" v="1372" actId="12788"/>
          <ac:spMkLst>
            <pc:docMk/>
            <pc:sldMk cId="1161940971" sldId="1800"/>
            <ac:spMk id="11" creationId="{567B0D34-85A9-D1F2-8517-81CD05979801}"/>
          </ac:spMkLst>
        </pc:spChg>
        <pc:spChg chg="add mod">
          <ac:chgData name="Ganot, Limor" userId="3b5f55bb-06cb-4d7f-8bd5-7a5f5bf524fb" providerId="ADAL" clId="{6C685FF2-F2D5-4D31-A518-BE042BB430CF}" dt="2024-07-09T12:36:46.148" v="1363" actId="122"/>
          <ac:spMkLst>
            <pc:docMk/>
            <pc:sldMk cId="1161940971" sldId="1800"/>
            <ac:spMk id="12" creationId="{15D65716-7DAD-60F0-247F-4DCCED4578FB}"/>
          </ac:spMkLst>
        </pc:spChg>
        <pc:spChg chg="mod">
          <ac:chgData name="Ganot, Limor" userId="3b5f55bb-06cb-4d7f-8bd5-7a5f5bf524fb" providerId="ADAL" clId="{6C685FF2-F2D5-4D31-A518-BE042BB430CF}" dt="2024-07-09T12:38:12.928" v="1376" actId="1076"/>
          <ac:spMkLst>
            <pc:docMk/>
            <pc:sldMk cId="1161940971" sldId="1800"/>
            <ac:spMk id="13" creationId="{A9116351-3B41-071B-00C0-6CB38EE9E8B6}"/>
          </ac:spMkLst>
        </pc:spChg>
        <pc:spChg chg="mod">
          <ac:chgData name="Ganot, Limor" userId="3b5f55bb-06cb-4d7f-8bd5-7a5f5bf524fb" providerId="ADAL" clId="{6C685FF2-F2D5-4D31-A518-BE042BB430CF}" dt="2024-07-09T12:39:01.174" v="1385" actId="1076"/>
          <ac:spMkLst>
            <pc:docMk/>
            <pc:sldMk cId="1161940971" sldId="1800"/>
            <ac:spMk id="14" creationId="{B56194CB-31C9-826D-6126-C69E919B7ED8}"/>
          </ac:spMkLst>
        </pc:spChg>
        <pc:spChg chg="mod">
          <ac:chgData name="Ganot, Limor" userId="3b5f55bb-06cb-4d7f-8bd5-7a5f5bf524fb" providerId="ADAL" clId="{6C685FF2-F2D5-4D31-A518-BE042BB430CF}" dt="2024-07-09T12:38:19.886" v="1378" actId="404"/>
          <ac:spMkLst>
            <pc:docMk/>
            <pc:sldMk cId="1161940971" sldId="1800"/>
            <ac:spMk id="15" creationId="{1ED00ADB-6ADB-7F49-070F-C59DFE3CB6BC}"/>
          </ac:spMkLst>
        </pc:spChg>
        <pc:spChg chg="mod">
          <ac:chgData name="Ganot, Limor" userId="3b5f55bb-06cb-4d7f-8bd5-7a5f5bf524fb" providerId="ADAL" clId="{6C685FF2-F2D5-4D31-A518-BE042BB430CF}" dt="2024-07-09T12:39:04.662" v="1386" actId="1076"/>
          <ac:spMkLst>
            <pc:docMk/>
            <pc:sldMk cId="1161940971" sldId="1800"/>
            <ac:spMk id="16" creationId="{7B725EAD-9FF6-9B51-C531-63B0F0862067}"/>
          </ac:spMkLst>
        </pc:spChg>
        <pc:spChg chg="mod">
          <ac:chgData name="Ganot, Limor" userId="3b5f55bb-06cb-4d7f-8bd5-7a5f5bf524fb" providerId="ADAL" clId="{6C685FF2-F2D5-4D31-A518-BE042BB430CF}" dt="2024-07-09T12:37:34.525" v="1369" actId="12788"/>
          <ac:spMkLst>
            <pc:docMk/>
            <pc:sldMk cId="1161940971" sldId="1800"/>
            <ac:spMk id="17" creationId="{05BAE8B2-AC41-2720-7716-A1D1F2169DE6}"/>
          </ac:spMkLst>
        </pc:spChg>
        <pc:spChg chg="mod">
          <ac:chgData name="Ganot, Limor" userId="3b5f55bb-06cb-4d7f-8bd5-7a5f5bf524fb" providerId="ADAL" clId="{6C685FF2-F2D5-4D31-A518-BE042BB430CF}" dt="2024-07-09T12:37:34.525" v="1369" actId="12788"/>
          <ac:spMkLst>
            <pc:docMk/>
            <pc:sldMk cId="1161940971" sldId="1800"/>
            <ac:spMk id="18" creationId="{2FEAD335-FF87-0C44-3DBB-EB968922236B}"/>
          </ac:spMkLst>
        </pc:spChg>
        <pc:spChg chg="add mod">
          <ac:chgData name="Ganot, Limor" userId="3b5f55bb-06cb-4d7f-8bd5-7a5f5bf524fb" providerId="ADAL" clId="{6C685FF2-F2D5-4D31-A518-BE042BB430CF}" dt="2024-07-09T12:36:46.148" v="1363" actId="122"/>
          <ac:spMkLst>
            <pc:docMk/>
            <pc:sldMk cId="1161940971" sldId="1800"/>
            <ac:spMk id="19" creationId="{D1115A20-0A2C-3111-7FED-4F4D00BCD2D6}"/>
          </ac:spMkLst>
        </pc:spChg>
        <pc:spChg chg="add mod">
          <ac:chgData name="Ganot, Limor" userId="3b5f55bb-06cb-4d7f-8bd5-7a5f5bf524fb" providerId="ADAL" clId="{6C685FF2-F2D5-4D31-A518-BE042BB430CF}" dt="2024-07-09T12:36:46.148" v="1363" actId="122"/>
          <ac:spMkLst>
            <pc:docMk/>
            <pc:sldMk cId="1161940971" sldId="1800"/>
            <ac:spMk id="20" creationId="{27361EAF-45D7-D492-72C5-C4D933A8D065}"/>
          </ac:spMkLst>
        </pc:spChg>
        <pc:cxnChg chg="add del">
          <ac:chgData name="Ganot, Limor" userId="3b5f55bb-06cb-4d7f-8bd5-7a5f5bf524fb" providerId="ADAL" clId="{6C685FF2-F2D5-4D31-A518-BE042BB430CF}" dt="2024-07-09T12:30:03.531" v="1197" actId="478"/>
          <ac:cxnSpMkLst>
            <pc:docMk/>
            <pc:sldMk cId="1161940971" sldId="1800"/>
            <ac:cxnSpMk id="6" creationId="{F24F6A63-5B07-2EAA-F215-2F89D6D04FB0}"/>
          </ac:cxnSpMkLst>
        </pc:cxnChg>
      </pc:sldChg>
      <pc:sldChg chg="modSp mod">
        <pc:chgData name="Ganot, Limor" userId="3b5f55bb-06cb-4d7f-8bd5-7a5f5bf524fb" providerId="ADAL" clId="{6C685FF2-F2D5-4D31-A518-BE042BB430CF}" dt="2024-07-09T12:50:07.388" v="1511" actId="20577"/>
        <pc:sldMkLst>
          <pc:docMk/>
          <pc:sldMk cId="3181179105" sldId="1802"/>
        </pc:sldMkLst>
        <pc:spChg chg="mod">
          <ac:chgData name="Ganot, Limor" userId="3b5f55bb-06cb-4d7f-8bd5-7a5f5bf524fb" providerId="ADAL" clId="{6C685FF2-F2D5-4D31-A518-BE042BB430CF}" dt="2024-07-09T12:47:15.045" v="1505" actId="207"/>
          <ac:spMkLst>
            <pc:docMk/>
            <pc:sldMk cId="3181179105" sldId="1802"/>
            <ac:spMk id="4" creationId="{5B14B609-4E0E-4364-24E7-486E687356AA}"/>
          </ac:spMkLst>
        </pc:spChg>
        <pc:spChg chg="mod">
          <ac:chgData name="Ganot, Limor" userId="3b5f55bb-06cb-4d7f-8bd5-7a5f5bf524fb" providerId="ADAL" clId="{6C685FF2-F2D5-4D31-A518-BE042BB430CF}" dt="2024-07-09T12:50:07.388" v="1511" actId="20577"/>
          <ac:spMkLst>
            <pc:docMk/>
            <pc:sldMk cId="3181179105" sldId="1802"/>
            <ac:spMk id="5" creationId="{B16767BE-E2DA-18C8-8370-6DB3BBAFDC1A}"/>
          </ac:spMkLst>
        </pc:spChg>
      </pc:sldChg>
      <pc:sldChg chg="modSp mod">
        <pc:chgData name="Ganot, Limor" userId="3b5f55bb-06cb-4d7f-8bd5-7a5f5bf524fb" providerId="ADAL" clId="{6C685FF2-F2D5-4D31-A518-BE042BB430CF}" dt="2024-07-09T12:52:32.531" v="1543" actId="207"/>
        <pc:sldMkLst>
          <pc:docMk/>
          <pc:sldMk cId="212690272" sldId="1803"/>
        </pc:sldMkLst>
        <pc:spChg chg="mod">
          <ac:chgData name="Ganot, Limor" userId="3b5f55bb-06cb-4d7f-8bd5-7a5f5bf524fb" providerId="ADAL" clId="{6C685FF2-F2D5-4D31-A518-BE042BB430CF}" dt="2024-07-09T12:52:32.531" v="1543" actId="207"/>
          <ac:spMkLst>
            <pc:docMk/>
            <pc:sldMk cId="212690272" sldId="1803"/>
            <ac:spMk id="4" creationId="{BFB2573E-CC43-74DC-03C0-9DB6093CB415}"/>
          </ac:spMkLst>
        </pc:spChg>
        <pc:spChg chg="mod">
          <ac:chgData name="Ganot, Limor" userId="3b5f55bb-06cb-4d7f-8bd5-7a5f5bf524fb" providerId="ADAL" clId="{6C685FF2-F2D5-4D31-A518-BE042BB430CF}" dt="2024-07-09T12:52:32.531" v="1543" actId="207"/>
          <ac:spMkLst>
            <pc:docMk/>
            <pc:sldMk cId="212690272" sldId="1803"/>
            <ac:spMk id="5" creationId="{3B8C93CF-DF7A-06F3-BC82-A2535C839A40}"/>
          </ac:spMkLst>
        </pc:spChg>
      </pc:sldChg>
      <pc:sldChg chg="delSp modSp mod">
        <pc:chgData name="Ganot, Limor" userId="3b5f55bb-06cb-4d7f-8bd5-7a5f5bf524fb" providerId="ADAL" clId="{6C685FF2-F2D5-4D31-A518-BE042BB430CF}" dt="2024-07-09T12:54:11.907" v="1641" actId="478"/>
        <pc:sldMkLst>
          <pc:docMk/>
          <pc:sldMk cId="1487067653" sldId="1804"/>
        </pc:sldMkLst>
        <pc:spChg chg="mod">
          <ac:chgData name="Ganot, Limor" userId="3b5f55bb-06cb-4d7f-8bd5-7a5f5bf524fb" providerId="ADAL" clId="{6C685FF2-F2D5-4D31-A518-BE042BB430CF}" dt="2024-07-09T12:52:51.136" v="1545" actId="207"/>
          <ac:spMkLst>
            <pc:docMk/>
            <pc:sldMk cId="1487067653" sldId="1804"/>
            <ac:spMk id="4" creationId="{99A94187-D683-D450-9634-B6BA4B585AEC}"/>
          </ac:spMkLst>
        </pc:spChg>
        <pc:spChg chg="mod">
          <ac:chgData name="Ganot, Limor" userId="3b5f55bb-06cb-4d7f-8bd5-7a5f5bf524fb" providerId="ADAL" clId="{6C685FF2-F2D5-4D31-A518-BE042BB430CF}" dt="2024-07-09T12:54:08.086" v="1640" actId="20577"/>
          <ac:spMkLst>
            <pc:docMk/>
            <pc:sldMk cId="1487067653" sldId="1804"/>
            <ac:spMk id="5" creationId="{3324E663-189A-693C-8EE4-359844BFE0A7}"/>
          </ac:spMkLst>
        </pc:spChg>
        <pc:spChg chg="del mod">
          <ac:chgData name="Ganot, Limor" userId="3b5f55bb-06cb-4d7f-8bd5-7a5f5bf524fb" providerId="ADAL" clId="{6C685FF2-F2D5-4D31-A518-BE042BB430CF}" dt="2024-07-09T12:54:11.907" v="1641" actId="478"/>
          <ac:spMkLst>
            <pc:docMk/>
            <pc:sldMk cId="1487067653" sldId="1804"/>
            <ac:spMk id="7" creationId="{1D41985C-CB09-CC57-A902-1B78BE723E9F}"/>
          </ac:spMkLst>
        </pc:spChg>
      </pc:sldChg>
      <pc:sldChg chg="addSp delSp modSp mod">
        <pc:chgData name="Ganot, Limor" userId="3b5f55bb-06cb-4d7f-8bd5-7a5f5bf524fb" providerId="ADAL" clId="{6C685FF2-F2D5-4D31-A518-BE042BB430CF}" dt="2024-07-09T12:41:31.340" v="1393" actId="121"/>
        <pc:sldMkLst>
          <pc:docMk/>
          <pc:sldMk cId="3038688928" sldId="1805"/>
        </pc:sldMkLst>
        <pc:spChg chg="del mod">
          <ac:chgData name="Ganot, Limor" userId="3b5f55bb-06cb-4d7f-8bd5-7a5f5bf524fb" providerId="ADAL" clId="{6C685FF2-F2D5-4D31-A518-BE042BB430CF}" dt="2024-07-09T12:23:14.470" v="1150" actId="21"/>
          <ac:spMkLst>
            <pc:docMk/>
            <pc:sldMk cId="3038688928" sldId="1805"/>
            <ac:spMk id="2" creationId="{22B21043-6FF2-7410-A435-0C1DA145F20D}"/>
          </ac:spMkLst>
        </pc:spChg>
        <pc:spChg chg="del mod">
          <ac:chgData name="Ganot, Limor" userId="3b5f55bb-06cb-4d7f-8bd5-7a5f5bf524fb" providerId="ADAL" clId="{6C685FF2-F2D5-4D31-A518-BE042BB430CF}" dt="2024-07-09T12:23:45.818" v="1159" actId="21"/>
          <ac:spMkLst>
            <pc:docMk/>
            <pc:sldMk cId="3038688928" sldId="1805"/>
            <ac:spMk id="3" creationId="{053A352C-DD4B-D57E-B6D2-5F1A87222259}"/>
          </ac:spMkLst>
        </pc:spChg>
        <pc:spChg chg="add mod">
          <ac:chgData name="Ganot, Limor" userId="3b5f55bb-06cb-4d7f-8bd5-7a5f5bf524fb" providerId="ADAL" clId="{6C685FF2-F2D5-4D31-A518-BE042BB430CF}" dt="2024-07-09T12:39:34.690" v="1392" actId="12788"/>
          <ac:spMkLst>
            <pc:docMk/>
            <pc:sldMk cId="3038688928" sldId="1805"/>
            <ac:spMk id="6" creationId="{7581703B-E708-39D0-0FF3-C40EE5C65B6E}"/>
          </ac:spMkLst>
        </pc:spChg>
        <pc:spChg chg="add mod">
          <ac:chgData name="Ganot, Limor" userId="3b5f55bb-06cb-4d7f-8bd5-7a5f5bf524fb" providerId="ADAL" clId="{6C685FF2-F2D5-4D31-A518-BE042BB430CF}" dt="2024-07-09T12:39:34.690" v="1392" actId="12788"/>
          <ac:spMkLst>
            <pc:docMk/>
            <pc:sldMk cId="3038688928" sldId="1805"/>
            <ac:spMk id="7" creationId="{4E14839D-DE5D-0529-FB6F-5B0F005838C4}"/>
          </ac:spMkLst>
        </pc:spChg>
        <pc:spChg chg="add mod">
          <ac:chgData name="Ganot, Limor" userId="3b5f55bb-06cb-4d7f-8bd5-7a5f5bf524fb" providerId="ADAL" clId="{6C685FF2-F2D5-4D31-A518-BE042BB430CF}" dt="2024-07-09T12:41:31.340" v="1393" actId="121"/>
          <ac:spMkLst>
            <pc:docMk/>
            <pc:sldMk cId="3038688928" sldId="1805"/>
            <ac:spMk id="8" creationId="{A5501424-0AD5-9E98-8DE0-9C4A2A746949}"/>
          </ac:spMkLst>
        </pc:spChg>
        <pc:spChg chg="add del mod">
          <ac:chgData name="Ganot, Limor" userId="3b5f55bb-06cb-4d7f-8bd5-7a5f5bf524fb" providerId="ADAL" clId="{6C685FF2-F2D5-4D31-A518-BE042BB430CF}" dt="2024-07-09T12:23:39.469" v="1157" actId="478"/>
          <ac:spMkLst>
            <pc:docMk/>
            <pc:sldMk cId="3038688928" sldId="1805"/>
            <ac:spMk id="10" creationId="{9B41D2B2-AF15-8A0D-38AD-9F98D3F43151}"/>
          </ac:spMkLst>
        </pc:spChg>
        <pc:spChg chg="add mod">
          <ac:chgData name="Ganot, Limor" userId="3b5f55bb-06cb-4d7f-8bd5-7a5f5bf524fb" providerId="ADAL" clId="{6C685FF2-F2D5-4D31-A518-BE042BB430CF}" dt="2024-07-09T12:39:34.690" v="1392" actId="12788"/>
          <ac:spMkLst>
            <pc:docMk/>
            <pc:sldMk cId="3038688928" sldId="1805"/>
            <ac:spMk id="11" creationId="{D8206746-CF45-2AD1-F466-F0CC740A3D0E}"/>
          </ac:spMkLst>
        </pc:spChg>
        <pc:spChg chg="add del mod">
          <ac:chgData name="Ganot, Limor" userId="3b5f55bb-06cb-4d7f-8bd5-7a5f5bf524fb" providerId="ADAL" clId="{6C685FF2-F2D5-4D31-A518-BE042BB430CF}" dt="2024-07-09T12:24:03.887" v="1165" actId="478"/>
          <ac:spMkLst>
            <pc:docMk/>
            <pc:sldMk cId="3038688928" sldId="1805"/>
            <ac:spMk id="13" creationId="{4D22E4C5-AADB-7AAE-26BE-3B2248C8A2F4}"/>
          </ac:spMkLst>
        </pc:spChg>
      </pc:sldChg>
      <pc:sldChg chg="addSp delSp modSp mod ord">
        <pc:chgData name="Ganot, Limor" userId="3b5f55bb-06cb-4d7f-8bd5-7a5f5bf524fb" providerId="ADAL" clId="{6C685FF2-F2D5-4D31-A518-BE042BB430CF}" dt="2024-07-09T12:44:10.089" v="1425" actId="113"/>
        <pc:sldMkLst>
          <pc:docMk/>
          <pc:sldMk cId="2493551120" sldId="1806"/>
        </pc:sldMkLst>
        <pc:spChg chg="del mod">
          <ac:chgData name="Ganot, Limor" userId="3b5f55bb-06cb-4d7f-8bd5-7a5f5bf524fb" providerId="ADAL" clId="{6C685FF2-F2D5-4D31-A518-BE042BB430CF}" dt="2024-07-09T12:23:03.078" v="1147" actId="21"/>
          <ac:spMkLst>
            <pc:docMk/>
            <pc:sldMk cId="2493551120" sldId="1806"/>
            <ac:spMk id="2" creationId="{A5501424-0AD5-9E98-8DE0-9C4A2A746949}"/>
          </ac:spMkLst>
        </pc:spChg>
        <pc:spChg chg="del">
          <ac:chgData name="Ganot, Limor" userId="3b5f55bb-06cb-4d7f-8bd5-7a5f5bf524fb" providerId="ADAL" clId="{6C685FF2-F2D5-4D31-A518-BE042BB430CF}" dt="2024-07-09T12:23:28.005" v="1154" actId="21"/>
          <ac:spMkLst>
            <pc:docMk/>
            <pc:sldMk cId="2493551120" sldId="1806"/>
            <ac:spMk id="3" creationId="{D8206746-CF45-2AD1-F466-F0CC740A3D0E}"/>
          </ac:spMkLst>
        </pc:spChg>
        <pc:spChg chg="del mod">
          <ac:chgData name="Ganot, Limor" userId="3b5f55bb-06cb-4d7f-8bd5-7a5f5bf524fb" providerId="ADAL" clId="{6C685FF2-F2D5-4D31-A518-BE042BB430CF}" dt="2024-07-09T12:43:35.574" v="1418"/>
          <ac:spMkLst>
            <pc:docMk/>
            <pc:sldMk cId="2493551120" sldId="1806"/>
            <ac:spMk id="4" creationId="{C067A376-CF2E-EE13-3275-702B4713CF11}"/>
          </ac:spMkLst>
        </pc:spChg>
        <pc:spChg chg="del">
          <ac:chgData name="Ganot, Limor" userId="3b5f55bb-06cb-4d7f-8bd5-7a5f5bf524fb" providerId="ADAL" clId="{6C685FF2-F2D5-4D31-A518-BE042BB430CF}" dt="2024-07-09T12:20:32.036" v="1022" actId="21"/>
          <ac:spMkLst>
            <pc:docMk/>
            <pc:sldMk cId="2493551120" sldId="1806"/>
            <ac:spMk id="6" creationId="{7581703B-E708-39D0-0FF3-C40EE5C65B6E}"/>
          </ac:spMkLst>
        </pc:spChg>
        <pc:spChg chg="del">
          <ac:chgData name="Ganot, Limor" userId="3b5f55bb-06cb-4d7f-8bd5-7a5f5bf524fb" providerId="ADAL" clId="{6C685FF2-F2D5-4D31-A518-BE042BB430CF}" dt="2024-07-09T12:20:41.275" v="1025" actId="21"/>
          <ac:spMkLst>
            <pc:docMk/>
            <pc:sldMk cId="2493551120" sldId="1806"/>
            <ac:spMk id="7" creationId="{4E14839D-DE5D-0529-FB6F-5B0F005838C4}"/>
          </ac:spMkLst>
        </pc:spChg>
        <pc:spChg chg="add del mod">
          <ac:chgData name="Ganot, Limor" userId="3b5f55bb-06cb-4d7f-8bd5-7a5f5bf524fb" providerId="ADAL" clId="{6C685FF2-F2D5-4D31-A518-BE042BB430CF}" dt="2024-07-09T12:23:51.975" v="1161" actId="478"/>
          <ac:spMkLst>
            <pc:docMk/>
            <pc:sldMk cId="2493551120" sldId="1806"/>
            <ac:spMk id="8" creationId="{8AD426A3-A01F-6D23-0BB0-1549A65D5A12}"/>
          </ac:spMkLst>
        </pc:spChg>
        <pc:spChg chg="add mod">
          <ac:chgData name="Ganot, Limor" userId="3b5f55bb-06cb-4d7f-8bd5-7a5f5bf524fb" providerId="ADAL" clId="{6C685FF2-F2D5-4D31-A518-BE042BB430CF}" dt="2024-07-09T12:44:10.089" v="1425" actId="113"/>
          <ac:spMkLst>
            <pc:docMk/>
            <pc:sldMk cId="2493551120" sldId="1806"/>
            <ac:spMk id="9" creationId="{22B21043-6FF2-7410-A435-0C1DA145F20D}"/>
          </ac:spMkLst>
        </pc:spChg>
        <pc:spChg chg="add del mod">
          <ac:chgData name="Ganot, Limor" userId="3b5f55bb-06cb-4d7f-8bd5-7a5f5bf524fb" providerId="ADAL" clId="{6C685FF2-F2D5-4D31-A518-BE042BB430CF}" dt="2024-07-09T12:23:50.796" v="1160" actId="478"/>
          <ac:spMkLst>
            <pc:docMk/>
            <pc:sldMk cId="2493551120" sldId="1806"/>
            <ac:spMk id="11" creationId="{AE44AD82-98FC-ACDC-C40E-F1EB0D6BBC6A}"/>
          </ac:spMkLst>
        </pc:spChg>
        <pc:spChg chg="add mod">
          <ac:chgData name="Ganot, Limor" userId="3b5f55bb-06cb-4d7f-8bd5-7a5f5bf524fb" providerId="ADAL" clId="{6C685FF2-F2D5-4D31-A518-BE042BB430CF}" dt="2024-07-09T12:43:02.232" v="1407" actId="207"/>
          <ac:spMkLst>
            <pc:docMk/>
            <pc:sldMk cId="2493551120" sldId="1806"/>
            <ac:spMk id="12" creationId="{053A352C-DD4B-D57E-B6D2-5F1A87222259}"/>
          </ac:spMkLst>
        </pc:spChg>
      </pc:sldChg>
      <pc:sldChg chg="modSp mod">
        <pc:chgData name="Ganot, Limor" userId="3b5f55bb-06cb-4d7f-8bd5-7a5f5bf524fb" providerId="ADAL" clId="{6C685FF2-F2D5-4D31-A518-BE042BB430CF}" dt="2024-07-09T12:57:01.884" v="1658" actId="12788"/>
        <pc:sldMkLst>
          <pc:docMk/>
          <pc:sldMk cId="3709702341" sldId="1807"/>
        </pc:sldMkLst>
        <pc:spChg chg="mod">
          <ac:chgData name="Ganot, Limor" userId="3b5f55bb-06cb-4d7f-8bd5-7a5f5bf524fb" providerId="ADAL" clId="{6C685FF2-F2D5-4D31-A518-BE042BB430CF}" dt="2024-07-09T12:56:56.924" v="1657" actId="12788"/>
          <ac:spMkLst>
            <pc:docMk/>
            <pc:sldMk cId="3709702341" sldId="1807"/>
            <ac:spMk id="2" creationId="{A5501424-0AD5-9E98-8DE0-9C4A2A746949}"/>
          </ac:spMkLst>
        </pc:spChg>
        <pc:spChg chg="mod">
          <ac:chgData name="Ganot, Limor" userId="3b5f55bb-06cb-4d7f-8bd5-7a5f5bf524fb" providerId="ADAL" clId="{6C685FF2-F2D5-4D31-A518-BE042BB430CF}" dt="2024-07-09T12:57:01.884" v="1658" actId="12788"/>
          <ac:spMkLst>
            <pc:docMk/>
            <pc:sldMk cId="3709702341" sldId="1807"/>
            <ac:spMk id="3" creationId="{D8206746-CF45-2AD1-F466-F0CC740A3D0E}"/>
          </ac:spMkLst>
        </pc:spChg>
      </pc:sldChg>
      <pc:sldChg chg="modSp mod">
        <pc:chgData name="Ganot, Limor" userId="3b5f55bb-06cb-4d7f-8bd5-7a5f5bf524fb" providerId="ADAL" clId="{6C685FF2-F2D5-4D31-A518-BE042BB430CF}" dt="2024-07-09T12:56:28.136" v="1655" actId="12788"/>
        <pc:sldMkLst>
          <pc:docMk/>
          <pc:sldMk cId="810170963" sldId="1808"/>
        </pc:sldMkLst>
        <pc:spChg chg="mod">
          <ac:chgData name="Ganot, Limor" userId="3b5f55bb-06cb-4d7f-8bd5-7a5f5bf524fb" providerId="ADAL" clId="{6C685FF2-F2D5-4D31-A518-BE042BB430CF}" dt="2024-07-09T12:56:28.136" v="1655" actId="12788"/>
          <ac:spMkLst>
            <pc:docMk/>
            <pc:sldMk cId="810170963" sldId="1808"/>
            <ac:spMk id="3" creationId="{D8206746-CF45-2AD1-F466-F0CC740A3D0E}"/>
          </ac:spMkLst>
        </pc:spChg>
        <pc:spChg chg="mod">
          <ac:chgData name="Ganot, Limor" userId="3b5f55bb-06cb-4d7f-8bd5-7a5f5bf524fb" providerId="ADAL" clId="{6C685FF2-F2D5-4D31-A518-BE042BB430CF}" dt="2024-07-07T14:09:08.861" v="25" actId="20577"/>
          <ac:spMkLst>
            <pc:docMk/>
            <pc:sldMk cId="810170963" sldId="1808"/>
            <ac:spMk id="4" creationId="{C067A376-CF2E-EE13-3275-702B4713CF11}"/>
          </ac:spMkLst>
        </pc:spChg>
        <pc:spChg chg="mod">
          <ac:chgData name="Ganot, Limor" userId="3b5f55bb-06cb-4d7f-8bd5-7a5f5bf524fb" providerId="ADAL" clId="{6C685FF2-F2D5-4D31-A518-BE042BB430CF}" dt="2024-07-09T12:56:23.502" v="1654" actId="12788"/>
          <ac:spMkLst>
            <pc:docMk/>
            <pc:sldMk cId="810170963" sldId="1808"/>
            <ac:spMk id="8" creationId="{D73E317F-D059-D7BB-7478-86578A0E8B78}"/>
          </ac:spMkLst>
        </pc:spChg>
      </pc:sldChg>
      <pc:sldChg chg="modSp mod">
        <pc:chgData name="Ganot, Limor" userId="3b5f55bb-06cb-4d7f-8bd5-7a5f5bf524fb" providerId="ADAL" clId="{6C685FF2-F2D5-4D31-A518-BE042BB430CF}" dt="2024-07-09T12:55:22.743" v="1647" actId="113"/>
        <pc:sldMkLst>
          <pc:docMk/>
          <pc:sldMk cId="1879693316" sldId="1809"/>
        </pc:sldMkLst>
        <pc:spChg chg="mod">
          <ac:chgData name="Ganot, Limor" userId="3b5f55bb-06cb-4d7f-8bd5-7a5f5bf524fb" providerId="ADAL" clId="{6C685FF2-F2D5-4D31-A518-BE042BB430CF}" dt="2024-07-09T12:55:11.677" v="1646" actId="122"/>
          <ac:spMkLst>
            <pc:docMk/>
            <pc:sldMk cId="1879693316" sldId="1809"/>
            <ac:spMk id="4" creationId="{99A94187-D683-D450-9634-B6BA4B585AEC}"/>
          </ac:spMkLst>
        </pc:spChg>
        <pc:spChg chg="mod">
          <ac:chgData name="Ganot, Limor" userId="3b5f55bb-06cb-4d7f-8bd5-7a5f5bf524fb" providerId="ADAL" clId="{6C685FF2-F2D5-4D31-A518-BE042BB430CF}" dt="2024-07-09T12:55:22.743" v="1647" actId="113"/>
          <ac:spMkLst>
            <pc:docMk/>
            <pc:sldMk cId="1879693316" sldId="1809"/>
            <ac:spMk id="5" creationId="{3324E663-189A-693C-8EE4-359844BFE0A7}"/>
          </ac:spMkLst>
        </pc:spChg>
      </pc:sldChg>
      <pc:sldChg chg="addSp modSp mod">
        <pc:chgData name="Ganot, Limor" userId="3b5f55bb-06cb-4d7f-8bd5-7a5f5bf524fb" providerId="ADAL" clId="{6C685FF2-F2D5-4D31-A518-BE042BB430CF}" dt="2024-07-09T12:47:04.039" v="1503" actId="1076"/>
        <pc:sldMkLst>
          <pc:docMk/>
          <pc:sldMk cId="3681053812" sldId="1810"/>
        </pc:sldMkLst>
        <pc:spChg chg="add mod">
          <ac:chgData name="Ganot, Limor" userId="3b5f55bb-06cb-4d7f-8bd5-7a5f5bf524fb" providerId="ADAL" clId="{6C685FF2-F2D5-4D31-A518-BE042BB430CF}" dt="2024-07-09T12:47:01.932" v="1502" actId="1035"/>
          <ac:spMkLst>
            <pc:docMk/>
            <pc:sldMk cId="3681053812" sldId="1810"/>
            <ac:spMk id="2" creationId="{AD2A7F09-82CB-2BC1-E443-D985561B6247}"/>
          </ac:spMkLst>
        </pc:spChg>
        <pc:spChg chg="add mod">
          <ac:chgData name="Ganot, Limor" userId="3b5f55bb-06cb-4d7f-8bd5-7a5f5bf524fb" providerId="ADAL" clId="{6C685FF2-F2D5-4D31-A518-BE042BB430CF}" dt="2024-07-08T06:46:24.932" v="306" actId="1076"/>
          <ac:spMkLst>
            <pc:docMk/>
            <pc:sldMk cId="3681053812" sldId="1810"/>
            <ac:spMk id="3" creationId="{693A437D-7710-14FC-1A5F-846D1B615CC7}"/>
          </ac:spMkLst>
        </pc:spChg>
        <pc:spChg chg="add mod">
          <ac:chgData name="Ganot, Limor" userId="3b5f55bb-06cb-4d7f-8bd5-7a5f5bf524fb" providerId="ADAL" clId="{6C685FF2-F2D5-4D31-A518-BE042BB430CF}" dt="2024-07-08T06:46:14.853" v="304" actId="113"/>
          <ac:spMkLst>
            <pc:docMk/>
            <pc:sldMk cId="3681053812" sldId="1810"/>
            <ac:spMk id="4" creationId="{8A4C0136-AAFE-B8E6-01F7-6D61952B2872}"/>
          </ac:spMkLst>
        </pc:spChg>
        <pc:spChg chg="mod">
          <ac:chgData name="Ganot, Limor" userId="3b5f55bb-06cb-4d7f-8bd5-7a5f5bf524fb" providerId="ADAL" clId="{6C685FF2-F2D5-4D31-A518-BE042BB430CF}" dt="2024-07-09T12:47:04.039" v="1503" actId="1076"/>
          <ac:spMkLst>
            <pc:docMk/>
            <pc:sldMk cId="3681053812" sldId="1810"/>
            <ac:spMk id="6" creationId="{54A90345-1A14-E846-8CED-3C649F8D589F}"/>
          </ac:spMkLst>
        </pc:spChg>
      </pc:sldChg>
      <pc:sldChg chg="addSp delSp modSp mod">
        <pc:chgData name="Ganot, Limor" userId="3b5f55bb-06cb-4d7f-8bd5-7a5f5bf524fb" providerId="ADAL" clId="{6C685FF2-F2D5-4D31-A518-BE042BB430CF}" dt="2024-07-09T12:57:52.139" v="1697" actId="1036"/>
        <pc:sldMkLst>
          <pc:docMk/>
          <pc:sldMk cId="3914912646" sldId="1811"/>
        </pc:sldMkLst>
        <pc:spChg chg="del">
          <ac:chgData name="Ganot, Limor" userId="3b5f55bb-06cb-4d7f-8bd5-7a5f5bf524fb" providerId="ADAL" clId="{6C685FF2-F2D5-4D31-A518-BE042BB430CF}" dt="2024-07-08T06:53:28.076" v="312" actId="478"/>
          <ac:spMkLst>
            <pc:docMk/>
            <pc:sldMk cId="3914912646" sldId="1811"/>
            <ac:spMk id="2" creationId="{496DD687-5DC8-19B2-2C8B-1C49351A6DBA}"/>
          </ac:spMkLst>
        </pc:spChg>
        <pc:spChg chg="mod">
          <ac:chgData name="Ganot, Limor" userId="3b5f55bb-06cb-4d7f-8bd5-7a5f5bf524fb" providerId="ADAL" clId="{6C685FF2-F2D5-4D31-A518-BE042BB430CF}" dt="2024-07-09T12:57:52.139" v="1697" actId="1036"/>
          <ac:spMkLst>
            <pc:docMk/>
            <pc:sldMk cId="3914912646" sldId="1811"/>
            <ac:spMk id="3" creationId="{81675418-005F-D7C6-E60C-D14DA66CD175}"/>
          </ac:spMkLst>
        </pc:spChg>
        <pc:spChg chg="add mod">
          <ac:chgData name="Ganot, Limor" userId="3b5f55bb-06cb-4d7f-8bd5-7a5f5bf524fb" providerId="ADAL" clId="{6C685FF2-F2D5-4D31-A518-BE042BB430CF}" dt="2024-07-09T12:57:46.767" v="1679" actId="1035"/>
          <ac:spMkLst>
            <pc:docMk/>
            <pc:sldMk cId="3914912646" sldId="1811"/>
            <ac:spMk id="4" creationId="{73BF84D9-344A-2AD3-2E60-8051543A963B}"/>
          </ac:spMkLst>
        </pc:spChg>
        <pc:spChg chg="add del mod">
          <ac:chgData name="Ganot, Limor" userId="3b5f55bb-06cb-4d7f-8bd5-7a5f5bf524fb" providerId="ADAL" clId="{6C685FF2-F2D5-4D31-A518-BE042BB430CF}" dt="2024-07-08T08:09:42.536" v="538" actId="478"/>
          <ac:spMkLst>
            <pc:docMk/>
            <pc:sldMk cId="3914912646" sldId="1811"/>
            <ac:spMk id="5" creationId="{465846A1-382E-0DC0-9463-FAD06A9A35E8}"/>
          </ac:spMkLst>
        </pc:spChg>
      </pc:sldChg>
      <pc:sldChg chg="modSp new del mod ord">
        <pc:chgData name="Ganot, Limor" userId="3b5f55bb-06cb-4d7f-8bd5-7a5f5bf524fb" providerId="ADAL" clId="{6C685FF2-F2D5-4D31-A518-BE042BB430CF}" dt="2024-07-09T13:03:50.648" v="1749" actId="2696"/>
        <pc:sldMkLst>
          <pc:docMk/>
          <pc:sldMk cId="951106646" sldId="1812"/>
        </pc:sldMkLst>
        <pc:spChg chg="mod">
          <ac:chgData name="Ganot, Limor" userId="3b5f55bb-06cb-4d7f-8bd5-7a5f5bf524fb" providerId="ADAL" clId="{6C685FF2-F2D5-4D31-A518-BE042BB430CF}" dt="2024-07-07T14:18:20.698" v="144" actId="12788"/>
          <ac:spMkLst>
            <pc:docMk/>
            <pc:sldMk cId="951106646" sldId="1812"/>
            <ac:spMk id="3" creationId="{275435CB-95B5-0217-3236-A87FEC8D6E40}"/>
          </ac:spMkLst>
        </pc:spChg>
      </pc:sldChg>
      <pc:sldChg chg="addSp delSp modSp new mod">
        <pc:chgData name="Ganot, Limor" userId="3b5f55bb-06cb-4d7f-8bd5-7a5f5bf524fb" providerId="ADAL" clId="{6C685FF2-F2D5-4D31-A518-BE042BB430CF}" dt="2024-07-09T13:08:51.458" v="1804" actId="688"/>
        <pc:sldMkLst>
          <pc:docMk/>
          <pc:sldMk cId="1923590230" sldId="1813"/>
        </pc:sldMkLst>
        <pc:spChg chg="mod">
          <ac:chgData name="Ganot, Limor" userId="3b5f55bb-06cb-4d7f-8bd5-7a5f5bf524fb" providerId="ADAL" clId="{6C685FF2-F2D5-4D31-A518-BE042BB430CF}" dt="2024-07-09T13:07:48.784" v="1792" actId="20577"/>
          <ac:spMkLst>
            <pc:docMk/>
            <pc:sldMk cId="1923590230" sldId="1813"/>
            <ac:spMk id="2" creationId="{634CB8DC-C946-5F7C-80E6-DB8FFB457CF8}"/>
          </ac:spMkLst>
        </pc:spChg>
        <pc:spChg chg="mod">
          <ac:chgData name="Ganot, Limor" userId="3b5f55bb-06cb-4d7f-8bd5-7a5f5bf524fb" providerId="ADAL" clId="{6C685FF2-F2D5-4D31-A518-BE042BB430CF}" dt="2024-07-09T12:58:58.218" v="1708" actId="20577"/>
          <ac:spMkLst>
            <pc:docMk/>
            <pc:sldMk cId="1923590230" sldId="1813"/>
            <ac:spMk id="3" creationId="{D578FC66-E25E-3A65-145D-D65BBF6A5085}"/>
          </ac:spMkLst>
        </pc:spChg>
        <pc:spChg chg="add del mod">
          <ac:chgData name="Ganot, Limor" userId="3b5f55bb-06cb-4d7f-8bd5-7a5f5bf524fb" providerId="ADAL" clId="{6C685FF2-F2D5-4D31-A518-BE042BB430CF}" dt="2024-07-09T13:04:58.109" v="1754" actId="478"/>
          <ac:spMkLst>
            <pc:docMk/>
            <pc:sldMk cId="1923590230" sldId="1813"/>
            <ac:spMk id="5" creationId="{D7CBD261-64E5-AF52-4708-85FE98B0BBA3}"/>
          </ac:spMkLst>
        </pc:spChg>
        <pc:spChg chg="add del">
          <ac:chgData name="Ganot, Limor" userId="3b5f55bb-06cb-4d7f-8bd5-7a5f5bf524fb" providerId="ADAL" clId="{6C685FF2-F2D5-4D31-A518-BE042BB430CF}" dt="2024-07-09T13:05:08.604" v="1756" actId="478"/>
          <ac:spMkLst>
            <pc:docMk/>
            <pc:sldMk cId="1923590230" sldId="1813"/>
            <ac:spMk id="7" creationId="{8D2B46BA-D104-C605-80D0-F6E09A08AEC6}"/>
          </ac:spMkLst>
        </pc:spChg>
        <pc:spChg chg="add mod">
          <ac:chgData name="Ganot, Limor" userId="3b5f55bb-06cb-4d7f-8bd5-7a5f5bf524fb" providerId="ADAL" clId="{6C685FF2-F2D5-4D31-A518-BE042BB430CF}" dt="2024-07-09T13:08:51.458" v="1804" actId="688"/>
          <ac:spMkLst>
            <pc:docMk/>
            <pc:sldMk cId="1923590230" sldId="1813"/>
            <ac:spMk id="14" creationId="{172B7982-AB02-D90E-2609-E3CB1CE5EAD4}"/>
          </ac:spMkLst>
        </pc:spChg>
        <pc:picChg chg="add mod modCrop">
          <ac:chgData name="Ganot, Limor" userId="3b5f55bb-06cb-4d7f-8bd5-7a5f5bf524fb" providerId="ADAL" clId="{6C685FF2-F2D5-4D31-A518-BE042BB430CF}" dt="2024-07-09T13:06:33.451" v="1778" actId="12788"/>
          <ac:picMkLst>
            <pc:docMk/>
            <pc:sldMk cId="1923590230" sldId="1813"/>
            <ac:picMk id="9" creationId="{928614B4-A62C-ED10-3A6E-234A997E773C}"/>
          </ac:picMkLst>
        </pc:picChg>
        <pc:picChg chg="add mod modCrop">
          <ac:chgData name="Ganot, Limor" userId="3b5f55bb-06cb-4d7f-8bd5-7a5f5bf524fb" providerId="ADAL" clId="{6C685FF2-F2D5-4D31-A518-BE042BB430CF}" dt="2024-07-09T13:07:53.826" v="1793" actId="1076"/>
          <ac:picMkLst>
            <pc:docMk/>
            <pc:sldMk cId="1923590230" sldId="1813"/>
            <ac:picMk id="11" creationId="{CF281D20-8C99-976B-8DB3-E2D78F9D764B}"/>
          </ac:picMkLst>
        </pc:picChg>
        <pc:picChg chg="add mod modCrop">
          <ac:chgData name="Ganot, Limor" userId="3b5f55bb-06cb-4d7f-8bd5-7a5f5bf524fb" providerId="ADAL" clId="{6C685FF2-F2D5-4D31-A518-BE042BB430CF}" dt="2024-07-09T13:08:26.906" v="1801" actId="1076"/>
          <ac:picMkLst>
            <pc:docMk/>
            <pc:sldMk cId="1923590230" sldId="1813"/>
            <ac:picMk id="13" creationId="{882B859B-4004-4450-A5DE-B9A8E06E2234}"/>
          </ac:picMkLst>
        </pc:picChg>
      </pc:sldChg>
      <pc:sldChg chg="modSp new del mod">
        <pc:chgData name="Ganot, Limor" userId="3b5f55bb-06cb-4d7f-8bd5-7a5f5bf524fb" providerId="ADAL" clId="{6C685FF2-F2D5-4D31-A518-BE042BB430CF}" dt="2024-07-09T13:03:53.123" v="1750" actId="2696"/>
        <pc:sldMkLst>
          <pc:docMk/>
          <pc:sldMk cId="4273965256" sldId="1814"/>
        </pc:sldMkLst>
        <pc:spChg chg="mod">
          <ac:chgData name="Ganot, Limor" userId="3b5f55bb-06cb-4d7f-8bd5-7a5f5bf524fb" providerId="ADAL" clId="{6C685FF2-F2D5-4D31-A518-BE042BB430CF}" dt="2024-07-07T14:17:59.059" v="140" actId="12788"/>
          <ac:spMkLst>
            <pc:docMk/>
            <pc:sldMk cId="4273965256" sldId="1814"/>
            <ac:spMk id="3" creationId="{D8FDC5F1-7E99-21B1-3B08-B9A2C27D3FD7}"/>
          </ac:spMkLst>
        </pc:spChg>
      </pc:sldChg>
      <pc:sldChg chg="modSp new del mod">
        <pc:chgData name="Ganot, Limor" userId="3b5f55bb-06cb-4d7f-8bd5-7a5f5bf524fb" providerId="ADAL" clId="{6C685FF2-F2D5-4D31-A518-BE042BB430CF}" dt="2024-07-09T13:03:55.092" v="1751" actId="2696"/>
        <pc:sldMkLst>
          <pc:docMk/>
          <pc:sldMk cId="2880592357" sldId="1815"/>
        </pc:sldMkLst>
        <pc:spChg chg="mod">
          <ac:chgData name="Ganot, Limor" userId="3b5f55bb-06cb-4d7f-8bd5-7a5f5bf524fb" providerId="ADAL" clId="{6C685FF2-F2D5-4D31-A518-BE042BB430CF}" dt="2024-07-07T14:17:51.653" v="139" actId="12788"/>
          <ac:spMkLst>
            <pc:docMk/>
            <pc:sldMk cId="2880592357" sldId="1815"/>
            <ac:spMk id="3" creationId="{537C46F7-B5DE-B049-8086-5FA0FE87B8CB}"/>
          </ac:spMkLst>
        </pc:spChg>
      </pc:sldChg>
    </pc:docChg>
  </pc:docChgLst>
  <pc:docChgLst>
    <pc:chgData name="Yacov, Noa" userId="S::noay@mosdot.co.il::c6c5879f-e7d2-42e8-b7c3-9d113d002edc" providerId="AD" clId="Web-{CD5AE260-0890-5042-8468-66643F29F629}"/>
    <pc:docChg chg="addSld delSld modSld sldOrd modSection">
      <pc:chgData name="Yacov, Noa" userId="S::noay@mosdot.co.il::c6c5879f-e7d2-42e8-b7c3-9d113d002edc" providerId="AD" clId="Web-{CD5AE260-0890-5042-8468-66643F29F629}" dt="2024-09-09T11:35:19.889" v="1663"/>
      <pc:docMkLst>
        <pc:docMk/>
      </pc:docMkLst>
      <pc:sldChg chg="modSp">
        <pc:chgData name="Yacov, Noa" userId="S::noay@mosdot.co.il::c6c5879f-e7d2-42e8-b7c3-9d113d002edc" providerId="AD" clId="Web-{CD5AE260-0890-5042-8468-66643F29F629}" dt="2024-09-09T10:52:15.733" v="1188" actId="20577"/>
        <pc:sldMkLst>
          <pc:docMk/>
          <pc:sldMk cId="696767882" sldId="256"/>
        </pc:sldMkLst>
        <pc:spChg chg="mod">
          <ac:chgData name="Yacov, Noa" userId="S::noay@mosdot.co.il::c6c5879f-e7d2-42e8-b7c3-9d113d002edc" providerId="AD" clId="Web-{CD5AE260-0890-5042-8468-66643F29F629}" dt="2024-09-09T10:52:15.733" v="1188" actId="20577"/>
          <ac:spMkLst>
            <pc:docMk/>
            <pc:sldMk cId="696767882" sldId="256"/>
            <ac:spMk id="6" creationId="{94E9A672-25F9-4A16-802E-43DF7AB2A358}"/>
          </ac:spMkLst>
        </pc:spChg>
      </pc:sldChg>
      <pc:sldChg chg="modSp">
        <pc:chgData name="Yacov, Noa" userId="S::noay@mosdot.co.il::c6c5879f-e7d2-42e8-b7c3-9d113d002edc" providerId="AD" clId="Web-{CD5AE260-0890-5042-8468-66643F29F629}" dt="2024-09-09T10:46:05.812" v="1091" actId="20577"/>
        <pc:sldMkLst>
          <pc:docMk/>
          <pc:sldMk cId="1161940971" sldId="1800"/>
        </pc:sldMkLst>
        <pc:spChg chg="mod">
          <ac:chgData name="Yacov, Noa" userId="S::noay@mosdot.co.il::c6c5879f-e7d2-42e8-b7c3-9d113d002edc" providerId="AD" clId="Web-{CD5AE260-0890-5042-8468-66643F29F629}" dt="2024-09-09T10:44:20.605" v="1050"/>
          <ac:spMkLst>
            <pc:docMk/>
            <pc:sldMk cId="1161940971" sldId="1800"/>
            <ac:spMk id="5" creationId="{94E9A672-25F9-4A16-802E-43DF7AB2A358}"/>
          </ac:spMkLst>
        </pc:spChg>
        <pc:spChg chg="mod">
          <ac:chgData name="Yacov, Noa" userId="S::noay@mosdot.co.il::c6c5879f-e7d2-42e8-b7c3-9d113d002edc" providerId="AD" clId="Web-{CD5AE260-0890-5042-8468-66643F29F629}" dt="2024-09-09T10:44:38.965" v="1054"/>
          <ac:spMkLst>
            <pc:docMk/>
            <pc:sldMk cId="1161940971" sldId="1800"/>
            <ac:spMk id="7" creationId="{4C6791F9-BD39-B31D-0F0B-54204677ABB2}"/>
          </ac:spMkLst>
        </pc:spChg>
        <pc:spChg chg="mod">
          <ac:chgData name="Yacov, Noa" userId="S::noay@mosdot.co.il::c6c5879f-e7d2-42e8-b7c3-9d113d002edc" providerId="AD" clId="Web-{CD5AE260-0890-5042-8468-66643F29F629}" dt="2024-09-09T10:44:45.294" v="1056"/>
          <ac:spMkLst>
            <pc:docMk/>
            <pc:sldMk cId="1161940971" sldId="1800"/>
            <ac:spMk id="9" creationId="{672A72DC-4C3B-E2EC-E28E-8FB17DDF8E8E}"/>
          </ac:spMkLst>
        </pc:spChg>
        <pc:spChg chg="mod">
          <ac:chgData name="Yacov, Noa" userId="S::noay@mosdot.co.il::c6c5879f-e7d2-42e8-b7c3-9d113d002edc" providerId="AD" clId="Web-{CD5AE260-0890-5042-8468-66643F29F629}" dt="2024-09-09T10:44:58.138" v="1063" actId="20577"/>
          <ac:spMkLst>
            <pc:docMk/>
            <pc:sldMk cId="1161940971" sldId="1800"/>
            <ac:spMk id="10" creationId="{8FF07D74-2A07-B8EC-C6E6-ABFBA94605A9}"/>
          </ac:spMkLst>
        </pc:spChg>
        <pc:spChg chg="mod">
          <ac:chgData name="Yacov, Noa" userId="S::noay@mosdot.co.il::c6c5879f-e7d2-42e8-b7c3-9d113d002edc" providerId="AD" clId="Web-{CD5AE260-0890-5042-8468-66643F29F629}" dt="2024-09-09T10:44:27.028" v="1051" actId="20577"/>
          <ac:spMkLst>
            <pc:docMk/>
            <pc:sldMk cId="1161940971" sldId="1800"/>
            <ac:spMk id="11" creationId="{567B0D34-85A9-D1F2-8517-81CD05979801}"/>
          </ac:spMkLst>
        </pc:spChg>
        <pc:spChg chg="mod">
          <ac:chgData name="Yacov, Noa" userId="S::noay@mosdot.co.il::c6c5879f-e7d2-42e8-b7c3-9d113d002edc" providerId="AD" clId="Web-{CD5AE260-0890-5042-8468-66643F29F629}" dt="2024-09-09T10:45:59.797" v="1086" actId="20577"/>
          <ac:spMkLst>
            <pc:docMk/>
            <pc:sldMk cId="1161940971" sldId="1800"/>
            <ac:spMk id="12" creationId="{15D65716-7DAD-60F0-247F-4DCCED4578FB}"/>
          </ac:spMkLst>
        </pc:spChg>
        <pc:spChg chg="mod">
          <ac:chgData name="Yacov, Noa" userId="S::noay@mosdot.co.il::c6c5879f-e7d2-42e8-b7c3-9d113d002edc" providerId="AD" clId="Web-{CD5AE260-0890-5042-8468-66643F29F629}" dt="2024-09-09T10:45:56.203" v="1083" actId="20577"/>
          <ac:spMkLst>
            <pc:docMk/>
            <pc:sldMk cId="1161940971" sldId="1800"/>
            <ac:spMk id="15" creationId="{1ED00ADB-6ADB-7F49-070F-C59DFE3CB6BC}"/>
          </ac:spMkLst>
        </pc:spChg>
        <pc:spChg chg="mod">
          <ac:chgData name="Yacov, Noa" userId="S::noay@mosdot.co.il::c6c5879f-e7d2-42e8-b7c3-9d113d002edc" providerId="AD" clId="Web-{CD5AE260-0890-5042-8468-66643F29F629}" dt="2024-09-09T10:46:05.812" v="1091" actId="20577"/>
          <ac:spMkLst>
            <pc:docMk/>
            <pc:sldMk cId="1161940971" sldId="1800"/>
            <ac:spMk id="16" creationId="{7B725EAD-9FF6-9B51-C531-63B0F0862067}"/>
          </ac:spMkLst>
        </pc:spChg>
        <pc:spChg chg="mod">
          <ac:chgData name="Yacov, Noa" userId="S::noay@mosdot.co.il::c6c5879f-e7d2-42e8-b7c3-9d113d002edc" providerId="AD" clId="Web-{CD5AE260-0890-5042-8468-66643F29F629}" dt="2024-09-09T10:46:02.890" v="1088" actId="20577"/>
          <ac:spMkLst>
            <pc:docMk/>
            <pc:sldMk cId="1161940971" sldId="1800"/>
            <ac:spMk id="20" creationId="{27361EAF-45D7-D492-72C5-C4D933A8D065}"/>
          </ac:spMkLst>
        </pc:spChg>
      </pc:sldChg>
      <pc:sldChg chg="modSp">
        <pc:chgData name="Yacov, Noa" userId="S::noay@mosdot.co.il::c6c5879f-e7d2-42e8-b7c3-9d113d002edc" providerId="AD" clId="Web-{CD5AE260-0890-5042-8468-66643F29F629}" dt="2024-09-09T10:51:05.808" v="1169" actId="1076"/>
        <pc:sldMkLst>
          <pc:docMk/>
          <pc:sldMk cId="3181179105" sldId="1802"/>
        </pc:sldMkLst>
        <pc:spChg chg="mod">
          <ac:chgData name="Yacov, Noa" userId="S::noay@mosdot.co.il::c6c5879f-e7d2-42e8-b7c3-9d113d002edc" providerId="AD" clId="Web-{CD5AE260-0890-5042-8468-66643F29F629}" dt="2024-09-09T10:50:58.933" v="1164"/>
          <ac:spMkLst>
            <pc:docMk/>
            <pc:sldMk cId="3181179105" sldId="1802"/>
            <ac:spMk id="4" creationId="{5B14B609-4E0E-4364-24E7-486E687356AA}"/>
          </ac:spMkLst>
        </pc:spChg>
        <pc:spChg chg="mod">
          <ac:chgData name="Yacov, Noa" userId="S::noay@mosdot.co.il::c6c5879f-e7d2-42e8-b7c3-9d113d002edc" providerId="AD" clId="Web-{CD5AE260-0890-5042-8468-66643F29F629}" dt="2024-09-09T10:51:05.808" v="1169" actId="1076"/>
          <ac:spMkLst>
            <pc:docMk/>
            <pc:sldMk cId="3181179105" sldId="1802"/>
            <ac:spMk id="5" creationId="{B16767BE-E2DA-18C8-8370-6DB3BBAFDC1A}"/>
          </ac:spMkLst>
        </pc:spChg>
      </pc:sldChg>
      <pc:sldChg chg="modSp">
        <pc:chgData name="Yacov, Noa" userId="S::noay@mosdot.co.il::c6c5879f-e7d2-42e8-b7c3-9d113d002edc" providerId="AD" clId="Web-{CD5AE260-0890-5042-8468-66643F29F629}" dt="2024-09-09T10:49:25.007" v="1132" actId="20577"/>
        <pc:sldMkLst>
          <pc:docMk/>
          <pc:sldMk cId="212690272" sldId="1803"/>
        </pc:sldMkLst>
        <pc:spChg chg="mod">
          <ac:chgData name="Yacov, Noa" userId="S::noay@mosdot.co.il::c6c5879f-e7d2-42e8-b7c3-9d113d002edc" providerId="AD" clId="Web-{CD5AE260-0890-5042-8468-66643F29F629}" dt="2024-09-09T10:49:25.007" v="1132" actId="20577"/>
          <ac:spMkLst>
            <pc:docMk/>
            <pc:sldMk cId="212690272" sldId="1803"/>
            <ac:spMk id="5" creationId="{3B8C93CF-DF7A-06F3-BC82-A2535C839A40}"/>
          </ac:spMkLst>
        </pc:spChg>
      </pc:sldChg>
      <pc:sldChg chg="modSp">
        <pc:chgData name="Yacov, Noa" userId="S::noay@mosdot.co.il::c6c5879f-e7d2-42e8-b7c3-9d113d002edc" providerId="AD" clId="Web-{CD5AE260-0890-5042-8468-66643F29F629}" dt="2024-09-09T10:47:53.051" v="1125" actId="1076"/>
        <pc:sldMkLst>
          <pc:docMk/>
          <pc:sldMk cId="1487067653" sldId="1804"/>
        </pc:sldMkLst>
        <pc:spChg chg="mod">
          <ac:chgData name="Yacov, Noa" userId="S::noay@mosdot.co.il::c6c5879f-e7d2-42e8-b7c3-9d113d002edc" providerId="AD" clId="Web-{CD5AE260-0890-5042-8468-66643F29F629}" dt="2024-09-09T10:47:50.332" v="1124" actId="1076"/>
          <ac:spMkLst>
            <pc:docMk/>
            <pc:sldMk cId="1487067653" sldId="1804"/>
            <ac:spMk id="4" creationId="{99A94187-D683-D450-9634-B6BA4B585AEC}"/>
          </ac:spMkLst>
        </pc:spChg>
        <pc:spChg chg="mod">
          <ac:chgData name="Yacov, Noa" userId="S::noay@mosdot.co.il::c6c5879f-e7d2-42e8-b7c3-9d113d002edc" providerId="AD" clId="Web-{CD5AE260-0890-5042-8468-66643F29F629}" dt="2024-09-09T10:47:53.051" v="1125" actId="1076"/>
          <ac:spMkLst>
            <pc:docMk/>
            <pc:sldMk cId="1487067653" sldId="1804"/>
            <ac:spMk id="5" creationId="{3324E663-189A-693C-8EE4-359844BFE0A7}"/>
          </ac:spMkLst>
        </pc:spChg>
      </pc:sldChg>
      <pc:sldChg chg="delSp modSp">
        <pc:chgData name="Yacov, Noa" userId="S::noay@mosdot.co.il::c6c5879f-e7d2-42e8-b7c3-9d113d002edc" providerId="AD" clId="Web-{CD5AE260-0890-5042-8468-66643F29F629}" dt="2024-09-09T10:55:03.458" v="1244" actId="1076"/>
        <pc:sldMkLst>
          <pc:docMk/>
          <pc:sldMk cId="3038688928" sldId="1805"/>
        </pc:sldMkLst>
        <pc:spChg chg="mod">
          <ac:chgData name="Yacov, Noa" userId="S::noay@mosdot.co.il::c6c5879f-e7d2-42e8-b7c3-9d113d002edc" providerId="AD" clId="Web-{CD5AE260-0890-5042-8468-66643F29F629}" dt="2024-09-09T10:51:57.185" v="1186" actId="1076"/>
          <ac:spMkLst>
            <pc:docMk/>
            <pc:sldMk cId="3038688928" sldId="1805"/>
            <ac:spMk id="6" creationId="{7581703B-E708-39D0-0FF3-C40EE5C65B6E}"/>
          </ac:spMkLst>
        </pc:spChg>
        <pc:spChg chg="mod">
          <ac:chgData name="Yacov, Noa" userId="S::noay@mosdot.co.il::c6c5879f-e7d2-42e8-b7c3-9d113d002edc" providerId="AD" clId="Web-{CD5AE260-0890-5042-8468-66643F29F629}" dt="2024-09-09T10:55:03.458" v="1244" actId="1076"/>
          <ac:spMkLst>
            <pc:docMk/>
            <pc:sldMk cId="3038688928" sldId="1805"/>
            <ac:spMk id="7" creationId="{4E14839D-DE5D-0529-FB6F-5B0F005838C4}"/>
          </ac:spMkLst>
        </pc:spChg>
        <pc:spChg chg="del mod">
          <ac:chgData name="Yacov, Noa" userId="S::noay@mosdot.co.il::c6c5879f-e7d2-42e8-b7c3-9d113d002edc" providerId="AD" clId="Web-{CD5AE260-0890-5042-8468-66643F29F629}" dt="2024-09-09T10:13:44.146" v="648"/>
          <ac:spMkLst>
            <pc:docMk/>
            <pc:sldMk cId="3038688928" sldId="1805"/>
            <ac:spMk id="8" creationId="{A5501424-0AD5-9E98-8DE0-9C4A2A746949}"/>
          </ac:spMkLst>
        </pc:spChg>
        <pc:spChg chg="del mod">
          <ac:chgData name="Yacov, Noa" userId="S::noay@mosdot.co.il::c6c5879f-e7d2-42e8-b7c3-9d113d002edc" providerId="AD" clId="Web-{CD5AE260-0890-5042-8468-66643F29F629}" dt="2024-09-09T10:13:47.490" v="650"/>
          <ac:spMkLst>
            <pc:docMk/>
            <pc:sldMk cId="3038688928" sldId="1805"/>
            <ac:spMk id="11" creationId="{D8206746-CF45-2AD1-F466-F0CC740A3D0E}"/>
          </ac:spMkLst>
        </pc:spChg>
      </pc:sldChg>
      <pc:sldChg chg="modSp ord">
        <pc:chgData name="Yacov, Noa" userId="S::noay@mosdot.co.il::c6c5879f-e7d2-42e8-b7c3-9d113d002edc" providerId="AD" clId="Web-{CD5AE260-0890-5042-8468-66643F29F629}" dt="2024-09-09T11:35:19.889" v="1663"/>
        <pc:sldMkLst>
          <pc:docMk/>
          <pc:sldMk cId="2493551120" sldId="1806"/>
        </pc:sldMkLst>
        <pc:spChg chg="mod">
          <ac:chgData name="Yacov, Noa" userId="S::noay@mosdot.co.il::c6c5879f-e7d2-42e8-b7c3-9d113d002edc" providerId="AD" clId="Web-{CD5AE260-0890-5042-8468-66643F29F629}" dt="2024-09-09T10:51:15.871" v="1171" actId="20577"/>
          <ac:spMkLst>
            <pc:docMk/>
            <pc:sldMk cId="2493551120" sldId="1806"/>
            <ac:spMk id="9" creationId="{22B21043-6FF2-7410-A435-0C1DA145F20D}"/>
          </ac:spMkLst>
        </pc:spChg>
        <pc:spChg chg="mod">
          <ac:chgData name="Yacov, Noa" userId="S::noay@mosdot.co.il::c6c5879f-e7d2-42e8-b7c3-9d113d002edc" providerId="AD" clId="Web-{CD5AE260-0890-5042-8468-66643F29F629}" dt="2024-09-09T10:51:11.543" v="1170" actId="20577"/>
          <ac:spMkLst>
            <pc:docMk/>
            <pc:sldMk cId="2493551120" sldId="1806"/>
            <ac:spMk id="12" creationId="{053A352C-DD4B-D57E-B6D2-5F1A87222259}"/>
          </ac:spMkLst>
        </pc:spChg>
      </pc:sldChg>
      <pc:sldChg chg="modSp">
        <pc:chgData name="Yacov, Noa" userId="S::noay@mosdot.co.il::c6c5879f-e7d2-42e8-b7c3-9d113d002edc" providerId="AD" clId="Web-{CD5AE260-0890-5042-8468-66643F29F629}" dt="2024-09-09T10:50:10.197" v="1151" actId="20577"/>
        <pc:sldMkLst>
          <pc:docMk/>
          <pc:sldMk cId="3709702341" sldId="1807"/>
        </pc:sldMkLst>
        <pc:spChg chg="mod">
          <ac:chgData name="Yacov, Noa" userId="S::noay@mosdot.co.il::c6c5879f-e7d2-42e8-b7c3-9d113d002edc" providerId="AD" clId="Web-{CD5AE260-0890-5042-8468-66643F29F629}" dt="2024-09-09T10:50:10.197" v="1151" actId="20577"/>
          <ac:spMkLst>
            <pc:docMk/>
            <pc:sldMk cId="3709702341" sldId="1807"/>
            <ac:spMk id="2" creationId="{A5501424-0AD5-9E98-8DE0-9C4A2A746949}"/>
          </ac:spMkLst>
        </pc:spChg>
        <pc:spChg chg="mod">
          <ac:chgData name="Yacov, Noa" userId="S::noay@mosdot.co.il::c6c5879f-e7d2-42e8-b7c3-9d113d002edc" providerId="AD" clId="Web-{CD5AE260-0890-5042-8468-66643F29F629}" dt="2024-09-09T10:49:56.743" v="1143"/>
          <ac:spMkLst>
            <pc:docMk/>
            <pc:sldMk cId="3709702341" sldId="1807"/>
            <ac:spMk id="3" creationId="{D8206746-CF45-2AD1-F466-F0CC740A3D0E}"/>
          </ac:spMkLst>
        </pc:spChg>
      </pc:sldChg>
      <pc:sldChg chg="modSp">
        <pc:chgData name="Yacov, Noa" userId="S::noay@mosdot.co.il::c6c5879f-e7d2-42e8-b7c3-9d113d002edc" providerId="AD" clId="Web-{CD5AE260-0890-5042-8468-66643F29F629}" dt="2024-09-09T10:47:06.143" v="1104"/>
        <pc:sldMkLst>
          <pc:docMk/>
          <pc:sldMk cId="810170963" sldId="1808"/>
        </pc:sldMkLst>
        <pc:spChg chg="mod">
          <ac:chgData name="Yacov, Noa" userId="S::noay@mosdot.co.il::c6c5879f-e7d2-42e8-b7c3-9d113d002edc" providerId="AD" clId="Web-{CD5AE260-0890-5042-8468-66643F29F629}" dt="2024-09-09T10:46:51.705" v="1097" actId="20577"/>
          <ac:spMkLst>
            <pc:docMk/>
            <pc:sldMk cId="810170963" sldId="1808"/>
            <ac:spMk id="3" creationId="{D8206746-CF45-2AD1-F466-F0CC740A3D0E}"/>
          </ac:spMkLst>
        </pc:spChg>
        <pc:spChg chg="mod">
          <ac:chgData name="Yacov, Noa" userId="S::noay@mosdot.co.il::c6c5879f-e7d2-42e8-b7c3-9d113d002edc" providerId="AD" clId="Web-{CD5AE260-0890-5042-8468-66643F29F629}" dt="2024-09-09T10:47:06.143" v="1104"/>
          <ac:spMkLst>
            <pc:docMk/>
            <pc:sldMk cId="810170963" sldId="1808"/>
            <ac:spMk id="8" creationId="{D73E317F-D059-D7BB-7478-86578A0E8B78}"/>
          </ac:spMkLst>
        </pc:spChg>
      </pc:sldChg>
      <pc:sldChg chg="modSp ord">
        <pc:chgData name="Yacov, Noa" userId="S::noay@mosdot.co.il::c6c5879f-e7d2-42e8-b7c3-9d113d002edc" providerId="AD" clId="Web-{CD5AE260-0890-5042-8468-66643F29F629}" dt="2024-09-09T10:47:34.738" v="1117" actId="20577"/>
        <pc:sldMkLst>
          <pc:docMk/>
          <pc:sldMk cId="1879693316" sldId="1809"/>
        </pc:sldMkLst>
        <pc:spChg chg="mod">
          <ac:chgData name="Yacov, Noa" userId="S::noay@mosdot.co.il::c6c5879f-e7d2-42e8-b7c3-9d113d002edc" providerId="AD" clId="Web-{CD5AE260-0890-5042-8468-66643F29F629}" dt="2024-09-09T10:47:18.784" v="1108"/>
          <ac:spMkLst>
            <pc:docMk/>
            <pc:sldMk cId="1879693316" sldId="1809"/>
            <ac:spMk id="4" creationId="{99A94187-D683-D450-9634-B6BA4B585AEC}"/>
          </ac:spMkLst>
        </pc:spChg>
        <pc:spChg chg="mod">
          <ac:chgData name="Yacov, Noa" userId="S::noay@mosdot.co.il::c6c5879f-e7d2-42e8-b7c3-9d113d002edc" providerId="AD" clId="Web-{CD5AE260-0890-5042-8468-66643F29F629}" dt="2024-09-09T10:47:34.738" v="1117" actId="20577"/>
          <ac:spMkLst>
            <pc:docMk/>
            <pc:sldMk cId="1879693316" sldId="1809"/>
            <ac:spMk id="5" creationId="{3324E663-189A-693C-8EE4-359844BFE0A7}"/>
          </ac:spMkLst>
        </pc:spChg>
      </pc:sldChg>
      <pc:sldChg chg="modSp ord">
        <pc:chgData name="Yacov, Noa" userId="S::noay@mosdot.co.il::c6c5879f-e7d2-42e8-b7c3-9d113d002edc" providerId="AD" clId="Web-{CD5AE260-0890-5042-8468-66643F29F629}" dt="2024-09-09T10:50:41.557" v="1156" actId="20577"/>
        <pc:sldMkLst>
          <pc:docMk/>
          <pc:sldMk cId="3681053812" sldId="1810"/>
        </pc:sldMkLst>
        <pc:spChg chg="mod">
          <ac:chgData name="Yacov, Noa" userId="S::noay@mosdot.co.il::c6c5879f-e7d2-42e8-b7c3-9d113d002edc" providerId="AD" clId="Web-{CD5AE260-0890-5042-8468-66643F29F629}" dt="2024-09-09T10:50:41.557" v="1156" actId="20577"/>
          <ac:spMkLst>
            <pc:docMk/>
            <pc:sldMk cId="3681053812" sldId="1810"/>
            <ac:spMk id="2" creationId="{AD2A7F09-82CB-2BC1-E443-D985561B6247}"/>
          </ac:spMkLst>
        </pc:spChg>
        <pc:spChg chg="mod">
          <ac:chgData name="Yacov, Noa" userId="S::noay@mosdot.co.il::c6c5879f-e7d2-42e8-b7c3-9d113d002edc" providerId="AD" clId="Web-{CD5AE260-0890-5042-8468-66643F29F629}" dt="2024-09-09T10:50:35.369" v="1155" actId="20577"/>
          <ac:spMkLst>
            <pc:docMk/>
            <pc:sldMk cId="3681053812" sldId="1810"/>
            <ac:spMk id="6" creationId="{54A90345-1A14-E846-8CED-3C649F8D589F}"/>
          </ac:spMkLst>
        </pc:spChg>
      </pc:sldChg>
      <pc:sldChg chg="modSp">
        <pc:chgData name="Yacov, Noa" userId="S::noay@mosdot.co.il::c6c5879f-e7d2-42e8-b7c3-9d113d002edc" providerId="AD" clId="Web-{CD5AE260-0890-5042-8468-66643F29F629}" dt="2024-09-09T10:44:07.746" v="1048" actId="1076"/>
        <pc:sldMkLst>
          <pc:docMk/>
          <pc:sldMk cId="3914912646" sldId="1811"/>
        </pc:sldMkLst>
        <pc:spChg chg="mod">
          <ac:chgData name="Yacov, Noa" userId="S::noay@mosdot.co.il::c6c5879f-e7d2-42e8-b7c3-9d113d002edc" providerId="AD" clId="Web-{CD5AE260-0890-5042-8468-66643F29F629}" dt="2024-09-09T10:43:36.104" v="1039" actId="1076"/>
          <ac:spMkLst>
            <pc:docMk/>
            <pc:sldMk cId="3914912646" sldId="1811"/>
            <ac:spMk id="3" creationId="{81675418-005F-D7C6-E60C-D14DA66CD175}"/>
          </ac:spMkLst>
        </pc:spChg>
        <pc:spChg chg="mod">
          <ac:chgData name="Yacov, Noa" userId="S::noay@mosdot.co.il::c6c5879f-e7d2-42e8-b7c3-9d113d002edc" providerId="AD" clId="Web-{CD5AE260-0890-5042-8468-66643F29F629}" dt="2024-09-09T10:44:07.746" v="1048" actId="1076"/>
          <ac:spMkLst>
            <pc:docMk/>
            <pc:sldMk cId="3914912646" sldId="1811"/>
            <ac:spMk id="4" creationId="{73BF84D9-344A-2AD3-2E60-8051543A963B}"/>
          </ac:spMkLst>
        </pc:spChg>
      </pc:sldChg>
      <pc:sldChg chg="modSp">
        <pc:chgData name="Yacov, Noa" userId="S::noay@mosdot.co.il::c6c5879f-e7d2-42e8-b7c3-9d113d002edc" providerId="AD" clId="Web-{CD5AE260-0890-5042-8468-66643F29F629}" dt="2024-09-09T10:46:38.704" v="1094" actId="1076"/>
        <pc:sldMkLst>
          <pc:docMk/>
          <pc:sldMk cId="1923590230" sldId="1813"/>
        </pc:sldMkLst>
        <pc:spChg chg="mod">
          <ac:chgData name="Yacov, Noa" userId="S::noay@mosdot.co.il::c6c5879f-e7d2-42e8-b7c3-9d113d002edc" providerId="AD" clId="Web-{CD5AE260-0890-5042-8468-66643F29F629}" dt="2024-09-09T10:46:38.704" v="1094" actId="1076"/>
          <ac:spMkLst>
            <pc:docMk/>
            <pc:sldMk cId="1923590230" sldId="1813"/>
            <ac:spMk id="2" creationId="{634CB8DC-C946-5F7C-80E6-DB8FFB457CF8}"/>
          </ac:spMkLst>
        </pc:spChg>
        <pc:spChg chg="mod">
          <ac:chgData name="Yacov, Noa" userId="S::noay@mosdot.co.il::c6c5879f-e7d2-42e8-b7c3-9d113d002edc" providerId="AD" clId="Web-{CD5AE260-0890-5042-8468-66643F29F629}" dt="2024-09-09T10:42:15.851" v="1006" actId="20577"/>
          <ac:spMkLst>
            <pc:docMk/>
            <pc:sldMk cId="1923590230" sldId="1813"/>
            <ac:spMk id="3" creationId="{D578FC66-E25E-3A65-145D-D65BBF6A5085}"/>
          </ac:spMkLst>
        </pc:spChg>
        <pc:spChg chg="mod">
          <ac:chgData name="Yacov, Noa" userId="S::noay@mosdot.co.il::c6c5879f-e7d2-42e8-b7c3-9d113d002edc" providerId="AD" clId="Web-{CD5AE260-0890-5042-8468-66643F29F629}" dt="2024-09-09T10:42:57.118" v="1033" actId="1076"/>
          <ac:spMkLst>
            <pc:docMk/>
            <pc:sldMk cId="1923590230" sldId="1813"/>
            <ac:spMk id="14" creationId="{172B7982-AB02-D90E-2609-E3CB1CE5EAD4}"/>
          </ac:spMkLst>
        </pc:spChg>
        <pc:picChg chg="mod">
          <ac:chgData name="Yacov, Noa" userId="S::noay@mosdot.co.il::c6c5879f-e7d2-42e8-b7c3-9d113d002edc" providerId="AD" clId="Web-{CD5AE260-0890-5042-8468-66643F29F629}" dt="2024-09-09T10:42:44.586" v="1028" actId="1076"/>
          <ac:picMkLst>
            <pc:docMk/>
            <pc:sldMk cId="1923590230" sldId="1813"/>
            <ac:picMk id="11" creationId="{CF281D20-8C99-976B-8DB3-E2D78F9D764B}"/>
          </ac:picMkLst>
        </pc:picChg>
        <pc:picChg chg="mod">
          <ac:chgData name="Yacov, Noa" userId="S::noay@mosdot.co.il::c6c5879f-e7d2-42e8-b7c3-9d113d002edc" providerId="AD" clId="Web-{CD5AE260-0890-5042-8468-66643F29F629}" dt="2024-09-09T10:42:55.024" v="1032" actId="1076"/>
          <ac:picMkLst>
            <pc:docMk/>
            <pc:sldMk cId="1923590230" sldId="1813"/>
            <ac:picMk id="13" creationId="{882B859B-4004-4450-A5DE-B9A8E06E2234}"/>
          </ac:picMkLst>
        </pc:picChg>
      </pc:sldChg>
      <pc:sldChg chg="modSp ord">
        <pc:chgData name="Yacov, Noa" userId="S::noay@mosdot.co.il::c6c5879f-e7d2-42e8-b7c3-9d113d002edc" providerId="AD" clId="Web-{CD5AE260-0890-5042-8468-66643F29F629}" dt="2024-09-09T10:41:55.850" v="999"/>
        <pc:sldMkLst>
          <pc:docMk/>
          <pc:sldMk cId="4171487094" sldId="1814"/>
        </pc:sldMkLst>
        <pc:spChg chg="mod">
          <ac:chgData name="Yacov, Noa" userId="S::noay@mosdot.co.il::c6c5879f-e7d2-42e8-b7c3-9d113d002edc" providerId="AD" clId="Web-{CD5AE260-0890-5042-8468-66643F29F629}" dt="2024-09-09T10:41:44.100" v="994" actId="20577"/>
          <ac:spMkLst>
            <pc:docMk/>
            <pc:sldMk cId="4171487094" sldId="1814"/>
            <ac:spMk id="3" creationId="{415DB821-257B-18CA-0F9D-7EEE5072DC6F}"/>
          </ac:spMkLst>
        </pc:spChg>
        <pc:spChg chg="mod">
          <ac:chgData name="Yacov, Noa" userId="S::noay@mosdot.co.il::c6c5879f-e7d2-42e8-b7c3-9d113d002edc" providerId="AD" clId="Web-{CD5AE260-0890-5042-8468-66643F29F629}" dt="2024-09-09T10:41:55.850" v="999"/>
          <ac:spMkLst>
            <pc:docMk/>
            <pc:sldMk cId="4171487094" sldId="1814"/>
            <ac:spMk id="5" creationId="{2329FE3C-F272-4530-B745-A42FBDA6D4C7}"/>
          </ac:spMkLst>
        </pc:spChg>
      </pc:sldChg>
      <pc:sldChg chg="modSp ord">
        <pc:chgData name="Yacov, Noa" userId="S::noay@mosdot.co.il::c6c5879f-e7d2-42e8-b7c3-9d113d002edc" providerId="AD" clId="Web-{CD5AE260-0890-5042-8468-66643F29F629}" dt="2024-09-09T10:59:53.531" v="1246"/>
        <pc:sldMkLst>
          <pc:docMk/>
          <pc:sldMk cId="1705006379" sldId="1815"/>
        </pc:sldMkLst>
        <pc:spChg chg="mod">
          <ac:chgData name="Yacov, Noa" userId="S::noay@mosdot.co.il::c6c5879f-e7d2-42e8-b7c3-9d113d002edc" providerId="AD" clId="Web-{CD5AE260-0890-5042-8468-66643F29F629}" dt="2024-09-09T10:37:00.761" v="934" actId="20577"/>
          <ac:spMkLst>
            <pc:docMk/>
            <pc:sldMk cId="1705006379" sldId="1815"/>
            <ac:spMk id="5" creationId="{1256E3E0-31E8-7701-59DA-2D92114640C9}"/>
          </ac:spMkLst>
        </pc:spChg>
        <pc:spChg chg="mod">
          <ac:chgData name="Yacov, Noa" userId="S::noay@mosdot.co.il::c6c5879f-e7d2-42e8-b7c3-9d113d002edc" providerId="AD" clId="Web-{CD5AE260-0890-5042-8468-66643F29F629}" dt="2024-09-09T10:40:59.535" v="982" actId="20577"/>
          <ac:spMkLst>
            <pc:docMk/>
            <pc:sldMk cId="1705006379" sldId="1815"/>
            <ac:spMk id="9" creationId="{98C278E3-1EF7-F208-3118-162DDC902E69}"/>
          </ac:spMkLst>
        </pc:spChg>
      </pc:sldChg>
      <pc:sldChg chg="modSp ord">
        <pc:chgData name="Yacov, Noa" userId="S::noay@mosdot.co.il::c6c5879f-e7d2-42e8-b7c3-9d113d002edc" providerId="AD" clId="Web-{CD5AE260-0890-5042-8468-66643F29F629}" dt="2024-09-09T11:07:27.735" v="1658" actId="20577"/>
        <pc:sldMkLst>
          <pc:docMk/>
          <pc:sldMk cId="851817373" sldId="1816"/>
        </pc:sldMkLst>
        <pc:spChg chg="mod">
          <ac:chgData name="Yacov, Noa" userId="S::noay@mosdot.co.il::c6c5879f-e7d2-42e8-b7c3-9d113d002edc" providerId="AD" clId="Web-{CD5AE260-0890-5042-8468-66643F29F629}" dt="2024-09-09T10:38:56.625" v="939" actId="1076"/>
          <ac:spMkLst>
            <pc:docMk/>
            <pc:sldMk cId="851817373" sldId="1816"/>
            <ac:spMk id="3" creationId="{415DB821-257B-18CA-0F9D-7EEE5072DC6F}"/>
          </ac:spMkLst>
        </pc:spChg>
        <pc:spChg chg="mod">
          <ac:chgData name="Yacov, Noa" userId="S::noay@mosdot.co.il::c6c5879f-e7d2-42e8-b7c3-9d113d002edc" providerId="AD" clId="Web-{CD5AE260-0890-5042-8468-66643F29F629}" dt="2024-09-09T11:07:27.735" v="1658" actId="20577"/>
          <ac:spMkLst>
            <pc:docMk/>
            <pc:sldMk cId="851817373" sldId="1816"/>
            <ac:spMk id="5" creationId="{2329FE3C-F272-4530-B745-A42FBDA6D4C7}"/>
          </ac:spMkLst>
        </pc:spChg>
      </pc:sldChg>
      <pc:sldChg chg="new del">
        <pc:chgData name="Yacov, Noa" userId="S::noay@mosdot.co.il::c6c5879f-e7d2-42e8-b7c3-9d113d002edc" providerId="AD" clId="Web-{CD5AE260-0890-5042-8468-66643F29F629}" dt="2024-09-09T08:28:48.472" v="242"/>
        <pc:sldMkLst>
          <pc:docMk/>
          <pc:sldMk cId="413239147" sldId="1817"/>
        </pc:sldMkLst>
      </pc:sldChg>
      <pc:sldChg chg="addSp modSp add replId">
        <pc:chgData name="Yacov, Noa" userId="S::noay@mosdot.co.il::c6c5879f-e7d2-42e8-b7c3-9d113d002edc" providerId="AD" clId="Web-{CD5AE260-0890-5042-8468-66643F29F629}" dt="2024-09-09T10:38:46.499" v="936" actId="20577"/>
        <pc:sldMkLst>
          <pc:docMk/>
          <pc:sldMk cId="4249586773" sldId="1817"/>
        </pc:sldMkLst>
        <pc:spChg chg="add mod">
          <ac:chgData name="Yacov, Noa" userId="S::noay@mosdot.co.il::c6c5879f-e7d2-42e8-b7c3-9d113d002edc" providerId="AD" clId="Web-{CD5AE260-0890-5042-8468-66643F29F629}" dt="2024-09-09T08:32:37.088" v="276" actId="20577"/>
          <ac:spMkLst>
            <pc:docMk/>
            <pc:sldMk cId="4249586773" sldId="1817"/>
            <ac:spMk id="3" creationId="{E45BD665-EE67-7A93-C000-A80692C85E5C}"/>
          </ac:spMkLst>
        </pc:spChg>
        <pc:spChg chg="mod">
          <ac:chgData name="Yacov, Noa" userId="S::noay@mosdot.co.il::c6c5879f-e7d2-42e8-b7c3-9d113d002edc" providerId="AD" clId="Web-{CD5AE260-0890-5042-8468-66643F29F629}" dt="2024-09-09T10:34:01.020" v="925" actId="20577"/>
          <ac:spMkLst>
            <pc:docMk/>
            <pc:sldMk cId="4249586773" sldId="1817"/>
            <ac:spMk id="5" creationId="{1256E3E0-31E8-7701-59DA-2D92114640C9}"/>
          </ac:spMkLst>
        </pc:spChg>
        <pc:spChg chg="mod">
          <ac:chgData name="Yacov, Noa" userId="S::noay@mosdot.co.il::c6c5879f-e7d2-42e8-b7c3-9d113d002edc" providerId="AD" clId="Web-{CD5AE260-0890-5042-8468-66643F29F629}" dt="2024-09-09T10:38:46.499" v="936" actId="20577"/>
          <ac:spMkLst>
            <pc:docMk/>
            <pc:sldMk cId="4249586773" sldId="1817"/>
            <ac:spMk id="9" creationId="{98C278E3-1EF7-F208-3118-162DDC902E69}"/>
          </ac:spMkLst>
        </pc:spChg>
      </pc:sldChg>
      <pc:sldChg chg="modSp add ord replId">
        <pc:chgData name="Yacov, Noa" userId="S::noay@mosdot.co.il::c6c5879f-e7d2-42e8-b7c3-9d113d002edc" providerId="AD" clId="Web-{CD5AE260-0890-5042-8468-66643F29F629}" dt="2024-09-09T10:51:38.825" v="1178" actId="20577"/>
        <pc:sldMkLst>
          <pc:docMk/>
          <pc:sldMk cId="1864876019" sldId="1818"/>
        </pc:sldMkLst>
        <pc:spChg chg="mod">
          <ac:chgData name="Yacov, Noa" userId="S::noay@mosdot.co.il::c6c5879f-e7d2-42e8-b7c3-9d113d002edc" providerId="AD" clId="Web-{CD5AE260-0890-5042-8468-66643F29F629}" dt="2024-09-09T10:51:28.403" v="1173" actId="20577"/>
          <ac:spMkLst>
            <pc:docMk/>
            <pc:sldMk cId="1864876019" sldId="1818"/>
            <ac:spMk id="6" creationId="{7581703B-E708-39D0-0FF3-C40EE5C65B6E}"/>
          </ac:spMkLst>
        </pc:spChg>
        <pc:spChg chg="mod">
          <ac:chgData name="Yacov, Noa" userId="S::noay@mosdot.co.il::c6c5879f-e7d2-42e8-b7c3-9d113d002edc" providerId="AD" clId="Web-{CD5AE260-0890-5042-8468-66643F29F629}" dt="2024-09-09T10:51:31.934" v="1175" actId="20577"/>
          <ac:spMkLst>
            <pc:docMk/>
            <pc:sldMk cId="1864876019" sldId="1818"/>
            <ac:spMk id="7" creationId="{4E14839D-DE5D-0529-FB6F-5B0F005838C4}"/>
          </ac:spMkLst>
        </pc:spChg>
        <pc:spChg chg="mod">
          <ac:chgData name="Yacov, Noa" userId="S::noay@mosdot.co.il::c6c5879f-e7d2-42e8-b7c3-9d113d002edc" providerId="AD" clId="Web-{CD5AE260-0890-5042-8468-66643F29F629}" dt="2024-09-09T10:51:35.934" v="1176" actId="20577"/>
          <ac:spMkLst>
            <pc:docMk/>
            <pc:sldMk cId="1864876019" sldId="1818"/>
            <ac:spMk id="8" creationId="{A5501424-0AD5-9E98-8DE0-9C4A2A746949}"/>
          </ac:spMkLst>
        </pc:spChg>
        <pc:spChg chg="mod">
          <ac:chgData name="Yacov, Noa" userId="S::noay@mosdot.co.il::c6c5879f-e7d2-42e8-b7c3-9d113d002edc" providerId="AD" clId="Web-{CD5AE260-0890-5042-8468-66643F29F629}" dt="2024-09-09T10:51:38.825" v="1178" actId="20577"/>
          <ac:spMkLst>
            <pc:docMk/>
            <pc:sldMk cId="1864876019" sldId="1818"/>
            <ac:spMk id="11" creationId="{D8206746-CF45-2AD1-F466-F0CC740A3D0E}"/>
          </ac:spMkLst>
        </pc:spChg>
      </pc:sldChg>
      <pc:sldChg chg="add del replId">
        <pc:chgData name="Yacov, Noa" userId="S::noay@mosdot.co.il::c6c5879f-e7d2-42e8-b7c3-9d113d002edc" providerId="AD" clId="Web-{CD5AE260-0890-5042-8468-66643F29F629}" dt="2024-09-09T10:13:24.833" v="635"/>
        <pc:sldMkLst>
          <pc:docMk/>
          <pc:sldMk cId="4080627914" sldId="1818"/>
        </pc:sldMkLst>
      </pc:sldChg>
      <pc:sldChg chg="addSp delSp modSp add replId">
        <pc:chgData name="Yacov, Noa" userId="S::noay@mosdot.co.il::c6c5879f-e7d2-42e8-b7c3-9d113d002edc" providerId="AD" clId="Web-{CD5AE260-0890-5042-8468-66643F29F629}" dt="2024-09-09T10:42:10.132" v="1003" actId="1076"/>
        <pc:sldMkLst>
          <pc:docMk/>
          <pc:sldMk cId="3300331470" sldId="1819"/>
        </pc:sldMkLst>
        <pc:spChg chg="del mod">
          <ac:chgData name="Yacov, Noa" userId="S::noay@mosdot.co.il::c6c5879f-e7d2-42e8-b7c3-9d113d002edc" providerId="AD" clId="Web-{CD5AE260-0890-5042-8468-66643F29F629}" dt="2024-09-09T10:25:35.501" v="812"/>
          <ac:spMkLst>
            <pc:docMk/>
            <pc:sldMk cId="3300331470" sldId="1819"/>
            <ac:spMk id="2" creationId="{634CB8DC-C946-5F7C-80E6-DB8FFB457CF8}"/>
          </ac:spMkLst>
        </pc:spChg>
        <pc:spChg chg="mod">
          <ac:chgData name="Yacov, Noa" userId="S::noay@mosdot.co.il::c6c5879f-e7d2-42e8-b7c3-9d113d002edc" providerId="AD" clId="Web-{CD5AE260-0890-5042-8468-66643F29F629}" dt="2024-09-09T10:42:10.132" v="1003" actId="1076"/>
          <ac:spMkLst>
            <pc:docMk/>
            <pc:sldMk cId="3300331470" sldId="1819"/>
            <ac:spMk id="3" creationId="{D578FC66-E25E-3A65-145D-D65BBF6A5085}"/>
          </ac:spMkLst>
        </pc:spChg>
        <pc:spChg chg="add mod">
          <ac:chgData name="Yacov, Noa" userId="S::noay@mosdot.co.il::c6c5879f-e7d2-42e8-b7c3-9d113d002edc" providerId="AD" clId="Web-{CD5AE260-0890-5042-8468-66643F29F629}" dt="2024-09-09T10:41:37.271" v="992" actId="1076"/>
          <ac:spMkLst>
            <pc:docMk/>
            <pc:sldMk cId="3300331470" sldId="1819"/>
            <ac:spMk id="5" creationId="{F5575106-E4B2-60B8-C631-6D48356B6B50}"/>
          </ac:spMkLst>
        </pc:spChg>
        <pc:spChg chg="del">
          <ac:chgData name="Yacov, Noa" userId="S::noay@mosdot.co.il::c6c5879f-e7d2-42e8-b7c3-9d113d002edc" providerId="AD" clId="Web-{CD5AE260-0890-5042-8468-66643F29F629}" dt="2024-09-09T10:25:38.985" v="816"/>
          <ac:spMkLst>
            <pc:docMk/>
            <pc:sldMk cId="3300331470" sldId="1819"/>
            <ac:spMk id="14" creationId="{172B7982-AB02-D90E-2609-E3CB1CE5EAD4}"/>
          </ac:spMkLst>
        </pc:spChg>
        <pc:picChg chg="del">
          <ac:chgData name="Yacov, Noa" userId="S::noay@mosdot.co.il::c6c5879f-e7d2-42e8-b7c3-9d113d002edc" providerId="AD" clId="Web-{CD5AE260-0890-5042-8468-66643F29F629}" dt="2024-09-09T10:25:36.142" v="813"/>
          <ac:picMkLst>
            <pc:docMk/>
            <pc:sldMk cId="3300331470" sldId="1819"/>
            <ac:picMk id="9" creationId="{928614B4-A62C-ED10-3A6E-234A997E773C}"/>
          </ac:picMkLst>
        </pc:picChg>
        <pc:picChg chg="del">
          <ac:chgData name="Yacov, Noa" userId="S::noay@mosdot.co.il::c6c5879f-e7d2-42e8-b7c3-9d113d002edc" providerId="AD" clId="Web-{CD5AE260-0890-5042-8468-66643F29F629}" dt="2024-09-09T10:25:38.253" v="815"/>
          <ac:picMkLst>
            <pc:docMk/>
            <pc:sldMk cId="3300331470" sldId="1819"/>
            <ac:picMk id="11" creationId="{CF281D20-8C99-976B-8DB3-E2D78F9D764B}"/>
          </ac:picMkLst>
        </pc:picChg>
        <pc:picChg chg="del">
          <ac:chgData name="Yacov, Noa" userId="S::noay@mosdot.co.il::c6c5879f-e7d2-42e8-b7c3-9d113d002edc" providerId="AD" clId="Web-{CD5AE260-0890-5042-8468-66643F29F629}" dt="2024-09-09T10:25:39.501" v="817"/>
          <ac:picMkLst>
            <pc:docMk/>
            <pc:sldMk cId="3300331470" sldId="1819"/>
            <ac:picMk id="13" creationId="{882B859B-4004-4450-A5DE-B9A8E06E2234}"/>
          </ac:picMkLst>
        </pc:picChg>
      </pc:sldChg>
      <pc:sldChg chg="modSp new">
        <pc:chgData name="Yacov, Noa" userId="S::noay@mosdot.co.il::c6c5879f-e7d2-42e8-b7c3-9d113d002edc" providerId="AD" clId="Web-{CD5AE260-0890-5042-8468-66643F29F629}" dt="2024-09-09T10:54:04.065" v="1240" actId="20577"/>
        <pc:sldMkLst>
          <pc:docMk/>
          <pc:sldMk cId="2743097622" sldId="1820"/>
        </pc:sldMkLst>
        <pc:spChg chg="mod">
          <ac:chgData name="Yacov, Noa" userId="S::noay@mosdot.co.il::c6c5879f-e7d2-42e8-b7c3-9d113d002edc" providerId="AD" clId="Web-{CD5AE260-0890-5042-8468-66643F29F629}" dt="2024-09-09T10:53:51.533" v="1238" actId="20577"/>
          <ac:spMkLst>
            <pc:docMk/>
            <pc:sldMk cId="2743097622" sldId="1820"/>
            <ac:spMk id="2" creationId="{3C5034DB-A09D-B725-7F30-EAD82C8A7D95}"/>
          </ac:spMkLst>
        </pc:spChg>
        <pc:spChg chg="mod">
          <ac:chgData name="Yacov, Noa" userId="S::noay@mosdot.co.il::c6c5879f-e7d2-42e8-b7c3-9d113d002edc" providerId="AD" clId="Web-{CD5AE260-0890-5042-8468-66643F29F629}" dt="2024-09-09T10:54:04.065" v="1240" actId="20577"/>
          <ac:spMkLst>
            <pc:docMk/>
            <pc:sldMk cId="2743097622" sldId="1820"/>
            <ac:spMk id="3" creationId="{B973043B-E215-C90B-A53C-DCA50DD50B0C}"/>
          </ac:spMkLst>
        </pc:spChg>
      </pc:sldChg>
      <pc:sldChg chg="addSp delSp modSp add replId">
        <pc:chgData name="Yacov, Noa" userId="S::noay@mosdot.co.il::c6c5879f-e7d2-42e8-b7c3-9d113d002edc" providerId="AD" clId="Web-{CD5AE260-0890-5042-8468-66643F29F629}" dt="2024-09-09T11:07:45.002" v="1662" actId="20577"/>
        <pc:sldMkLst>
          <pc:docMk/>
          <pc:sldMk cId="635598772" sldId="1821"/>
        </pc:sldMkLst>
        <pc:spChg chg="add mod">
          <ac:chgData name="Yacov, Noa" userId="S::noay@mosdot.co.il::c6c5879f-e7d2-42e8-b7c3-9d113d002edc" providerId="AD" clId="Web-{CD5AE260-0890-5042-8468-66643F29F629}" dt="2024-09-09T11:00:56.346" v="1326" actId="1076"/>
          <ac:spMkLst>
            <pc:docMk/>
            <pc:sldMk cId="635598772" sldId="1821"/>
            <ac:spMk id="3" creationId="{97385A79-8217-B051-62E7-36847860A3C3}"/>
          </ac:spMkLst>
        </pc:spChg>
        <pc:spChg chg="mod">
          <ac:chgData name="Yacov, Noa" userId="S::noay@mosdot.co.il::c6c5879f-e7d2-42e8-b7c3-9d113d002edc" providerId="AD" clId="Web-{CD5AE260-0890-5042-8468-66643F29F629}" dt="2024-09-09T11:00:51.642" v="1310" actId="1076"/>
          <ac:spMkLst>
            <pc:docMk/>
            <pc:sldMk cId="635598772" sldId="1821"/>
            <ac:spMk id="5" creationId="{1256E3E0-31E8-7701-59DA-2D92114640C9}"/>
          </ac:spMkLst>
        </pc:spChg>
        <pc:spChg chg="add mod">
          <ac:chgData name="Yacov, Noa" userId="S::noay@mosdot.co.il::c6c5879f-e7d2-42e8-b7c3-9d113d002edc" providerId="AD" clId="Web-{CD5AE260-0890-5042-8468-66643F29F629}" dt="2024-09-09T11:01:51.270" v="1387" actId="1076"/>
          <ac:spMkLst>
            <pc:docMk/>
            <pc:sldMk cId="635598772" sldId="1821"/>
            <ac:spMk id="6" creationId="{456CBED5-B723-36E0-AFC6-380B47DE4A55}"/>
          </ac:spMkLst>
        </pc:spChg>
        <pc:spChg chg="add mod">
          <ac:chgData name="Yacov, Noa" userId="S::noay@mosdot.co.il::c6c5879f-e7d2-42e8-b7c3-9d113d002edc" providerId="AD" clId="Web-{CD5AE260-0890-5042-8468-66643F29F629}" dt="2024-09-09T11:02:54.913" v="1451" actId="1076"/>
          <ac:spMkLst>
            <pc:docMk/>
            <pc:sldMk cId="635598772" sldId="1821"/>
            <ac:spMk id="8" creationId="{01DAF270-2EC7-B079-FFAC-9D7A13D8602D}"/>
          </ac:spMkLst>
        </pc:spChg>
        <pc:spChg chg="del mod">
          <ac:chgData name="Yacov, Noa" userId="S::noay@mosdot.co.il::c6c5879f-e7d2-42e8-b7c3-9d113d002edc" providerId="AD" clId="Web-{CD5AE260-0890-5042-8468-66643F29F629}" dt="2024-09-09T11:00:39.376" v="1306"/>
          <ac:spMkLst>
            <pc:docMk/>
            <pc:sldMk cId="635598772" sldId="1821"/>
            <ac:spMk id="9" creationId="{98C278E3-1EF7-F208-3118-162DDC902E69}"/>
          </ac:spMkLst>
        </pc:spChg>
        <pc:spChg chg="add del mod">
          <ac:chgData name="Yacov, Noa" userId="S::noay@mosdot.co.il::c6c5879f-e7d2-42e8-b7c3-9d113d002edc" providerId="AD" clId="Web-{CD5AE260-0890-5042-8468-66643F29F629}" dt="2024-09-09T11:03:20.429" v="1453"/>
          <ac:spMkLst>
            <pc:docMk/>
            <pc:sldMk cId="635598772" sldId="1821"/>
            <ac:spMk id="11" creationId="{367F1101-2506-C71B-B535-FA2801F4B152}"/>
          </ac:spMkLst>
        </pc:spChg>
        <pc:spChg chg="add mod">
          <ac:chgData name="Yacov, Noa" userId="S::noay@mosdot.co.il::c6c5879f-e7d2-42e8-b7c3-9d113d002edc" providerId="AD" clId="Web-{CD5AE260-0890-5042-8468-66643F29F629}" dt="2024-09-09T11:01:16.550" v="1364" actId="20577"/>
          <ac:spMkLst>
            <pc:docMk/>
            <pc:sldMk cId="635598772" sldId="1821"/>
            <ac:spMk id="13" creationId="{37DF69CB-5350-2378-66FB-5878069578E0}"/>
          </ac:spMkLst>
        </pc:spChg>
        <pc:spChg chg="add mod">
          <ac:chgData name="Yacov, Noa" userId="S::noay@mosdot.co.il::c6c5879f-e7d2-42e8-b7c3-9d113d002edc" providerId="AD" clId="Web-{CD5AE260-0890-5042-8468-66643F29F629}" dt="2024-09-09T11:00:56.518" v="1331" actId="1076"/>
          <ac:spMkLst>
            <pc:docMk/>
            <pc:sldMk cId="635598772" sldId="1821"/>
            <ac:spMk id="15" creationId="{5F3E11C0-366F-9EC1-5FCC-18CD05D27D6B}"/>
          </ac:spMkLst>
        </pc:spChg>
        <pc:spChg chg="add del mod">
          <ac:chgData name="Yacov, Noa" userId="S::noay@mosdot.co.il::c6c5879f-e7d2-42e8-b7c3-9d113d002edc" providerId="AD" clId="Web-{CD5AE260-0890-5042-8468-66643F29F629}" dt="2024-09-09T11:03:21.195" v="1456"/>
          <ac:spMkLst>
            <pc:docMk/>
            <pc:sldMk cId="635598772" sldId="1821"/>
            <ac:spMk id="17" creationId="{5C9CC12C-ADE5-C938-9898-7FA2FF654C11}"/>
          </ac:spMkLst>
        </pc:spChg>
        <pc:spChg chg="add mod">
          <ac:chgData name="Yacov, Noa" userId="S::noay@mosdot.co.il::c6c5879f-e7d2-42e8-b7c3-9d113d002edc" providerId="AD" clId="Web-{CD5AE260-0890-5042-8468-66643F29F629}" dt="2024-09-09T11:07:45.002" v="1662" actId="20577"/>
          <ac:spMkLst>
            <pc:docMk/>
            <pc:sldMk cId="635598772" sldId="1821"/>
            <ac:spMk id="19" creationId="{E4F29482-325E-1FEA-2B0D-919EB364AE04}"/>
          </ac:spMkLst>
        </pc:spChg>
        <pc:spChg chg="add del mod">
          <ac:chgData name="Yacov, Noa" userId="S::noay@mosdot.co.il::c6c5879f-e7d2-42e8-b7c3-9d113d002edc" providerId="AD" clId="Web-{CD5AE260-0890-5042-8468-66643F29F629}" dt="2024-09-09T11:03:20.664" v="1454"/>
          <ac:spMkLst>
            <pc:docMk/>
            <pc:sldMk cId="635598772" sldId="1821"/>
            <ac:spMk id="21" creationId="{0D884FE7-D652-3E9E-770E-19ADFA95C482}"/>
          </ac:spMkLst>
        </pc:spChg>
        <pc:spChg chg="add mod">
          <ac:chgData name="Yacov, Noa" userId="S::noay@mosdot.co.il::c6c5879f-e7d2-42e8-b7c3-9d113d002edc" providerId="AD" clId="Web-{CD5AE260-0890-5042-8468-66643F29F629}" dt="2024-09-09T11:00:56.674" v="1335" actId="1076"/>
          <ac:spMkLst>
            <pc:docMk/>
            <pc:sldMk cId="635598772" sldId="1821"/>
            <ac:spMk id="23" creationId="{BE48A997-8FAA-7C51-72A5-EE50ED75B4A3}"/>
          </ac:spMkLst>
        </pc:spChg>
        <pc:spChg chg="add del mod">
          <ac:chgData name="Yacov, Noa" userId="S::noay@mosdot.co.il::c6c5879f-e7d2-42e8-b7c3-9d113d002edc" providerId="AD" clId="Web-{CD5AE260-0890-5042-8468-66643F29F629}" dt="2024-09-09T11:03:21.257" v="1457"/>
          <ac:spMkLst>
            <pc:docMk/>
            <pc:sldMk cId="635598772" sldId="1821"/>
            <ac:spMk id="25" creationId="{B07324D5-1898-E924-BDCD-7286E07963DC}"/>
          </ac:spMkLst>
        </pc:spChg>
        <pc:spChg chg="add mod">
          <ac:chgData name="Yacov, Noa" userId="S::noay@mosdot.co.il::c6c5879f-e7d2-42e8-b7c3-9d113d002edc" providerId="AD" clId="Web-{CD5AE260-0890-5042-8468-66643F29F629}" dt="2024-09-09T11:03:25.804" v="1460" actId="14100"/>
          <ac:spMkLst>
            <pc:docMk/>
            <pc:sldMk cId="635598772" sldId="1821"/>
            <ac:spMk id="27" creationId="{2D62864A-97AE-D579-F2AF-863A81C67264}"/>
          </ac:spMkLst>
        </pc:spChg>
        <pc:spChg chg="add mod">
          <ac:chgData name="Yacov, Noa" userId="S::noay@mosdot.co.il::c6c5879f-e7d2-42e8-b7c3-9d113d002edc" providerId="AD" clId="Web-{CD5AE260-0890-5042-8468-66643F29F629}" dt="2024-09-09T11:03:33.242" v="1461" actId="1076"/>
          <ac:spMkLst>
            <pc:docMk/>
            <pc:sldMk cId="635598772" sldId="1821"/>
            <ac:spMk id="29" creationId="{074831DF-74A5-8002-7D2C-EE86FBB6953D}"/>
          </ac:spMkLst>
        </pc:spChg>
        <pc:spChg chg="add del mod">
          <ac:chgData name="Yacov, Noa" userId="S::noay@mosdot.co.il::c6c5879f-e7d2-42e8-b7c3-9d113d002edc" providerId="AD" clId="Web-{CD5AE260-0890-5042-8468-66643F29F629}" dt="2024-09-09T11:03:21.320" v="1458"/>
          <ac:spMkLst>
            <pc:docMk/>
            <pc:sldMk cId="635598772" sldId="1821"/>
            <ac:spMk id="31" creationId="{178B7A66-46F1-2218-3215-CCB54F7DDF86}"/>
          </ac:spMkLst>
        </pc:spChg>
        <pc:spChg chg="add del mod">
          <ac:chgData name="Yacov, Noa" userId="S::noay@mosdot.co.il::c6c5879f-e7d2-42e8-b7c3-9d113d002edc" providerId="AD" clId="Web-{CD5AE260-0890-5042-8468-66643F29F629}" dt="2024-09-09T11:03:21.726" v="1459"/>
          <ac:spMkLst>
            <pc:docMk/>
            <pc:sldMk cId="635598772" sldId="1821"/>
            <ac:spMk id="33" creationId="{57783EED-EDE8-9065-5AF8-A5C7A8206284}"/>
          </ac:spMkLst>
        </pc:spChg>
        <pc:spChg chg="add del mod">
          <ac:chgData name="Yacov, Noa" userId="S::noay@mosdot.co.il::c6c5879f-e7d2-42e8-b7c3-9d113d002edc" providerId="AD" clId="Web-{CD5AE260-0890-5042-8468-66643F29F629}" dt="2024-09-09T11:00:46.095" v="1309"/>
          <ac:spMkLst>
            <pc:docMk/>
            <pc:sldMk cId="635598772" sldId="1821"/>
            <ac:spMk id="35" creationId="{215DD26C-C016-AE3C-5C1A-7C9E76572E8B}"/>
          </ac:spMkLst>
        </pc:spChg>
        <pc:spChg chg="add mod">
          <ac:chgData name="Yacov, Noa" userId="S::noay@mosdot.co.il::c6c5879f-e7d2-42e8-b7c3-9d113d002edc" providerId="AD" clId="Web-{CD5AE260-0890-5042-8468-66643F29F629}" dt="2024-09-09T11:04:51.495" v="1569" actId="20577"/>
          <ac:spMkLst>
            <pc:docMk/>
            <pc:sldMk cId="635598772" sldId="1821"/>
            <ac:spMk id="36" creationId="{BDA0F0E7-A1D4-07AA-8AE8-64D7786CF56D}"/>
          </ac:spMkLst>
        </pc:spChg>
      </pc:sldChg>
    </pc:docChg>
  </pc:docChgLst>
  <pc:docChgLst>
    <pc:chgData name="Elkayam, Ben" userId="S::bene@mosdot.co.il::0845308f-384a-4142-aa1a-bcab98a43f1f" providerId="AD" clId="Web-{EAEFDCC9-519A-52C0-D527-E6B9D206651B}"/>
    <pc:docChg chg="modSld">
      <pc:chgData name="Elkayam, Ben" userId="S::bene@mosdot.co.il::0845308f-384a-4142-aa1a-bcab98a43f1f" providerId="AD" clId="Web-{EAEFDCC9-519A-52C0-D527-E6B9D206651B}" dt="2024-07-09T06:33:56.584" v="10" actId="1076"/>
      <pc:docMkLst>
        <pc:docMk/>
      </pc:docMkLst>
      <pc:sldChg chg="modSp">
        <pc:chgData name="Elkayam, Ben" userId="S::bene@mosdot.co.il::0845308f-384a-4142-aa1a-bcab98a43f1f" providerId="AD" clId="Web-{EAEFDCC9-519A-52C0-D527-E6B9D206651B}" dt="2024-07-09T06:33:56.584" v="10" actId="1076"/>
        <pc:sldMkLst>
          <pc:docMk/>
          <pc:sldMk cId="212690272" sldId="1803"/>
        </pc:sldMkLst>
        <pc:spChg chg="mod">
          <ac:chgData name="Elkayam, Ben" userId="S::bene@mosdot.co.il::0845308f-384a-4142-aa1a-bcab98a43f1f" providerId="AD" clId="Web-{EAEFDCC9-519A-52C0-D527-E6B9D206651B}" dt="2024-07-09T06:33:41.005" v="8" actId="1076"/>
          <ac:spMkLst>
            <pc:docMk/>
            <pc:sldMk cId="212690272" sldId="1803"/>
            <ac:spMk id="4" creationId="{BFB2573E-CC43-74DC-03C0-9DB6093CB415}"/>
          </ac:spMkLst>
        </pc:spChg>
        <pc:spChg chg="mod">
          <ac:chgData name="Elkayam, Ben" userId="S::bene@mosdot.co.il::0845308f-384a-4142-aa1a-bcab98a43f1f" providerId="AD" clId="Web-{EAEFDCC9-519A-52C0-D527-E6B9D206651B}" dt="2024-07-09T06:33:56.584" v="10" actId="1076"/>
          <ac:spMkLst>
            <pc:docMk/>
            <pc:sldMk cId="212690272" sldId="1803"/>
            <ac:spMk id="5" creationId="{3B8C93CF-DF7A-06F3-BC82-A2535C839A40}"/>
          </ac:spMkLst>
        </pc:spChg>
      </pc:sldChg>
      <pc:sldChg chg="modSp">
        <pc:chgData name="Elkayam, Ben" userId="S::bene@mosdot.co.il::0845308f-384a-4142-aa1a-bcab98a43f1f" providerId="AD" clId="Web-{EAEFDCC9-519A-52C0-D527-E6B9D206651B}" dt="2024-07-09T06:32:57.582" v="7" actId="20577"/>
        <pc:sldMkLst>
          <pc:docMk/>
          <pc:sldMk cId="1923590230" sldId="1813"/>
        </pc:sldMkLst>
        <pc:spChg chg="mod">
          <ac:chgData name="Elkayam, Ben" userId="S::bene@mosdot.co.il::0845308f-384a-4142-aa1a-bcab98a43f1f" providerId="AD" clId="Web-{EAEFDCC9-519A-52C0-D527-E6B9D206651B}" dt="2024-07-09T06:32:57.582" v="7" actId="20577"/>
          <ac:spMkLst>
            <pc:docMk/>
            <pc:sldMk cId="1923590230" sldId="1813"/>
            <ac:spMk id="2" creationId="{634CB8DC-C946-5F7C-80E6-DB8FFB457CF8}"/>
          </ac:spMkLst>
        </pc:spChg>
        <pc:spChg chg="mod">
          <ac:chgData name="Elkayam, Ben" userId="S::bene@mosdot.co.il::0845308f-384a-4142-aa1a-bcab98a43f1f" providerId="AD" clId="Web-{EAEFDCC9-519A-52C0-D527-E6B9D206651B}" dt="2024-07-09T06:32:37.284" v="2" actId="1076"/>
          <ac:spMkLst>
            <pc:docMk/>
            <pc:sldMk cId="1923590230" sldId="1813"/>
            <ac:spMk id="3" creationId="{D578FC66-E25E-3A65-145D-D65BBF6A5085}"/>
          </ac:spMkLst>
        </pc:spChg>
      </pc:sldChg>
    </pc:docChg>
  </pc:docChgLst>
  <pc:docChgLst>
    <pc:chgData name="Ganot, Limor" userId="S::limorg@mosdot.co.il::3b5f55bb-06cb-4d7f-8bd5-7a5f5bf524fb" providerId="AD" clId="Web-{95A40ACA-5F60-48E1-65B1-8A1CED6DA271}"/>
    <pc:docChg chg="addSld modSld sldOrd modSection">
      <pc:chgData name="Ganot, Limor" userId="S::limorg@mosdot.co.il::3b5f55bb-06cb-4d7f-8bd5-7a5f5bf524fb" providerId="AD" clId="Web-{95A40ACA-5F60-48E1-65B1-8A1CED6DA271}" dt="2024-08-06T05:38:59.607" v="105" actId="20577"/>
      <pc:docMkLst>
        <pc:docMk/>
      </pc:docMkLst>
      <pc:sldChg chg="ord">
        <pc:chgData name="Ganot, Limor" userId="S::limorg@mosdot.co.il::3b5f55bb-06cb-4d7f-8bd5-7a5f5bf524fb" providerId="AD" clId="Web-{95A40ACA-5F60-48E1-65B1-8A1CED6DA271}" dt="2024-08-06T04:14:46.827" v="2"/>
        <pc:sldMkLst>
          <pc:docMk/>
          <pc:sldMk cId="1161940971" sldId="1800"/>
        </pc:sldMkLst>
      </pc:sldChg>
      <pc:sldChg chg="ord">
        <pc:chgData name="Ganot, Limor" userId="S::limorg@mosdot.co.il::3b5f55bb-06cb-4d7f-8bd5-7a5f5bf524fb" providerId="AD" clId="Web-{95A40ACA-5F60-48E1-65B1-8A1CED6DA271}" dt="2024-08-06T04:21:33.077" v="3"/>
        <pc:sldMkLst>
          <pc:docMk/>
          <pc:sldMk cId="3914912646" sldId="1811"/>
        </pc:sldMkLst>
      </pc:sldChg>
      <pc:sldChg chg="addSp delSp modSp new">
        <pc:chgData name="Ganot, Limor" userId="S::limorg@mosdot.co.il::3b5f55bb-06cb-4d7f-8bd5-7a5f5bf524fb" providerId="AD" clId="Web-{95A40ACA-5F60-48E1-65B1-8A1CED6DA271}" dt="2024-08-06T05:38:59.607" v="105" actId="20577"/>
        <pc:sldMkLst>
          <pc:docMk/>
          <pc:sldMk cId="4171487094" sldId="1814"/>
        </pc:sldMkLst>
        <pc:spChg chg="del">
          <ac:chgData name="Ganot, Limor" userId="S::limorg@mosdot.co.il::3b5f55bb-06cb-4d7f-8bd5-7a5f5bf524fb" providerId="AD" clId="Web-{95A40ACA-5F60-48E1-65B1-8A1CED6DA271}" dt="2024-08-06T04:21:56.077" v="6"/>
          <ac:spMkLst>
            <pc:docMk/>
            <pc:sldMk cId="4171487094" sldId="1814"/>
            <ac:spMk id="2" creationId="{6BFF7D9B-EC1D-6D5B-CA3E-A052C7B9A165}"/>
          </ac:spMkLst>
        </pc:spChg>
        <pc:spChg chg="del">
          <ac:chgData name="Ganot, Limor" userId="S::limorg@mosdot.co.il::3b5f55bb-06cb-4d7f-8bd5-7a5f5bf524fb" providerId="AD" clId="Web-{95A40ACA-5F60-48E1-65B1-8A1CED6DA271}" dt="2024-08-06T04:21:52.405" v="5"/>
          <ac:spMkLst>
            <pc:docMk/>
            <pc:sldMk cId="4171487094" sldId="1814"/>
            <ac:spMk id="3" creationId="{9F6E27B5-6741-E5CE-ED19-BCE76193B29D}"/>
          </ac:spMkLst>
        </pc:spChg>
        <pc:spChg chg="add mod">
          <ac:chgData name="Ganot, Limor" userId="S::limorg@mosdot.co.il::3b5f55bb-06cb-4d7f-8bd5-7a5f5bf524fb" providerId="AD" clId="Web-{95A40ACA-5F60-48E1-65B1-8A1CED6DA271}" dt="2024-08-06T05:38:59.607" v="105" actId="20577"/>
          <ac:spMkLst>
            <pc:docMk/>
            <pc:sldMk cId="4171487094" sldId="1814"/>
            <ac:spMk id="5" creationId="{2329FE3C-F272-4530-B745-A42FBDA6D4C7}"/>
          </ac:spMkLst>
        </pc:spChg>
      </pc:sldChg>
    </pc:docChg>
  </pc:docChgLst>
  <pc:docChgLst>
    <pc:chgData name="Ganot, Limor" userId="S::limorg@mosdot.co.il::3b5f55bb-06cb-4d7f-8bd5-7a5f5bf524fb" providerId="AD" clId="Web-{6785C1AA-1803-7CED-632B-F4B34C68F235}"/>
    <pc:docChg chg="modSld sldOrd">
      <pc:chgData name="Ganot, Limor" userId="S::limorg@mosdot.co.il::3b5f55bb-06cb-4d7f-8bd5-7a5f5bf524fb" providerId="AD" clId="Web-{6785C1AA-1803-7CED-632B-F4B34C68F235}" dt="2024-07-09T06:35:02" v="444" actId="1076"/>
      <pc:docMkLst>
        <pc:docMk/>
      </pc:docMkLst>
      <pc:sldChg chg="delSp modSp">
        <pc:chgData name="Ganot, Limor" userId="S::limorg@mosdot.co.il::3b5f55bb-06cb-4d7f-8bd5-7a5f5bf524fb" providerId="AD" clId="Web-{6785C1AA-1803-7CED-632B-F4B34C68F235}" dt="2024-07-09T06:35:02" v="444" actId="1076"/>
        <pc:sldMkLst>
          <pc:docMk/>
          <pc:sldMk cId="696767882" sldId="256"/>
        </pc:sldMkLst>
        <pc:spChg chg="del">
          <ac:chgData name="Ganot, Limor" userId="S::limorg@mosdot.co.il::3b5f55bb-06cb-4d7f-8bd5-7a5f5bf524fb" providerId="AD" clId="Web-{6785C1AA-1803-7CED-632B-F4B34C68F235}" dt="2024-07-09T05:31:47.131" v="0"/>
          <ac:spMkLst>
            <pc:docMk/>
            <pc:sldMk cId="696767882" sldId="256"/>
            <ac:spMk id="2" creationId="{00000000-0000-0000-0000-000000000000}"/>
          </ac:spMkLst>
        </pc:spChg>
        <pc:spChg chg="mod">
          <ac:chgData name="Ganot, Limor" userId="S::limorg@mosdot.co.il::3b5f55bb-06cb-4d7f-8bd5-7a5f5bf524fb" providerId="AD" clId="Web-{6785C1AA-1803-7CED-632B-F4B34C68F235}" dt="2024-07-09T06:35:02" v="444" actId="1076"/>
          <ac:spMkLst>
            <pc:docMk/>
            <pc:sldMk cId="696767882" sldId="256"/>
            <ac:spMk id="6" creationId="{94E9A672-25F9-4A16-802E-43DF7AB2A358}"/>
          </ac:spMkLst>
        </pc:spChg>
      </pc:sldChg>
      <pc:sldChg chg="modSp">
        <pc:chgData name="Ganot, Limor" userId="S::limorg@mosdot.co.il::3b5f55bb-06cb-4d7f-8bd5-7a5f5bf524fb" providerId="AD" clId="Web-{6785C1AA-1803-7CED-632B-F4B34C68F235}" dt="2024-07-09T05:32:52.919" v="20" actId="1076"/>
        <pc:sldMkLst>
          <pc:docMk/>
          <pc:sldMk cId="1161940971" sldId="1800"/>
        </pc:sldMkLst>
        <pc:spChg chg="mod">
          <ac:chgData name="Ganot, Limor" userId="S::limorg@mosdot.co.il::3b5f55bb-06cb-4d7f-8bd5-7a5f5bf524fb" providerId="AD" clId="Web-{6785C1AA-1803-7CED-632B-F4B34C68F235}" dt="2024-07-09T05:32:33.132" v="9"/>
          <ac:spMkLst>
            <pc:docMk/>
            <pc:sldMk cId="1161940971" sldId="1800"/>
            <ac:spMk id="15" creationId="{1ED00ADB-6ADB-7F49-070F-C59DFE3CB6BC}"/>
          </ac:spMkLst>
        </pc:spChg>
        <pc:spChg chg="mod">
          <ac:chgData name="Ganot, Limor" userId="S::limorg@mosdot.co.il::3b5f55bb-06cb-4d7f-8bd5-7a5f5bf524fb" providerId="AD" clId="Web-{6785C1AA-1803-7CED-632B-F4B34C68F235}" dt="2024-07-09T05:32:52.919" v="20" actId="1076"/>
          <ac:spMkLst>
            <pc:docMk/>
            <pc:sldMk cId="1161940971" sldId="1800"/>
            <ac:spMk id="16" creationId="{7B725EAD-9FF6-9B51-C531-63B0F0862067}"/>
          </ac:spMkLst>
        </pc:spChg>
      </pc:sldChg>
      <pc:sldChg chg="modSp">
        <pc:chgData name="Ganot, Limor" userId="S::limorg@mosdot.co.il::3b5f55bb-06cb-4d7f-8bd5-7a5f5bf524fb" providerId="AD" clId="Web-{6785C1AA-1803-7CED-632B-F4B34C68F235}" dt="2024-07-09T06:33:58.732" v="421" actId="1076"/>
        <pc:sldMkLst>
          <pc:docMk/>
          <pc:sldMk cId="3181179105" sldId="1802"/>
        </pc:sldMkLst>
        <pc:spChg chg="mod">
          <ac:chgData name="Ganot, Limor" userId="S::limorg@mosdot.co.il::3b5f55bb-06cb-4d7f-8bd5-7a5f5bf524fb" providerId="AD" clId="Web-{6785C1AA-1803-7CED-632B-F4B34C68F235}" dt="2024-07-09T06:33:58.732" v="421" actId="1076"/>
          <ac:spMkLst>
            <pc:docMk/>
            <pc:sldMk cId="3181179105" sldId="1802"/>
            <ac:spMk id="4" creationId="{5B14B609-4E0E-4364-24E7-486E687356AA}"/>
          </ac:spMkLst>
        </pc:spChg>
        <pc:spChg chg="mod">
          <ac:chgData name="Ganot, Limor" userId="S::limorg@mosdot.co.il::3b5f55bb-06cb-4d7f-8bd5-7a5f5bf524fb" providerId="AD" clId="Web-{6785C1AA-1803-7CED-632B-F4B34C68F235}" dt="2024-07-09T06:33:55.466" v="420" actId="1076"/>
          <ac:spMkLst>
            <pc:docMk/>
            <pc:sldMk cId="3181179105" sldId="1802"/>
            <ac:spMk id="5" creationId="{B16767BE-E2DA-18C8-8370-6DB3BBAFDC1A}"/>
          </ac:spMkLst>
        </pc:spChg>
      </pc:sldChg>
      <pc:sldChg chg="modSp">
        <pc:chgData name="Ganot, Limor" userId="S::limorg@mosdot.co.il::3b5f55bb-06cb-4d7f-8bd5-7a5f5bf524fb" providerId="AD" clId="Web-{6785C1AA-1803-7CED-632B-F4B34C68F235}" dt="2024-07-09T06:34:08.779" v="422" actId="14100"/>
        <pc:sldMkLst>
          <pc:docMk/>
          <pc:sldMk cId="212690272" sldId="1803"/>
        </pc:sldMkLst>
        <pc:spChg chg="mod">
          <ac:chgData name="Ganot, Limor" userId="S::limorg@mosdot.co.il::3b5f55bb-06cb-4d7f-8bd5-7a5f5bf524fb" providerId="AD" clId="Web-{6785C1AA-1803-7CED-632B-F4B34C68F235}" dt="2024-07-09T06:31:48.977" v="402" actId="1076"/>
          <ac:spMkLst>
            <pc:docMk/>
            <pc:sldMk cId="212690272" sldId="1803"/>
            <ac:spMk id="4" creationId="{BFB2573E-CC43-74DC-03C0-9DB6093CB415}"/>
          </ac:spMkLst>
        </pc:spChg>
        <pc:spChg chg="mod">
          <ac:chgData name="Ganot, Limor" userId="S::limorg@mosdot.co.il::3b5f55bb-06cb-4d7f-8bd5-7a5f5bf524fb" providerId="AD" clId="Web-{6785C1AA-1803-7CED-632B-F4B34C68F235}" dt="2024-07-09T06:34:08.779" v="422" actId="14100"/>
          <ac:spMkLst>
            <pc:docMk/>
            <pc:sldMk cId="212690272" sldId="1803"/>
            <ac:spMk id="5" creationId="{3B8C93CF-DF7A-06F3-BC82-A2535C839A40}"/>
          </ac:spMkLst>
        </pc:spChg>
      </pc:sldChg>
      <pc:sldChg chg="modSp">
        <pc:chgData name="Ganot, Limor" userId="S::limorg@mosdot.co.il::3b5f55bb-06cb-4d7f-8bd5-7a5f5bf524fb" providerId="AD" clId="Web-{6785C1AA-1803-7CED-632B-F4B34C68F235}" dt="2024-07-09T06:31:24.132" v="401" actId="1076"/>
        <pc:sldMkLst>
          <pc:docMk/>
          <pc:sldMk cId="1487067653" sldId="1804"/>
        </pc:sldMkLst>
        <pc:spChg chg="mod">
          <ac:chgData name="Ganot, Limor" userId="S::limorg@mosdot.co.il::3b5f55bb-06cb-4d7f-8bd5-7a5f5bf524fb" providerId="AD" clId="Web-{6785C1AA-1803-7CED-632B-F4B34C68F235}" dt="2024-07-09T06:30:47.896" v="391" actId="1076"/>
          <ac:spMkLst>
            <pc:docMk/>
            <pc:sldMk cId="1487067653" sldId="1804"/>
            <ac:spMk id="4" creationId="{99A94187-D683-D450-9634-B6BA4B585AEC}"/>
          </ac:spMkLst>
        </pc:spChg>
        <pc:spChg chg="mod">
          <ac:chgData name="Ganot, Limor" userId="S::limorg@mosdot.co.il::3b5f55bb-06cb-4d7f-8bd5-7a5f5bf524fb" providerId="AD" clId="Web-{6785C1AA-1803-7CED-632B-F4B34C68F235}" dt="2024-07-09T06:31:21.132" v="400" actId="14100"/>
          <ac:spMkLst>
            <pc:docMk/>
            <pc:sldMk cId="1487067653" sldId="1804"/>
            <ac:spMk id="5" creationId="{3324E663-189A-693C-8EE4-359844BFE0A7}"/>
          </ac:spMkLst>
        </pc:spChg>
        <pc:spChg chg="mod">
          <ac:chgData name="Ganot, Limor" userId="S::limorg@mosdot.co.il::3b5f55bb-06cb-4d7f-8bd5-7a5f5bf524fb" providerId="AD" clId="Web-{6785C1AA-1803-7CED-632B-F4B34C68F235}" dt="2024-07-09T06:31:24.132" v="401" actId="1076"/>
          <ac:spMkLst>
            <pc:docMk/>
            <pc:sldMk cId="1487067653" sldId="1804"/>
            <ac:spMk id="7" creationId="{1D41985C-CB09-CC57-A902-1B78BE723E9F}"/>
          </ac:spMkLst>
        </pc:spChg>
      </pc:sldChg>
      <pc:sldChg chg="ord">
        <pc:chgData name="Ganot, Limor" userId="S::limorg@mosdot.co.il::3b5f55bb-06cb-4d7f-8bd5-7a5f5bf524fb" providerId="AD" clId="Web-{6785C1AA-1803-7CED-632B-F4B34C68F235}" dt="2024-07-09T05:33:19.150" v="21"/>
        <pc:sldMkLst>
          <pc:docMk/>
          <pc:sldMk cId="2493551120" sldId="1806"/>
        </pc:sldMkLst>
      </pc:sldChg>
      <pc:sldChg chg="modSp">
        <pc:chgData name="Ganot, Limor" userId="S::limorg@mosdot.co.il::3b5f55bb-06cb-4d7f-8bd5-7a5f5bf524fb" providerId="AD" clId="Web-{6785C1AA-1803-7CED-632B-F4B34C68F235}" dt="2024-07-09T06:33:32.074" v="419" actId="1076"/>
        <pc:sldMkLst>
          <pc:docMk/>
          <pc:sldMk cId="3709702341" sldId="1807"/>
        </pc:sldMkLst>
        <pc:spChg chg="mod">
          <ac:chgData name="Ganot, Limor" userId="S::limorg@mosdot.co.il::3b5f55bb-06cb-4d7f-8bd5-7a5f5bf524fb" providerId="AD" clId="Web-{6785C1AA-1803-7CED-632B-F4B34C68F235}" dt="2024-07-09T06:33:29.356" v="418" actId="1076"/>
          <ac:spMkLst>
            <pc:docMk/>
            <pc:sldMk cId="3709702341" sldId="1807"/>
            <ac:spMk id="2" creationId="{A5501424-0AD5-9E98-8DE0-9C4A2A746949}"/>
          </ac:spMkLst>
        </pc:spChg>
        <pc:spChg chg="mod">
          <ac:chgData name="Ganot, Limor" userId="S::limorg@mosdot.co.il::3b5f55bb-06cb-4d7f-8bd5-7a5f5bf524fb" providerId="AD" clId="Web-{6785C1AA-1803-7CED-632B-F4B34C68F235}" dt="2024-07-09T06:33:32.074" v="419" actId="1076"/>
          <ac:spMkLst>
            <pc:docMk/>
            <pc:sldMk cId="3709702341" sldId="1807"/>
            <ac:spMk id="3" creationId="{D8206746-CF45-2AD1-F466-F0CC740A3D0E}"/>
          </ac:spMkLst>
        </pc:spChg>
      </pc:sldChg>
      <pc:sldChg chg="addSp delSp modSp ord">
        <pc:chgData name="Ganot, Limor" userId="S::limorg@mosdot.co.il::3b5f55bb-06cb-4d7f-8bd5-7a5f5bf524fb" providerId="AD" clId="Web-{6785C1AA-1803-7CED-632B-F4B34C68F235}" dt="2024-07-09T06:30:18.020" v="387" actId="20577"/>
        <pc:sldMkLst>
          <pc:docMk/>
          <pc:sldMk cId="810170963" sldId="1808"/>
        </pc:sldMkLst>
        <pc:spChg chg="del mod">
          <ac:chgData name="Ganot, Limor" userId="S::limorg@mosdot.co.il::3b5f55bb-06cb-4d7f-8bd5-7a5f5bf524fb" providerId="AD" clId="Web-{6785C1AA-1803-7CED-632B-F4B34C68F235}" dt="2024-07-09T05:42:49.092" v="205"/>
          <ac:spMkLst>
            <pc:docMk/>
            <pc:sldMk cId="810170963" sldId="1808"/>
            <ac:spMk id="2" creationId="{A5501424-0AD5-9E98-8DE0-9C4A2A746949}"/>
          </ac:spMkLst>
        </pc:spChg>
        <pc:spChg chg="mod">
          <ac:chgData name="Ganot, Limor" userId="S::limorg@mosdot.co.il::3b5f55bb-06cb-4d7f-8bd5-7a5f5bf524fb" providerId="AD" clId="Web-{6785C1AA-1803-7CED-632B-F4B34C68F235}" dt="2024-07-09T06:24:54.555" v="340" actId="1076"/>
          <ac:spMkLst>
            <pc:docMk/>
            <pc:sldMk cId="810170963" sldId="1808"/>
            <ac:spMk id="3" creationId="{D8206746-CF45-2AD1-F466-F0CC740A3D0E}"/>
          </ac:spMkLst>
        </pc:spChg>
        <pc:spChg chg="del">
          <ac:chgData name="Ganot, Limor" userId="S::limorg@mosdot.co.il::3b5f55bb-06cb-4d7f-8bd5-7a5f5bf524fb" providerId="AD" clId="Web-{6785C1AA-1803-7CED-632B-F4B34C68F235}" dt="2024-07-09T05:42:54.827" v="207"/>
          <ac:spMkLst>
            <pc:docMk/>
            <pc:sldMk cId="810170963" sldId="1808"/>
            <ac:spMk id="4" creationId="{C067A376-CF2E-EE13-3275-702B4713CF11}"/>
          </ac:spMkLst>
        </pc:spChg>
        <pc:spChg chg="add del mod">
          <ac:chgData name="Ganot, Limor" userId="S::limorg@mosdot.co.il::3b5f55bb-06cb-4d7f-8bd5-7a5f5bf524fb" providerId="AD" clId="Web-{6785C1AA-1803-7CED-632B-F4B34C68F235}" dt="2024-07-09T05:50:02.092" v="335"/>
          <ac:spMkLst>
            <pc:docMk/>
            <pc:sldMk cId="810170963" sldId="1808"/>
            <ac:spMk id="6" creationId="{839F629B-2D30-AE7A-CB88-0AA7293D7B70}"/>
          </ac:spMkLst>
        </pc:spChg>
        <pc:spChg chg="add mod">
          <ac:chgData name="Ganot, Limor" userId="S::limorg@mosdot.co.il::3b5f55bb-06cb-4d7f-8bd5-7a5f5bf524fb" providerId="AD" clId="Web-{6785C1AA-1803-7CED-632B-F4B34C68F235}" dt="2024-07-09T06:30:18.020" v="387" actId="20577"/>
          <ac:spMkLst>
            <pc:docMk/>
            <pc:sldMk cId="810170963" sldId="1808"/>
            <ac:spMk id="8" creationId="{D73E317F-D059-D7BB-7478-86578A0E8B78}"/>
          </ac:spMkLst>
        </pc:spChg>
      </pc:sldChg>
      <pc:sldChg chg="modSp">
        <pc:chgData name="Ganot, Limor" userId="S::limorg@mosdot.co.il::3b5f55bb-06cb-4d7f-8bd5-7a5f5bf524fb" providerId="AD" clId="Web-{6785C1AA-1803-7CED-632B-F4B34C68F235}" dt="2024-07-09T06:30:33.974" v="390" actId="1076"/>
        <pc:sldMkLst>
          <pc:docMk/>
          <pc:sldMk cId="1879693316" sldId="1809"/>
        </pc:sldMkLst>
        <pc:spChg chg="mod">
          <ac:chgData name="Ganot, Limor" userId="S::limorg@mosdot.co.il::3b5f55bb-06cb-4d7f-8bd5-7a5f5bf524fb" providerId="AD" clId="Web-{6785C1AA-1803-7CED-632B-F4B34C68F235}" dt="2024-07-09T06:26:03.698" v="347" actId="1076"/>
          <ac:spMkLst>
            <pc:docMk/>
            <pc:sldMk cId="1879693316" sldId="1809"/>
            <ac:spMk id="4" creationId="{99A94187-D683-D450-9634-B6BA4B585AEC}"/>
          </ac:spMkLst>
        </pc:spChg>
        <pc:spChg chg="mod">
          <ac:chgData name="Ganot, Limor" userId="S::limorg@mosdot.co.il::3b5f55bb-06cb-4d7f-8bd5-7a5f5bf524fb" providerId="AD" clId="Web-{6785C1AA-1803-7CED-632B-F4B34C68F235}" dt="2024-07-09T06:30:33.974" v="390" actId="1076"/>
          <ac:spMkLst>
            <pc:docMk/>
            <pc:sldMk cId="1879693316" sldId="1809"/>
            <ac:spMk id="5" creationId="{3324E663-189A-693C-8EE4-359844BFE0A7}"/>
          </ac:spMkLst>
        </pc:spChg>
      </pc:sldChg>
      <pc:sldChg chg="ord">
        <pc:chgData name="Ganot, Limor" userId="S::limorg@mosdot.co.il::3b5f55bb-06cb-4d7f-8bd5-7a5f5bf524fb" providerId="AD" clId="Web-{6785C1AA-1803-7CED-632B-F4B34C68F235}" dt="2024-07-09T05:43:23.015" v="210"/>
        <pc:sldMkLst>
          <pc:docMk/>
          <pc:sldMk cId="3681053812" sldId="1810"/>
        </pc:sldMkLst>
      </pc:sldChg>
      <pc:sldChg chg="modSp">
        <pc:chgData name="Ganot, Limor" userId="S::limorg@mosdot.co.il::3b5f55bb-06cb-4d7f-8bd5-7a5f5bf524fb" providerId="AD" clId="Web-{6785C1AA-1803-7CED-632B-F4B34C68F235}" dt="2024-07-09T05:49:46.842" v="324" actId="20577"/>
        <pc:sldMkLst>
          <pc:docMk/>
          <pc:sldMk cId="1923590230" sldId="1813"/>
        </pc:sldMkLst>
        <pc:spChg chg="mod">
          <ac:chgData name="Ganot, Limor" userId="S::limorg@mosdot.co.il::3b5f55bb-06cb-4d7f-8bd5-7a5f5bf524fb" providerId="AD" clId="Web-{6785C1AA-1803-7CED-632B-F4B34C68F235}" dt="2024-07-09T05:49:46.842" v="324" actId="20577"/>
          <ac:spMkLst>
            <pc:docMk/>
            <pc:sldMk cId="1923590230" sldId="1813"/>
            <ac:spMk id="2" creationId="{634CB8DC-C946-5F7C-80E6-DB8FFB457CF8}"/>
          </ac:spMkLst>
        </pc:spChg>
      </pc:sldChg>
    </pc:docChg>
  </pc:docChgLst>
  <pc:docChgLst>
    <pc:chgData name="Ganot, Limor" userId="S::limorg@mosdot.co.il::3b5f55bb-06cb-4d7f-8bd5-7a5f5bf524fb" providerId="AD" clId="Web-{F794DF69-A8EE-C37C-BDF4-1E99AED486BF}"/>
    <pc:docChg chg="modSld">
      <pc:chgData name="Ganot, Limor" userId="S::limorg@mosdot.co.il::3b5f55bb-06cb-4d7f-8bd5-7a5f5bf524fb" providerId="AD" clId="Web-{F794DF69-A8EE-C37C-BDF4-1E99AED486BF}" dt="2024-09-09T13:17:36.610" v="3" actId="20577"/>
      <pc:docMkLst>
        <pc:docMk/>
      </pc:docMkLst>
      <pc:sldChg chg="modSp">
        <pc:chgData name="Ganot, Limor" userId="S::limorg@mosdot.co.il::3b5f55bb-06cb-4d7f-8bd5-7a5f5bf524fb" providerId="AD" clId="Web-{F794DF69-A8EE-C37C-BDF4-1E99AED486BF}" dt="2024-09-09T13:17:36.610" v="3" actId="20577"/>
        <pc:sldMkLst>
          <pc:docMk/>
          <pc:sldMk cId="3038688928" sldId="1805"/>
        </pc:sldMkLst>
        <pc:spChg chg="mod">
          <ac:chgData name="Ganot, Limor" userId="S::limorg@mosdot.co.il::3b5f55bb-06cb-4d7f-8bd5-7a5f5bf524fb" providerId="AD" clId="Web-{F794DF69-A8EE-C37C-BDF4-1E99AED486BF}" dt="2024-09-09T13:17:36.610" v="3" actId="20577"/>
          <ac:spMkLst>
            <pc:docMk/>
            <pc:sldMk cId="3038688928" sldId="1805"/>
            <ac:spMk id="7" creationId="{4E14839D-DE5D-0529-FB6F-5B0F005838C4}"/>
          </ac:spMkLst>
        </pc:spChg>
      </pc:sldChg>
    </pc:docChg>
  </pc:docChgLst>
  <pc:docChgLst>
    <pc:chgData name="Ganot, Limor" userId="S::limorg@mosdot.co.il::3b5f55bb-06cb-4d7f-8bd5-7a5f5bf524fb" providerId="AD" clId="Web-{C5A4E5D7-36E1-30DB-5D6F-C3D91DDB4205}"/>
    <pc:docChg chg="sldOrd">
      <pc:chgData name="Ganot, Limor" userId="S::limorg@mosdot.co.il::3b5f55bb-06cb-4d7f-8bd5-7a5f5bf524fb" providerId="AD" clId="Web-{C5A4E5D7-36E1-30DB-5D6F-C3D91DDB4205}" dt="2024-09-01T08:40:54.666" v="0"/>
      <pc:docMkLst>
        <pc:docMk/>
      </pc:docMkLst>
      <pc:sldChg chg="ord">
        <pc:chgData name="Ganot, Limor" userId="S::limorg@mosdot.co.il::3b5f55bb-06cb-4d7f-8bd5-7a5f5bf524fb" providerId="AD" clId="Web-{C5A4E5D7-36E1-30DB-5D6F-C3D91DDB4205}" dt="2024-09-01T08:40:54.666" v="0"/>
        <pc:sldMkLst>
          <pc:docMk/>
          <pc:sldMk cId="2493551120" sldId="1806"/>
        </pc:sldMkLst>
      </pc:sldChg>
    </pc:docChg>
  </pc:docChgLst>
  <pc:docChgLst>
    <pc:chgData name="Ganot, Limor" userId="S::limorg@mosdot.co.il::3b5f55bb-06cb-4d7f-8bd5-7a5f5bf524fb" providerId="AD" clId="Web-{ECF8E980-21BD-E83A-9A49-0610BCC045E4}"/>
    <pc:docChg chg="modSld">
      <pc:chgData name="Ganot, Limor" userId="S::limorg@mosdot.co.il::3b5f55bb-06cb-4d7f-8bd5-7a5f5bf524fb" providerId="AD" clId="Web-{ECF8E980-21BD-E83A-9A49-0610BCC045E4}" dt="2024-07-09T05:14:54.226" v="22" actId="20577"/>
      <pc:docMkLst>
        <pc:docMk/>
      </pc:docMkLst>
      <pc:sldChg chg="modSp">
        <pc:chgData name="Ganot, Limor" userId="S::limorg@mosdot.co.il::3b5f55bb-06cb-4d7f-8bd5-7a5f5bf524fb" providerId="AD" clId="Web-{ECF8E980-21BD-E83A-9A49-0610BCC045E4}" dt="2024-07-09T05:14:54.226" v="22" actId="20577"/>
        <pc:sldMkLst>
          <pc:docMk/>
          <pc:sldMk cId="212690272" sldId="1803"/>
        </pc:sldMkLst>
        <pc:spChg chg="mod">
          <ac:chgData name="Ganot, Limor" userId="S::limorg@mosdot.co.il::3b5f55bb-06cb-4d7f-8bd5-7a5f5bf524fb" providerId="AD" clId="Web-{ECF8E980-21BD-E83A-9A49-0610BCC045E4}" dt="2024-07-09T05:14:54.226" v="22" actId="20577"/>
          <ac:spMkLst>
            <pc:docMk/>
            <pc:sldMk cId="212690272" sldId="1803"/>
            <ac:spMk id="5" creationId="{3B8C93CF-DF7A-06F3-BC82-A2535C839A40}"/>
          </ac:spMkLst>
        </pc:spChg>
      </pc:sldChg>
      <pc:sldChg chg="modSp">
        <pc:chgData name="Ganot, Limor" userId="S::limorg@mosdot.co.il::3b5f55bb-06cb-4d7f-8bd5-7a5f5bf524fb" providerId="AD" clId="Web-{ECF8E980-21BD-E83A-9A49-0610BCC045E4}" dt="2024-07-09T05:12:39.112" v="5" actId="20577"/>
        <pc:sldMkLst>
          <pc:docMk/>
          <pc:sldMk cId="3709702341" sldId="1807"/>
        </pc:sldMkLst>
        <pc:spChg chg="mod">
          <ac:chgData name="Ganot, Limor" userId="S::limorg@mosdot.co.il::3b5f55bb-06cb-4d7f-8bd5-7a5f5bf524fb" providerId="AD" clId="Web-{ECF8E980-21BD-E83A-9A49-0610BCC045E4}" dt="2024-07-09T05:12:39.112" v="5" actId="20577"/>
          <ac:spMkLst>
            <pc:docMk/>
            <pc:sldMk cId="3709702341" sldId="1807"/>
            <ac:spMk id="2" creationId="{A5501424-0AD5-9E98-8DE0-9C4A2A746949}"/>
          </ac:spMkLst>
        </pc:spChg>
        <pc:spChg chg="mod">
          <ac:chgData name="Ganot, Limor" userId="S::limorg@mosdot.co.il::3b5f55bb-06cb-4d7f-8bd5-7a5f5bf524fb" providerId="AD" clId="Web-{ECF8E980-21BD-E83A-9A49-0610BCC045E4}" dt="2024-07-09T05:12:07.393" v="4" actId="14100"/>
          <ac:spMkLst>
            <pc:docMk/>
            <pc:sldMk cId="3709702341" sldId="1807"/>
            <ac:spMk id="3" creationId="{D8206746-CF45-2AD1-F466-F0CC740A3D0E}"/>
          </ac:spMkLst>
        </pc:spChg>
      </pc:sldChg>
    </pc:docChg>
  </pc:docChgLst>
  <pc:docChgLst>
    <pc:chgData name="Askapa, Almog" userId="S::almoga@mosdot.co.il::5968064b-758a-4b89-9a27-75eb418a36ad" providerId="AD" clId="Web-{18278C2F-000B-1ED0-8F1A-99AA14F4E60E}"/>
    <pc:docChg chg="modSld">
      <pc:chgData name="Askapa, Almog" userId="S::almoga@mosdot.co.il::5968064b-758a-4b89-9a27-75eb418a36ad" providerId="AD" clId="Web-{18278C2F-000B-1ED0-8F1A-99AA14F4E60E}" dt="2025-02-23T11:08:13.657" v="0" actId="1076"/>
      <pc:docMkLst>
        <pc:docMk/>
      </pc:docMkLst>
      <pc:sldChg chg="modSp">
        <pc:chgData name="Askapa, Almog" userId="S::almoga@mosdot.co.il::5968064b-758a-4b89-9a27-75eb418a36ad" providerId="AD" clId="Web-{18278C2F-000B-1ED0-8F1A-99AA14F4E60E}" dt="2025-02-23T11:08:13.657" v="0" actId="1076"/>
        <pc:sldMkLst>
          <pc:docMk/>
          <pc:sldMk cId="3300331470" sldId="1819"/>
        </pc:sldMkLst>
        <pc:spChg chg="mod">
          <ac:chgData name="Askapa, Almog" userId="S::almoga@mosdot.co.il::5968064b-758a-4b89-9a27-75eb418a36ad" providerId="AD" clId="Web-{18278C2F-000B-1ED0-8F1A-99AA14F4E60E}" dt="2025-02-23T11:08:13.657" v="0" actId="1076"/>
          <ac:spMkLst>
            <pc:docMk/>
            <pc:sldMk cId="3300331470" sldId="1819"/>
            <ac:spMk id="5" creationId="{F5575106-E4B2-60B8-C631-6D48356B6B50}"/>
          </ac:spMkLst>
        </pc:spChg>
      </pc:sldChg>
    </pc:docChg>
  </pc:docChgLst>
  <pc:docChgLst>
    <pc:chgData name="Rotshtein, Shachar" userId="S::shacharr@mosdot.co.il::839a32db-5c5d-4abf-9c69-be19c20d478c" providerId="AD" clId="Web-{44A3CC50-EA15-BEB8-EA01-28D225E9DBAB}"/>
    <pc:docChg chg="sldOrd">
      <pc:chgData name="Rotshtein, Shachar" userId="S::shacharr@mosdot.co.il::839a32db-5c5d-4abf-9c69-be19c20d478c" providerId="AD" clId="Web-{44A3CC50-EA15-BEB8-EA01-28D225E9DBAB}" dt="2024-07-09T05:33:05.514" v="0"/>
      <pc:docMkLst>
        <pc:docMk/>
      </pc:docMkLst>
      <pc:sldChg chg="ord">
        <pc:chgData name="Rotshtein, Shachar" userId="S::shacharr@mosdot.co.il::839a32db-5c5d-4abf-9c69-be19c20d478c" providerId="AD" clId="Web-{44A3CC50-EA15-BEB8-EA01-28D225E9DBAB}" dt="2024-07-09T05:33:05.514" v="0"/>
        <pc:sldMkLst>
          <pc:docMk/>
          <pc:sldMk cId="3038688928" sldId="180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52016" y="0"/>
            <a:ext cx="2945659" cy="494710"/>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74" y="0"/>
            <a:ext cx="2945659" cy="494710"/>
          </a:xfrm>
          <a:prstGeom prst="rect">
            <a:avLst/>
          </a:prstGeom>
        </p:spPr>
        <p:txBody>
          <a:bodyPr vert="horz" lIns="91440" tIns="45720" rIns="91440" bIns="45720" rtlCol="1"/>
          <a:lstStyle>
            <a:lvl1pPr algn="l">
              <a:defRPr sz="1200"/>
            </a:lvl1pPr>
          </a:lstStyle>
          <a:p>
            <a:fld id="{C6938FCE-E96F-4130-8061-F1CB870EDCF1}" type="datetimeFigureOut">
              <a:rPr lang="he-IL" smtClean="0"/>
              <a:t>ט'/אדר/תשפ"ה</a:t>
            </a:fld>
            <a:endParaRPr lang="he-IL"/>
          </a:p>
        </p:txBody>
      </p:sp>
      <p:sp>
        <p:nvSpPr>
          <p:cNvPr id="4" name="מציין מיקום של תמונת שקופית 3"/>
          <p:cNvSpPr>
            <a:spLocks noGrp="1" noRot="1" noChangeAspect="1"/>
          </p:cNvSpPr>
          <p:nvPr>
            <p:ph type="sldImg" idx="2"/>
          </p:nvPr>
        </p:nvSpPr>
        <p:spPr>
          <a:xfrm>
            <a:off x="439738" y="1231900"/>
            <a:ext cx="5918200" cy="3328988"/>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79768" y="4745107"/>
            <a:ext cx="5438140" cy="388236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52016" y="9365254"/>
            <a:ext cx="2945659" cy="494709"/>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74" y="9365254"/>
            <a:ext cx="2945659" cy="494709"/>
          </a:xfrm>
          <a:prstGeom prst="rect">
            <a:avLst/>
          </a:prstGeom>
        </p:spPr>
        <p:txBody>
          <a:bodyPr vert="horz" lIns="91440" tIns="45720" rIns="91440" bIns="45720" rtlCol="1" anchor="b"/>
          <a:lstStyle>
            <a:lvl1pPr algn="l">
              <a:defRPr sz="1200"/>
            </a:lvl1pPr>
          </a:lstStyle>
          <a:p>
            <a:fld id="{30E55A2D-CB21-49EA-A24A-9AAC50C22EC4}" type="slidenum">
              <a:rPr lang="he-IL" smtClean="0"/>
              <a:t>‹#›</a:t>
            </a:fld>
            <a:endParaRPr lang="he-IL"/>
          </a:p>
        </p:txBody>
      </p:sp>
    </p:spTree>
    <p:extLst>
      <p:ext uri="{BB962C8B-B14F-4D97-AF65-F5344CB8AC3E}">
        <p14:creationId xmlns:p14="http://schemas.microsoft.com/office/powerpoint/2010/main" val="3187403387"/>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5"/>
          </p:nvPr>
        </p:nvSpPr>
        <p:spPr/>
        <p:txBody>
          <a:bodyPr/>
          <a:lstStyle/>
          <a:p>
            <a:fld id="{30E55A2D-CB21-49EA-A24A-9AAC50C22EC4}" type="slidenum">
              <a:rPr lang="he-IL" smtClean="0"/>
              <a:t>6</a:t>
            </a:fld>
            <a:endParaRPr lang="he-IL"/>
          </a:p>
        </p:txBody>
      </p:sp>
    </p:spTree>
    <p:extLst>
      <p:ext uri="{BB962C8B-B14F-4D97-AF65-F5344CB8AC3E}">
        <p14:creationId xmlns:p14="http://schemas.microsoft.com/office/powerpoint/2010/main" val="4167503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5"/>
          </p:nvPr>
        </p:nvSpPr>
        <p:spPr/>
        <p:txBody>
          <a:bodyPr/>
          <a:lstStyle/>
          <a:p>
            <a:fld id="{30E55A2D-CB21-49EA-A24A-9AAC50C22EC4}" type="slidenum">
              <a:rPr lang="he-IL" smtClean="0"/>
              <a:t>9</a:t>
            </a:fld>
            <a:endParaRPr lang="he-IL"/>
          </a:p>
        </p:txBody>
      </p:sp>
    </p:spTree>
    <p:extLst>
      <p:ext uri="{BB962C8B-B14F-4D97-AF65-F5344CB8AC3E}">
        <p14:creationId xmlns:p14="http://schemas.microsoft.com/office/powerpoint/2010/main" val="1950364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he-IL"/>
          </a:p>
        </p:txBody>
      </p:sp>
      <p:sp>
        <p:nvSpPr>
          <p:cNvPr id="4" name="מציין מיקום של מספר שקופית 3"/>
          <p:cNvSpPr>
            <a:spLocks noGrp="1"/>
          </p:cNvSpPr>
          <p:nvPr>
            <p:ph type="sldNum" sz="quarter" idx="5"/>
          </p:nvPr>
        </p:nvSpPr>
        <p:spPr/>
        <p:txBody>
          <a:bodyPr/>
          <a:lstStyle/>
          <a:p>
            <a:fld id="{30E55A2D-CB21-49EA-A24A-9AAC50C22EC4}" type="slidenum">
              <a:rPr lang="he-IL" smtClean="0"/>
              <a:t>13</a:t>
            </a:fld>
            <a:endParaRPr lang="he-IL"/>
          </a:p>
        </p:txBody>
      </p:sp>
    </p:spTree>
    <p:extLst>
      <p:ext uri="{BB962C8B-B14F-4D97-AF65-F5344CB8AC3E}">
        <p14:creationId xmlns:p14="http://schemas.microsoft.com/office/powerpoint/2010/main" val="21105971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p:cNvSpPr>
            <a:spLocks noGrp="1"/>
          </p:cNvSpPr>
          <p:nvPr>
            <p:ph type="ctrTitle"/>
          </p:nvPr>
        </p:nvSpPr>
        <p:spPr>
          <a:xfrm>
            <a:off x="914400" y="2130426"/>
            <a:ext cx="10363200" cy="1470025"/>
          </a:xfrm>
        </p:spPr>
        <p:txBody>
          <a:bodyPr/>
          <a:lstStyle/>
          <a:p>
            <a:r>
              <a:rPr lang="he-IL"/>
              <a:t>לחץ כדי לערוך סגנון כותרת של תבנית בסיס</a:t>
            </a:r>
          </a:p>
        </p:txBody>
      </p:sp>
      <p:sp>
        <p:nvSpPr>
          <p:cNvPr id="3" name="כותרת משנה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p>
        </p:txBody>
      </p:sp>
      <p:sp>
        <p:nvSpPr>
          <p:cNvPr id="4" name="מציין מיקום של תאריך 3"/>
          <p:cNvSpPr>
            <a:spLocks noGrp="1"/>
          </p:cNvSpPr>
          <p:nvPr>
            <p:ph type="dt" sz="half" idx="10"/>
          </p:nvPr>
        </p:nvSpPr>
        <p:spPr/>
        <p:txBody>
          <a:bodyPr/>
          <a:lstStyle/>
          <a:p>
            <a:fld id="{C5D9C273-CB38-4947-BBC5-4B8ACFE8E4CF}" type="datetimeFigureOut">
              <a:rPr lang="he-IL" smtClean="0"/>
              <a:t>ט'/אדר/תשפ"ה</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C9C178F7-3234-4854-A316-F439F1148B5D}" type="slidenum">
              <a:rPr lang="he-IL" smtClean="0"/>
              <a:t>‹#›</a:t>
            </a:fld>
            <a:endParaRPr lang="he-IL"/>
          </a:p>
        </p:txBody>
      </p:sp>
    </p:spTree>
    <p:extLst>
      <p:ext uri="{BB962C8B-B14F-4D97-AF65-F5344CB8AC3E}">
        <p14:creationId xmlns:p14="http://schemas.microsoft.com/office/powerpoint/2010/main" val="1947389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C5D9C273-CB38-4947-BBC5-4B8ACFE8E4CF}" type="datetimeFigureOut">
              <a:rPr lang="he-IL" smtClean="0"/>
              <a:t>ט'/אדר/תשפ"ה</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C9C178F7-3234-4854-A316-F439F1148B5D}" type="slidenum">
              <a:rPr lang="he-IL" smtClean="0"/>
              <a:t>‹#›</a:t>
            </a:fld>
            <a:endParaRPr lang="he-IL"/>
          </a:p>
        </p:txBody>
      </p:sp>
    </p:spTree>
    <p:extLst>
      <p:ext uri="{BB962C8B-B14F-4D97-AF65-F5344CB8AC3E}">
        <p14:creationId xmlns:p14="http://schemas.microsoft.com/office/powerpoint/2010/main" val="3008959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p:cNvSpPr>
            <a:spLocks noGrp="1"/>
          </p:cNvSpPr>
          <p:nvPr>
            <p:ph type="title" orient="vert"/>
          </p:nvPr>
        </p:nvSpPr>
        <p:spPr>
          <a:xfrm>
            <a:off x="8839200" y="274639"/>
            <a:ext cx="2743200" cy="5851525"/>
          </a:xfrm>
        </p:spPr>
        <p:txBody>
          <a:bodyPr vert="eaVert"/>
          <a:lstStyle/>
          <a:p>
            <a:r>
              <a:rPr lang="he-IL"/>
              <a:t>לחץ כדי לערוך סגנון כותרת של תבנית בסיס</a:t>
            </a:r>
          </a:p>
        </p:txBody>
      </p:sp>
      <p:sp>
        <p:nvSpPr>
          <p:cNvPr id="3" name="מציין מיקום של טקסט אנכי 2"/>
          <p:cNvSpPr>
            <a:spLocks noGrp="1"/>
          </p:cNvSpPr>
          <p:nvPr>
            <p:ph type="body" orient="vert" idx="1"/>
          </p:nvPr>
        </p:nvSpPr>
        <p:spPr>
          <a:xfrm>
            <a:off x="609600" y="274639"/>
            <a:ext cx="8026400" cy="5851525"/>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C5D9C273-CB38-4947-BBC5-4B8ACFE8E4CF}" type="datetimeFigureOut">
              <a:rPr lang="he-IL" smtClean="0"/>
              <a:t>ט'/אדר/תשפ"ה</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C9C178F7-3234-4854-A316-F439F1148B5D}" type="slidenum">
              <a:rPr lang="he-IL" smtClean="0"/>
              <a:t>‹#›</a:t>
            </a:fld>
            <a:endParaRPr lang="he-IL"/>
          </a:p>
        </p:txBody>
      </p:sp>
    </p:spTree>
    <p:extLst>
      <p:ext uri="{BB962C8B-B14F-4D97-AF65-F5344CB8AC3E}">
        <p14:creationId xmlns:p14="http://schemas.microsoft.com/office/powerpoint/2010/main" val="19982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10"/>
          </p:nvPr>
        </p:nvSpPr>
        <p:spPr/>
        <p:txBody>
          <a:bodyPr/>
          <a:lstStyle/>
          <a:p>
            <a:fld id="{C5D9C273-CB38-4947-BBC5-4B8ACFE8E4CF}" type="datetimeFigureOut">
              <a:rPr lang="he-IL" smtClean="0"/>
              <a:t>ט'/אדר/תשפ"ה</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C9C178F7-3234-4854-A316-F439F1148B5D}" type="slidenum">
              <a:rPr lang="he-IL" smtClean="0"/>
              <a:t>‹#›</a:t>
            </a:fld>
            <a:endParaRPr lang="he-IL"/>
          </a:p>
        </p:txBody>
      </p:sp>
    </p:spTree>
    <p:extLst>
      <p:ext uri="{BB962C8B-B14F-4D97-AF65-F5344CB8AC3E}">
        <p14:creationId xmlns:p14="http://schemas.microsoft.com/office/powerpoint/2010/main" val="3513122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p:cNvSpPr>
            <a:spLocks noGrp="1"/>
          </p:cNvSpPr>
          <p:nvPr>
            <p:ph type="title"/>
          </p:nvPr>
        </p:nvSpPr>
        <p:spPr>
          <a:xfrm>
            <a:off x="963084" y="4406901"/>
            <a:ext cx="10363200" cy="1362075"/>
          </a:xfrm>
        </p:spPr>
        <p:txBody>
          <a:bodyPr anchor="t"/>
          <a:lstStyle>
            <a:lvl1pPr algn="r">
              <a:defRPr sz="4000" b="1" cap="all"/>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p:cNvSpPr>
            <a:spLocks noGrp="1"/>
          </p:cNvSpPr>
          <p:nvPr>
            <p:ph type="dt" sz="half" idx="10"/>
          </p:nvPr>
        </p:nvSpPr>
        <p:spPr/>
        <p:txBody>
          <a:bodyPr/>
          <a:lstStyle/>
          <a:p>
            <a:fld id="{C5D9C273-CB38-4947-BBC5-4B8ACFE8E4CF}" type="datetimeFigureOut">
              <a:rPr lang="he-IL" smtClean="0"/>
              <a:t>ט'/אדר/תשפ"ה</a:t>
            </a:fld>
            <a:endParaRPr lang="he-IL"/>
          </a:p>
        </p:txBody>
      </p:sp>
      <p:sp>
        <p:nvSpPr>
          <p:cNvPr id="5" name="מציין מיקום של כותרת תחתונה 4"/>
          <p:cNvSpPr>
            <a:spLocks noGrp="1"/>
          </p:cNvSpPr>
          <p:nvPr>
            <p:ph type="ftr" sz="quarter" idx="11"/>
          </p:nvPr>
        </p:nvSpPr>
        <p:spPr/>
        <p:txBody>
          <a:bodyPr/>
          <a:lstStyle/>
          <a:p>
            <a:endParaRPr lang="he-IL"/>
          </a:p>
        </p:txBody>
      </p:sp>
      <p:sp>
        <p:nvSpPr>
          <p:cNvPr id="6" name="מציין מיקום של מספר שקופית 5"/>
          <p:cNvSpPr>
            <a:spLocks noGrp="1"/>
          </p:cNvSpPr>
          <p:nvPr>
            <p:ph type="sldNum" sz="quarter" idx="12"/>
          </p:nvPr>
        </p:nvSpPr>
        <p:spPr/>
        <p:txBody>
          <a:bodyPr/>
          <a:lstStyle/>
          <a:p>
            <a:fld id="{C9C178F7-3234-4854-A316-F439F1148B5D}" type="slidenum">
              <a:rPr lang="he-IL" smtClean="0"/>
              <a:t>‹#›</a:t>
            </a:fld>
            <a:endParaRPr lang="he-IL"/>
          </a:p>
        </p:txBody>
      </p:sp>
    </p:spTree>
    <p:extLst>
      <p:ext uri="{BB962C8B-B14F-4D97-AF65-F5344CB8AC3E}">
        <p14:creationId xmlns:p14="http://schemas.microsoft.com/office/powerpoint/2010/main" val="2152467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תוכן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p:cNvSpPr>
            <a:spLocks noGrp="1"/>
          </p:cNvSpPr>
          <p:nvPr>
            <p:ph type="dt" sz="half" idx="10"/>
          </p:nvPr>
        </p:nvSpPr>
        <p:spPr/>
        <p:txBody>
          <a:bodyPr/>
          <a:lstStyle/>
          <a:p>
            <a:fld id="{C5D9C273-CB38-4947-BBC5-4B8ACFE8E4CF}" type="datetimeFigureOut">
              <a:rPr lang="he-IL" smtClean="0"/>
              <a:t>ט'/אדר/תשפ"ה</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C9C178F7-3234-4854-A316-F439F1148B5D}" type="slidenum">
              <a:rPr lang="he-IL" smtClean="0"/>
              <a:t>‹#›</a:t>
            </a:fld>
            <a:endParaRPr lang="he-IL"/>
          </a:p>
        </p:txBody>
      </p:sp>
    </p:spTree>
    <p:extLst>
      <p:ext uri="{BB962C8B-B14F-4D97-AF65-F5344CB8AC3E}">
        <p14:creationId xmlns:p14="http://schemas.microsoft.com/office/powerpoint/2010/main" val="711975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lvl1pPr>
              <a:defRPr/>
            </a:lvl1pPr>
          </a:lstStyle>
          <a:p>
            <a:r>
              <a:rPr lang="he-IL"/>
              <a:t>לחץ כדי לערוך סגנון כותרת של תבנית בסיס</a:t>
            </a:r>
          </a:p>
        </p:txBody>
      </p:sp>
      <p:sp>
        <p:nvSpPr>
          <p:cNvPr id="3" name="מציין מיקום טקסט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p:cNvSpPr>
            <a:spLocks noGrp="1"/>
          </p:cNvSpPr>
          <p:nvPr>
            <p:ph type="dt" sz="half" idx="10"/>
          </p:nvPr>
        </p:nvSpPr>
        <p:spPr/>
        <p:txBody>
          <a:bodyPr/>
          <a:lstStyle/>
          <a:p>
            <a:fld id="{C5D9C273-CB38-4947-BBC5-4B8ACFE8E4CF}" type="datetimeFigureOut">
              <a:rPr lang="he-IL" smtClean="0"/>
              <a:t>ט'/אדר/תשפ"ה</a:t>
            </a:fld>
            <a:endParaRPr lang="he-IL"/>
          </a:p>
        </p:txBody>
      </p:sp>
      <p:sp>
        <p:nvSpPr>
          <p:cNvPr id="8" name="מציין מיקום של כותרת תחתונה 7"/>
          <p:cNvSpPr>
            <a:spLocks noGrp="1"/>
          </p:cNvSpPr>
          <p:nvPr>
            <p:ph type="ftr" sz="quarter" idx="11"/>
          </p:nvPr>
        </p:nvSpPr>
        <p:spPr/>
        <p:txBody>
          <a:bodyPr/>
          <a:lstStyle/>
          <a:p>
            <a:endParaRPr lang="he-IL"/>
          </a:p>
        </p:txBody>
      </p:sp>
      <p:sp>
        <p:nvSpPr>
          <p:cNvPr id="9" name="מציין מיקום של מספר שקופית 8"/>
          <p:cNvSpPr>
            <a:spLocks noGrp="1"/>
          </p:cNvSpPr>
          <p:nvPr>
            <p:ph type="sldNum" sz="quarter" idx="12"/>
          </p:nvPr>
        </p:nvSpPr>
        <p:spPr/>
        <p:txBody>
          <a:bodyPr/>
          <a:lstStyle/>
          <a:p>
            <a:fld id="{C9C178F7-3234-4854-A316-F439F1148B5D}" type="slidenum">
              <a:rPr lang="he-IL" smtClean="0"/>
              <a:t>‹#›</a:t>
            </a:fld>
            <a:endParaRPr lang="he-IL"/>
          </a:p>
        </p:txBody>
      </p:sp>
    </p:spTree>
    <p:extLst>
      <p:ext uri="{BB962C8B-B14F-4D97-AF65-F5344CB8AC3E}">
        <p14:creationId xmlns:p14="http://schemas.microsoft.com/office/powerpoint/2010/main" val="1756496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p:cNvSpPr>
            <a:spLocks noGrp="1"/>
          </p:cNvSpPr>
          <p:nvPr>
            <p:ph type="dt" sz="half" idx="10"/>
          </p:nvPr>
        </p:nvSpPr>
        <p:spPr/>
        <p:txBody>
          <a:bodyPr/>
          <a:lstStyle/>
          <a:p>
            <a:fld id="{C5D9C273-CB38-4947-BBC5-4B8ACFE8E4CF}" type="datetimeFigureOut">
              <a:rPr lang="he-IL" smtClean="0"/>
              <a:t>ט'/אדר/תשפ"ה</a:t>
            </a:fld>
            <a:endParaRPr lang="he-IL"/>
          </a:p>
        </p:txBody>
      </p:sp>
      <p:sp>
        <p:nvSpPr>
          <p:cNvPr id="4" name="מציין מיקום של כותרת תחתונה 3"/>
          <p:cNvSpPr>
            <a:spLocks noGrp="1"/>
          </p:cNvSpPr>
          <p:nvPr>
            <p:ph type="ftr" sz="quarter" idx="11"/>
          </p:nvPr>
        </p:nvSpPr>
        <p:spPr/>
        <p:txBody>
          <a:bodyPr/>
          <a:lstStyle/>
          <a:p>
            <a:endParaRPr lang="he-IL"/>
          </a:p>
        </p:txBody>
      </p:sp>
      <p:sp>
        <p:nvSpPr>
          <p:cNvPr id="5" name="מציין מיקום של מספר שקופית 4"/>
          <p:cNvSpPr>
            <a:spLocks noGrp="1"/>
          </p:cNvSpPr>
          <p:nvPr>
            <p:ph type="sldNum" sz="quarter" idx="12"/>
          </p:nvPr>
        </p:nvSpPr>
        <p:spPr/>
        <p:txBody>
          <a:bodyPr/>
          <a:lstStyle/>
          <a:p>
            <a:fld id="{C9C178F7-3234-4854-A316-F439F1148B5D}" type="slidenum">
              <a:rPr lang="he-IL" smtClean="0"/>
              <a:t>‹#›</a:t>
            </a:fld>
            <a:endParaRPr lang="he-IL"/>
          </a:p>
        </p:txBody>
      </p:sp>
    </p:spTree>
    <p:extLst>
      <p:ext uri="{BB962C8B-B14F-4D97-AF65-F5344CB8AC3E}">
        <p14:creationId xmlns:p14="http://schemas.microsoft.com/office/powerpoint/2010/main" val="2403059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p:cNvSpPr>
            <a:spLocks noGrp="1"/>
          </p:cNvSpPr>
          <p:nvPr>
            <p:ph type="dt" sz="half" idx="10"/>
          </p:nvPr>
        </p:nvSpPr>
        <p:spPr/>
        <p:txBody>
          <a:bodyPr/>
          <a:lstStyle/>
          <a:p>
            <a:fld id="{C5D9C273-CB38-4947-BBC5-4B8ACFE8E4CF}" type="datetimeFigureOut">
              <a:rPr lang="he-IL" smtClean="0"/>
              <a:t>ט'/אדר/תשפ"ה</a:t>
            </a:fld>
            <a:endParaRPr lang="he-IL"/>
          </a:p>
        </p:txBody>
      </p:sp>
      <p:sp>
        <p:nvSpPr>
          <p:cNvPr id="3" name="מציין מיקום של כותרת תחתונה 2"/>
          <p:cNvSpPr>
            <a:spLocks noGrp="1"/>
          </p:cNvSpPr>
          <p:nvPr>
            <p:ph type="ftr" sz="quarter" idx="11"/>
          </p:nvPr>
        </p:nvSpPr>
        <p:spPr/>
        <p:txBody>
          <a:bodyPr/>
          <a:lstStyle/>
          <a:p>
            <a:endParaRPr lang="he-IL"/>
          </a:p>
        </p:txBody>
      </p:sp>
      <p:sp>
        <p:nvSpPr>
          <p:cNvPr id="4" name="מציין מיקום של מספר שקופית 3"/>
          <p:cNvSpPr>
            <a:spLocks noGrp="1"/>
          </p:cNvSpPr>
          <p:nvPr>
            <p:ph type="sldNum" sz="quarter" idx="12"/>
          </p:nvPr>
        </p:nvSpPr>
        <p:spPr/>
        <p:txBody>
          <a:bodyPr/>
          <a:lstStyle/>
          <a:p>
            <a:fld id="{C9C178F7-3234-4854-A316-F439F1148B5D}" type="slidenum">
              <a:rPr lang="he-IL" smtClean="0"/>
              <a:t>‹#›</a:t>
            </a:fld>
            <a:endParaRPr lang="he-IL"/>
          </a:p>
        </p:txBody>
      </p:sp>
    </p:spTree>
    <p:extLst>
      <p:ext uri="{BB962C8B-B14F-4D97-AF65-F5344CB8AC3E}">
        <p14:creationId xmlns:p14="http://schemas.microsoft.com/office/powerpoint/2010/main" val="2351934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609601" y="273050"/>
            <a:ext cx="4011084" cy="1162050"/>
          </a:xfrm>
        </p:spPr>
        <p:txBody>
          <a:bodyPr anchor="b"/>
          <a:lstStyle>
            <a:lvl1pPr algn="r">
              <a:defRPr sz="2000" b="1"/>
            </a:lvl1pPr>
          </a:lstStyle>
          <a:p>
            <a:r>
              <a:rPr lang="he-IL"/>
              <a:t>לחץ כדי לערוך סגנון כותרת של תבנית בסיס</a:t>
            </a:r>
          </a:p>
        </p:txBody>
      </p:sp>
      <p:sp>
        <p:nvSpPr>
          <p:cNvPr id="3" name="מציין מיקום תוכן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C5D9C273-CB38-4947-BBC5-4B8ACFE8E4CF}" type="datetimeFigureOut">
              <a:rPr lang="he-IL" smtClean="0"/>
              <a:t>ט'/אדר/תשפ"ה</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C9C178F7-3234-4854-A316-F439F1148B5D}" type="slidenum">
              <a:rPr lang="he-IL" smtClean="0"/>
              <a:t>‹#›</a:t>
            </a:fld>
            <a:endParaRPr lang="he-IL"/>
          </a:p>
        </p:txBody>
      </p:sp>
    </p:spTree>
    <p:extLst>
      <p:ext uri="{BB962C8B-B14F-4D97-AF65-F5344CB8AC3E}">
        <p14:creationId xmlns:p14="http://schemas.microsoft.com/office/powerpoint/2010/main" val="3374944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p:cNvSpPr>
            <a:spLocks noGrp="1"/>
          </p:cNvSpPr>
          <p:nvPr>
            <p:ph type="title"/>
          </p:nvPr>
        </p:nvSpPr>
        <p:spPr>
          <a:xfrm>
            <a:off x="2389717" y="4800600"/>
            <a:ext cx="7315200" cy="566738"/>
          </a:xfrm>
        </p:spPr>
        <p:txBody>
          <a:bodyPr anchor="b"/>
          <a:lstStyle>
            <a:lvl1pPr algn="r">
              <a:defRPr sz="2000" b="1"/>
            </a:lvl1pPr>
          </a:lstStyle>
          <a:p>
            <a:r>
              <a:rPr lang="he-IL"/>
              <a:t>לחץ כדי לערוך סגנון כותרת של תבנית בסיס</a:t>
            </a:r>
          </a:p>
        </p:txBody>
      </p:sp>
      <p:sp>
        <p:nvSpPr>
          <p:cNvPr id="3" name="מציין מיקום של תמונה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מציין מיקום של תאריך 4"/>
          <p:cNvSpPr>
            <a:spLocks noGrp="1"/>
          </p:cNvSpPr>
          <p:nvPr>
            <p:ph type="dt" sz="half" idx="10"/>
          </p:nvPr>
        </p:nvSpPr>
        <p:spPr/>
        <p:txBody>
          <a:bodyPr/>
          <a:lstStyle/>
          <a:p>
            <a:fld id="{C5D9C273-CB38-4947-BBC5-4B8ACFE8E4CF}" type="datetimeFigureOut">
              <a:rPr lang="he-IL" smtClean="0"/>
              <a:t>ט'/אדר/תשפ"ה</a:t>
            </a:fld>
            <a:endParaRPr lang="he-IL"/>
          </a:p>
        </p:txBody>
      </p:sp>
      <p:sp>
        <p:nvSpPr>
          <p:cNvPr id="6" name="מציין מיקום של כותרת תחתונה 5"/>
          <p:cNvSpPr>
            <a:spLocks noGrp="1"/>
          </p:cNvSpPr>
          <p:nvPr>
            <p:ph type="ftr" sz="quarter" idx="11"/>
          </p:nvPr>
        </p:nvSpPr>
        <p:spPr/>
        <p:txBody>
          <a:bodyPr/>
          <a:lstStyle/>
          <a:p>
            <a:endParaRPr lang="he-IL"/>
          </a:p>
        </p:txBody>
      </p:sp>
      <p:sp>
        <p:nvSpPr>
          <p:cNvPr id="7" name="מציין מיקום של מספר שקופית 6"/>
          <p:cNvSpPr>
            <a:spLocks noGrp="1"/>
          </p:cNvSpPr>
          <p:nvPr>
            <p:ph type="sldNum" sz="quarter" idx="12"/>
          </p:nvPr>
        </p:nvSpPr>
        <p:spPr/>
        <p:txBody>
          <a:bodyPr/>
          <a:lstStyle/>
          <a:p>
            <a:fld id="{C9C178F7-3234-4854-A316-F439F1148B5D}" type="slidenum">
              <a:rPr lang="he-IL" smtClean="0"/>
              <a:t>‹#›</a:t>
            </a:fld>
            <a:endParaRPr lang="he-IL"/>
          </a:p>
        </p:txBody>
      </p:sp>
    </p:spTree>
    <p:extLst>
      <p:ext uri="{BB962C8B-B14F-4D97-AF65-F5344CB8AC3E}">
        <p14:creationId xmlns:p14="http://schemas.microsoft.com/office/powerpoint/2010/main" val="1847081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3000" r="-3000"/>
          </a:stretch>
        </a:blipFill>
        <a:effectLst/>
      </p:bgPr>
    </p:bg>
    <p:spTree>
      <p:nvGrpSpPr>
        <p:cNvPr id="1" name=""/>
        <p:cNvGrpSpPr/>
        <p:nvPr/>
      </p:nvGrpSpPr>
      <p:grpSpPr>
        <a:xfrm>
          <a:off x="0" y="0"/>
          <a:ext cx="0" cy="0"/>
          <a:chOff x="0" y="0"/>
          <a:chExt cx="0" cy="0"/>
        </a:xfrm>
      </p:grpSpPr>
      <p:sp>
        <p:nvSpPr>
          <p:cNvPr id="2" name="מציין מיקום של כותרת 1"/>
          <p:cNvSpPr>
            <a:spLocks noGrp="1"/>
          </p:cNvSpPr>
          <p:nvPr>
            <p:ph type="title"/>
          </p:nvPr>
        </p:nvSpPr>
        <p:spPr>
          <a:xfrm>
            <a:off x="609600" y="274638"/>
            <a:ext cx="10972800" cy="1143000"/>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p:cNvSpPr>
            <a:spLocks noGrp="1"/>
          </p:cNvSpPr>
          <p:nvPr>
            <p:ph type="body" idx="1"/>
          </p:nvPr>
        </p:nvSpPr>
        <p:spPr>
          <a:xfrm>
            <a:off x="609600" y="1600201"/>
            <a:ext cx="10972800" cy="4525963"/>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p:cNvSpPr>
            <a:spLocks noGrp="1"/>
          </p:cNvSpPr>
          <p:nvPr>
            <p:ph type="dt" sz="half" idx="2"/>
          </p:nvPr>
        </p:nvSpPr>
        <p:spPr>
          <a:xfrm>
            <a:off x="8737600" y="6356351"/>
            <a:ext cx="28448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C5D9C273-CB38-4947-BBC5-4B8ACFE8E4CF}" type="datetimeFigureOut">
              <a:rPr lang="he-IL" smtClean="0"/>
              <a:t>ט'/אדר/תשפ"ה</a:t>
            </a:fld>
            <a:endParaRPr lang="he-IL"/>
          </a:p>
        </p:txBody>
      </p:sp>
      <p:sp>
        <p:nvSpPr>
          <p:cNvPr id="5" name="מציין מיקום של כותרת תחתונה 4"/>
          <p:cNvSpPr>
            <a:spLocks noGrp="1"/>
          </p:cNvSpPr>
          <p:nvPr>
            <p:ph type="ftr" sz="quarter" idx="3"/>
          </p:nvPr>
        </p:nvSpPr>
        <p:spPr>
          <a:xfrm>
            <a:off x="4165600" y="6356351"/>
            <a:ext cx="3860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p:cNvSpPr>
            <a:spLocks noGrp="1"/>
          </p:cNvSpPr>
          <p:nvPr>
            <p:ph type="sldNum" sz="quarter" idx="4"/>
          </p:nvPr>
        </p:nvSpPr>
        <p:spPr>
          <a:xfrm>
            <a:off x="609600" y="6356351"/>
            <a:ext cx="28448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C9C178F7-3234-4854-A316-F439F1148B5D}" type="slidenum">
              <a:rPr lang="he-IL" smtClean="0"/>
              <a:t>‹#›</a:t>
            </a:fld>
            <a:endParaRPr lang="he-IL"/>
          </a:p>
        </p:txBody>
      </p:sp>
    </p:spTree>
    <p:extLst>
      <p:ext uri="{BB962C8B-B14F-4D97-AF65-F5344CB8AC3E}">
        <p14:creationId xmlns:p14="http://schemas.microsoft.com/office/powerpoint/2010/main" val="13730612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1" eaLnBrk="1" latinLnBrk="0" hangingPunct="1">
        <a:spcBef>
          <a:spcPct val="0"/>
        </a:spcBef>
        <a:buNone/>
        <a:defRPr sz="4400" kern="1200">
          <a:solidFill>
            <a:schemeClr val="tx1"/>
          </a:solidFill>
          <a:latin typeface="+mj-lt"/>
          <a:ea typeface="+mj-ea"/>
          <a:cs typeface="+mj-cs"/>
        </a:defRPr>
      </a:lvl1pPr>
    </p:titleStyle>
    <p:bodyStyle>
      <a:lvl1pPr marL="342900" indent="-342900" algn="r" defTabSz="914400" rtl="1"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r" defTabSz="914400" rtl="1"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r" defTabSz="914400" rtl="1"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4E9A672-25F9-4A16-802E-43DF7AB2A358}"/>
              </a:ext>
            </a:extLst>
          </p:cNvPr>
          <p:cNvSpPr txBox="1"/>
          <p:nvPr/>
        </p:nvSpPr>
        <p:spPr>
          <a:xfrm>
            <a:off x="2243572" y="2367171"/>
            <a:ext cx="7704856" cy="2123658"/>
          </a:xfrm>
          <a:prstGeom prst="rect">
            <a:avLst/>
          </a:prstGeom>
          <a:noFill/>
        </p:spPr>
        <p:txBody>
          <a:bodyPr wrap="square" lIns="91440" tIns="45720" rIns="91440" bIns="45720" rtlCol="1" anchor="t">
            <a:spAutoFit/>
          </a:bodyPr>
          <a:lstStyle/>
          <a:p>
            <a:pPr algn="ctr"/>
            <a:r>
              <a:rPr lang="he-IL" sz="6600" b="1" dirty="0">
                <a:solidFill>
                  <a:schemeClr val="accent1">
                    <a:lumMod val="75000"/>
                  </a:schemeClr>
                </a:solidFill>
                <a:latin typeface="Calibri"/>
                <a:ea typeface="Tahoma"/>
                <a:cs typeface="Calibri"/>
              </a:rPr>
              <a:t>הדרכה טכנית</a:t>
            </a:r>
          </a:p>
          <a:p>
            <a:pPr algn="ctr"/>
            <a:r>
              <a:rPr lang="he-IL" sz="6600" b="1" dirty="0">
                <a:solidFill>
                  <a:schemeClr val="accent1">
                    <a:lumMod val="75000"/>
                  </a:schemeClr>
                </a:solidFill>
                <a:latin typeface="Calibri"/>
                <a:ea typeface="Tahoma"/>
                <a:cs typeface="Calibri"/>
              </a:rPr>
              <a:t>מערכת פריוריטי</a:t>
            </a:r>
          </a:p>
        </p:txBody>
      </p:sp>
    </p:spTree>
    <p:extLst>
      <p:ext uri="{BB962C8B-B14F-4D97-AF65-F5344CB8AC3E}">
        <p14:creationId xmlns:p14="http://schemas.microsoft.com/office/powerpoint/2010/main" val="696767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99A94187-D683-D450-9634-B6BA4B585AEC}"/>
              </a:ext>
            </a:extLst>
          </p:cNvPr>
          <p:cNvSpPr>
            <a:spLocks noGrp="1"/>
          </p:cNvSpPr>
          <p:nvPr/>
        </p:nvSpPr>
        <p:spPr>
          <a:xfrm>
            <a:off x="4758512" y="1476665"/>
            <a:ext cx="3745632" cy="723900"/>
          </a:xfrm>
          <a:prstGeom prst="rect">
            <a:avLst/>
          </a:prstGeom>
        </p:spPr>
        <p:txBody>
          <a:bodyPr vert="horz" lIns="91440" tIns="45720" rIns="91440" bIns="45720" rtlCol="1" anchor="ctr">
            <a:norm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r>
              <a:rPr lang="he-IL" sz="3200" b="1" u="sng" dirty="0">
                <a:solidFill>
                  <a:schemeClr val="accent1">
                    <a:lumMod val="75000"/>
                  </a:schemeClr>
                </a:solidFill>
                <a:latin typeface="Calibri"/>
                <a:ea typeface="Tahoma"/>
                <a:cs typeface="Calibri"/>
              </a:rPr>
              <a:t>חשבונית עסקה/מס</a:t>
            </a:r>
          </a:p>
        </p:txBody>
      </p:sp>
      <p:sp>
        <p:nvSpPr>
          <p:cNvPr id="5" name="מציין מיקום תוכן 2">
            <a:extLst>
              <a:ext uri="{FF2B5EF4-FFF2-40B4-BE49-F238E27FC236}">
                <a16:creationId xmlns:a16="http://schemas.microsoft.com/office/drawing/2014/main" id="{3324E663-189A-693C-8EE4-359844BFE0A7}"/>
              </a:ext>
            </a:extLst>
          </p:cNvPr>
          <p:cNvSpPr>
            <a:spLocks noGrp="1"/>
          </p:cNvSpPr>
          <p:nvPr/>
        </p:nvSpPr>
        <p:spPr>
          <a:xfrm>
            <a:off x="2252993" y="2412841"/>
            <a:ext cx="8756281" cy="3309810"/>
          </a:xfrm>
          <a:prstGeom prst="rect">
            <a:avLst/>
          </a:prstGeom>
        </p:spPr>
        <p:txBody>
          <a:bodyPr vert="horz" lIns="91440" tIns="45720" rIns="91440" bIns="45720" rtlCol="1" anchor="t">
            <a:no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he-IL" sz="2000" dirty="0">
                <a:solidFill>
                  <a:schemeClr val="accent1">
                    <a:lumMod val="75000"/>
                  </a:schemeClr>
                </a:solidFill>
                <a:latin typeface="Calibri"/>
                <a:ea typeface="Tahoma"/>
                <a:cs typeface="Calibri"/>
              </a:rPr>
              <a:t>חשבונית </a:t>
            </a:r>
            <a:r>
              <a:rPr lang="he-IL" sz="2000" b="1" dirty="0">
                <a:solidFill>
                  <a:schemeClr val="accent1">
                    <a:lumMod val="75000"/>
                  </a:schemeClr>
                </a:solidFill>
                <a:latin typeface="Calibri"/>
                <a:ea typeface="Tahoma"/>
                <a:cs typeface="Calibri"/>
              </a:rPr>
              <a:t>מתחת</a:t>
            </a:r>
            <a:r>
              <a:rPr lang="he-IL" sz="2000" dirty="0">
                <a:solidFill>
                  <a:schemeClr val="accent1">
                    <a:lumMod val="75000"/>
                  </a:schemeClr>
                </a:solidFill>
                <a:latin typeface="Calibri"/>
                <a:ea typeface="Tahoma"/>
                <a:cs typeface="Calibri"/>
              </a:rPr>
              <a:t> ל-5000 ₪ נעלה ישירות ללא צורך בדרישה</a:t>
            </a:r>
            <a:endParaRPr lang="he-IL" sz="2000">
              <a:solidFill>
                <a:schemeClr val="accent1">
                  <a:lumMod val="75000"/>
                </a:schemeClr>
              </a:solidFill>
              <a:latin typeface="Calibri"/>
              <a:ea typeface="Tahoma" panose="020B0604030504040204" pitchFamily="34" charset="0"/>
              <a:cs typeface="Calibri"/>
            </a:endParaRPr>
          </a:p>
          <a:p>
            <a:pPr>
              <a:lnSpc>
                <a:spcPct val="150000"/>
              </a:lnSpc>
            </a:pPr>
            <a:r>
              <a:rPr lang="he-IL" sz="2000" dirty="0">
                <a:solidFill>
                  <a:schemeClr val="accent1">
                    <a:lumMod val="75000"/>
                  </a:schemeClr>
                </a:solidFill>
                <a:latin typeface="Calibri"/>
                <a:ea typeface="Tahoma"/>
                <a:cs typeface="Calibri"/>
              </a:rPr>
              <a:t>חשבונית </a:t>
            </a:r>
            <a:r>
              <a:rPr lang="he-IL" sz="2000" b="1" dirty="0">
                <a:solidFill>
                  <a:schemeClr val="accent1">
                    <a:lumMod val="75000"/>
                  </a:schemeClr>
                </a:solidFill>
                <a:latin typeface="Calibri"/>
                <a:ea typeface="Tahoma"/>
                <a:cs typeface="Calibri"/>
              </a:rPr>
              <a:t>מעל</a:t>
            </a:r>
            <a:r>
              <a:rPr lang="he-IL" sz="2000" dirty="0">
                <a:solidFill>
                  <a:schemeClr val="accent1">
                    <a:lumMod val="75000"/>
                  </a:schemeClr>
                </a:solidFill>
                <a:latin typeface="Calibri"/>
                <a:ea typeface="Tahoma"/>
                <a:cs typeface="Calibri"/>
              </a:rPr>
              <a:t> 5000 ₪ נקשר להזמנת רכש מאושרת</a:t>
            </a:r>
          </a:p>
          <a:p>
            <a:pPr>
              <a:lnSpc>
                <a:spcPct val="150000"/>
              </a:lnSpc>
            </a:pPr>
            <a:r>
              <a:rPr lang="he-IL" sz="2000" dirty="0">
                <a:solidFill>
                  <a:schemeClr val="accent1">
                    <a:lumMod val="75000"/>
                  </a:schemeClr>
                </a:solidFill>
                <a:latin typeface="Calibri"/>
                <a:ea typeface="Tahoma"/>
                <a:cs typeface="Calibri"/>
              </a:rPr>
              <a:t>נבחר ספק מרשימת הספקים – הספק בחשבונית חייב להיות תואם למה שהוזן בדרישה!</a:t>
            </a:r>
          </a:p>
          <a:p>
            <a:pPr>
              <a:lnSpc>
                <a:spcPct val="150000"/>
              </a:lnSpc>
            </a:pPr>
            <a:r>
              <a:rPr lang="he-IL" sz="2000" dirty="0">
                <a:solidFill>
                  <a:schemeClr val="accent1">
                    <a:lumMod val="75000"/>
                  </a:schemeClr>
                </a:solidFill>
                <a:latin typeface="Calibri"/>
                <a:ea typeface="Tahoma"/>
                <a:cs typeface="Calibri"/>
              </a:rPr>
              <a:t>במידה ויש הזמנה – בשדה הזמנה ניפתח את הרשימה ויופיעו לנו ההזמנות הרלוונטיות לספק</a:t>
            </a:r>
          </a:p>
          <a:p>
            <a:pPr>
              <a:lnSpc>
                <a:spcPct val="150000"/>
              </a:lnSpc>
            </a:pPr>
            <a:r>
              <a:rPr lang="he-IL" sz="2000" dirty="0">
                <a:solidFill>
                  <a:schemeClr val="accent1">
                    <a:lumMod val="75000"/>
                  </a:schemeClr>
                </a:solidFill>
                <a:latin typeface="Calibri"/>
                <a:ea typeface="Tahoma"/>
                <a:cs typeface="Calibri"/>
              </a:rPr>
              <a:t>טיפול – מחלקת רכש + הנהלת חשבונות</a:t>
            </a:r>
          </a:p>
          <a:p>
            <a:pPr>
              <a:lnSpc>
                <a:spcPct val="150000"/>
              </a:lnSpc>
            </a:pPr>
            <a:r>
              <a:rPr lang="he-IL" sz="2000" dirty="0">
                <a:solidFill>
                  <a:schemeClr val="accent1">
                    <a:lumMod val="75000"/>
                  </a:schemeClr>
                </a:solidFill>
                <a:latin typeface="Calibri"/>
                <a:ea typeface="Tahoma"/>
                <a:cs typeface="Calibri"/>
              </a:rPr>
              <a:t>מספר פנימי של חשבונית יתחיל </a:t>
            </a:r>
            <a:r>
              <a:rPr lang="he-IL" sz="2000" err="1">
                <a:solidFill>
                  <a:schemeClr val="accent1">
                    <a:lumMod val="75000"/>
                  </a:schemeClr>
                </a:solidFill>
                <a:latin typeface="Calibri"/>
                <a:ea typeface="Tahoma"/>
                <a:cs typeface="Calibri"/>
              </a:rPr>
              <a:t>בT</a:t>
            </a:r>
            <a:endParaRPr lang="he-IL" sz="2000">
              <a:solidFill>
                <a:schemeClr val="accent1">
                  <a:lumMod val="75000"/>
                </a:schemeClr>
              </a:solidFill>
              <a:latin typeface="Calibri"/>
              <a:ea typeface="Tahoma"/>
              <a:cs typeface="Calibri"/>
            </a:endParaRPr>
          </a:p>
          <a:p>
            <a:pPr marL="0" indent="0">
              <a:buNone/>
            </a:pPr>
            <a:endParaRPr lang="he-IL" sz="2000" dirty="0">
              <a:solidFill>
                <a:schemeClr val="accent1">
                  <a:lumMod val="75000"/>
                </a:schemeClr>
              </a:solidFill>
              <a:latin typeface="Tahoma" panose="020B0604030504040204" pitchFamily="34" charset="0"/>
              <a:ea typeface="Tahoma" panose="020B0604030504040204" pitchFamily="34" charset="0"/>
            </a:endParaRPr>
          </a:p>
          <a:p>
            <a:endParaRPr lang="he-IL" sz="2000" dirty="0">
              <a:solidFill>
                <a:schemeClr val="accent1">
                  <a:lumMod val="75000"/>
                </a:schemeClr>
              </a:solidFill>
              <a:latin typeface="Tahoma" panose="020B0604030504040204" pitchFamily="34" charset="0"/>
              <a:ea typeface="Tahoma" panose="020B0604030504040204" pitchFamily="34" charset="0"/>
            </a:endParaRPr>
          </a:p>
        </p:txBody>
      </p:sp>
    </p:spTree>
    <p:extLst>
      <p:ext uri="{BB962C8B-B14F-4D97-AF65-F5344CB8AC3E}">
        <p14:creationId xmlns:p14="http://schemas.microsoft.com/office/powerpoint/2010/main" val="1487067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99A94187-D683-D450-9634-B6BA4B585AEC}"/>
              </a:ext>
            </a:extLst>
          </p:cNvPr>
          <p:cNvSpPr>
            <a:spLocks noGrp="1"/>
          </p:cNvSpPr>
          <p:nvPr/>
        </p:nvSpPr>
        <p:spPr>
          <a:xfrm>
            <a:off x="5257153" y="1484325"/>
            <a:ext cx="3027519" cy="723900"/>
          </a:xfrm>
          <a:prstGeom prst="rect">
            <a:avLst/>
          </a:prstGeom>
        </p:spPr>
        <p:txBody>
          <a:bodyPr vert="horz" lIns="91440" tIns="45720" rIns="91440" bIns="45720" rtlCol="1" anchor="ctr">
            <a:no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he-IL" sz="3600" b="1" u="sng" dirty="0">
                <a:solidFill>
                  <a:schemeClr val="accent1">
                    <a:lumMod val="75000"/>
                  </a:schemeClr>
                </a:solidFill>
                <a:latin typeface="Calibri"/>
                <a:ea typeface="Tahoma"/>
                <a:cs typeface="Calibri"/>
              </a:rPr>
              <a:t>חשבונית זיכוי</a:t>
            </a:r>
            <a:endParaRPr lang="he-IL" sz="5400" dirty="0">
              <a:solidFill>
                <a:schemeClr val="accent1">
                  <a:lumMod val="75000"/>
                </a:schemeClr>
              </a:solidFill>
              <a:latin typeface="Calibri"/>
              <a:ea typeface="Calibri"/>
              <a:cs typeface="Calibri"/>
            </a:endParaRPr>
          </a:p>
        </p:txBody>
      </p:sp>
      <p:sp>
        <p:nvSpPr>
          <p:cNvPr id="5" name="מציין מיקום תוכן 2">
            <a:extLst>
              <a:ext uri="{FF2B5EF4-FFF2-40B4-BE49-F238E27FC236}">
                <a16:creationId xmlns:a16="http://schemas.microsoft.com/office/drawing/2014/main" id="{3324E663-189A-693C-8EE4-359844BFE0A7}"/>
              </a:ext>
            </a:extLst>
          </p:cNvPr>
          <p:cNvSpPr>
            <a:spLocks noGrp="1"/>
          </p:cNvSpPr>
          <p:nvPr/>
        </p:nvSpPr>
        <p:spPr>
          <a:xfrm>
            <a:off x="2695035" y="2409769"/>
            <a:ext cx="8645445" cy="2880320"/>
          </a:xfrm>
          <a:prstGeom prst="rect">
            <a:avLst/>
          </a:prstGeom>
        </p:spPr>
        <p:txBody>
          <a:bodyPr vert="horz" lIns="91440" tIns="45720" rIns="91440" bIns="45720" rtlCol="1" anchor="t">
            <a:no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he-IL" dirty="0">
                <a:solidFill>
                  <a:schemeClr val="accent1">
                    <a:lumMod val="75000"/>
                  </a:schemeClr>
                </a:solidFill>
                <a:latin typeface="Calibri"/>
                <a:ea typeface="Tahoma"/>
                <a:cs typeface="Calibri"/>
              </a:rPr>
              <a:t>במידה ומדובר בחשבונית זיכוי - נבצע את השלבים באופן זהה,</a:t>
            </a:r>
            <a:r>
              <a:rPr lang="he-IL" b="1" dirty="0">
                <a:solidFill>
                  <a:schemeClr val="accent1">
                    <a:lumMod val="75000"/>
                  </a:schemeClr>
                </a:solidFill>
                <a:latin typeface="Calibri"/>
                <a:ea typeface="Tahoma"/>
                <a:cs typeface="Calibri"/>
              </a:rPr>
              <a:t> ובנוסף</a:t>
            </a:r>
            <a:r>
              <a:rPr lang="he-IL" dirty="0">
                <a:solidFill>
                  <a:schemeClr val="accent1">
                    <a:lumMod val="75000"/>
                  </a:schemeClr>
                </a:solidFill>
                <a:latin typeface="Calibri"/>
                <a:ea typeface="Tahoma"/>
                <a:cs typeface="Calibri"/>
              </a:rPr>
              <a:t>:</a:t>
            </a:r>
          </a:p>
          <a:p>
            <a:pPr algn="ctr">
              <a:lnSpc>
                <a:spcPct val="150000"/>
              </a:lnSpc>
            </a:pPr>
            <a:r>
              <a:rPr lang="he-IL" dirty="0">
                <a:solidFill>
                  <a:schemeClr val="accent1">
                    <a:lumMod val="75000"/>
                  </a:schemeClr>
                </a:solidFill>
                <a:latin typeface="Calibri"/>
                <a:ea typeface="Tahoma"/>
                <a:cs typeface="Calibri"/>
              </a:rPr>
              <a:t>נסמן את הריבוע בשדה זיכוי</a:t>
            </a:r>
          </a:p>
          <a:p>
            <a:pPr algn="ctr">
              <a:lnSpc>
                <a:spcPct val="150000"/>
              </a:lnSpc>
            </a:pPr>
            <a:r>
              <a:rPr lang="he-IL" dirty="0">
                <a:solidFill>
                  <a:schemeClr val="accent1">
                    <a:lumMod val="75000"/>
                  </a:schemeClr>
                </a:solidFill>
                <a:latin typeface="Calibri"/>
                <a:ea typeface="Tahoma"/>
                <a:cs typeface="Calibri"/>
              </a:rPr>
              <a:t>נבחר סיבה מתוך הרשימה</a:t>
            </a:r>
          </a:p>
          <a:p>
            <a:pPr algn="ctr">
              <a:lnSpc>
                <a:spcPct val="150000"/>
              </a:lnSpc>
            </a:pPr>
            <a:r>
              <a:rPr lang="he-IL" dirty="0">
                <a:solidFill>
                  <a:schemeClr val="accent1">
                    <a:lumMod val="75000"/>
                  </a:schemeClr>
                </a:solidFill>
                <a:latin typeface="Calibri"/>
                <a:ea typeface="Tahoma"/>
                <a:cs typeface="Calibri"/>
              </a:rPr>
              <a:t>בשדה הכמות נוסיף – (מינוס)</a:t>
            </a:r>
          </a:p>
        </p:txBody>
      </p:sp>
    </p:spTree>
    <p:extLst>
      <p:ext uri="{BB962C8B-B14F-4D97-AF65-F5344CB8AC3E}">
        <p14:creationId xmlns:p14="http://schemas.microsoft.com/office/powerpoint/2010/main" val="1879693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טקסט 2">
            <a:extLst>
              <a:ext uri="{FF2B5EF4-FFF2-40B4-BE49-F238E27FC236}">
                <a16:creationId xmlns:a16="http://schemas.microsoft.com/office/drawing/2014/main" id="{D8206746-CF45-2AD1-F466-F0CC740A3D0E}"/>
              </a:ext>
            </a:extLst>
          </p:cNvPr>
          <p:cNvSpPr>
            <a:spLocks noGrp="1"/>
          </p:cNvSpPr>
          <p:nvPr>
            <p:ph type="body" idx="1"/>
          </p:nvPr>
        </p:nvSpPr>
        <p:spPr>
          <a:xfrm>
            <a:off x="4792715" y="1598290"/>
            <a:ext cx="3761860" cy="504056"/>
          </a:xfrm>
        </p:spPr>
        <p:txBody>
          <a:bodyPr>
            <a:noAutofit/>
          </a:bodyPr>
          <a:lstStyle/>
          <a:p>
            <a:pPr algn="ctr"/>
            <a:r>
              <a:rPr lang="he-IL" sz="3600" b="1" u="sng" dirty="0">
                <a:solidFill>
                  <a:schemeClr val="accent1">
                    <a:lumMod val="75000"/>
                  </a:schemeClr>
                </a:solidFill>
                <a:latin typeface="Calibri"/>
                <a:ea typeface="Tahoma"/>
                <a:cs typeface="Calibri"/>
              </a:rPr>
              <a:t>סטטוסים לחשבונית</a:t>
            </a:r>
          </a:p>
        </p:txBody>
      </p:sp>
      <p:sp>
        <p:nvSpPr>
          <p:cNvPr id="8" name="כותרת 1">
            <a:extLst>
              <a:ext uri="{FF2B5EF4-FFF2-40B4-BE49-F238E27FC236}">
                <a16:creationId xmlns:a16="http://schemas.microsoft.com/office/drawing/2014/main" id="{D73E317F-D059-D7BB-7478-86578A0E8B78}"/>
              </a:ext>
            </a:extLst>
          </p:cNvPr>
          <p:cNvSpPr>
            <a:spLocks noGrp="1"/>
          </p:cNvSpPr>
          <p:nvPr>
            <p:ph type="title"/>
          </p:nvPr>
        </p:nvSpPr>
        <p:spPr>
          <a:xfrm>
            <a:off x="4289985" y="2265413"/>
            <a:ext cx="5670400" cy="2678927"/>
          </a:xfrm>
        </p:spPr>
        <p:txBody>
          <a:bodyPr>
            <a:noAutofit/>
          </a:bodyPr>
          <a:lstStyle/>
          <a:p>
            <a:pPr algn="ctr">
              <a:lnSpc>
                <a:spcPct val="200000"/>
              </a:lnSpc>
            </a:pPr>
            <a:r>
              <a:rPr lang="he-IL" sz="2800" dirty="0">
                <a:solidFill>
                  <a:schemeClr val="accent1">
                    <a:lumMod val="75000"/>
                  </a:schemeClr>
                </a:solidFill>
                <a:latin typeface="Calibri"/>
                <a:ea typeface="Tahoma"/>
                <a:cs typeface="Calibri"/>
              </a:rPr>
              <a:t>אישור מנהל – </a:t>
            </a:r>
            <a:r>
              <a:rPr lang="he-IL" sz="2800" b="0" dirty="0">
                <a:solidFill>
                  <a:schemeClr val="accent1">
                    <a:lumMod val="75000"/>
                  </a:schemeClr>
                </a:solidFill>
                <a:latin typeface="Calibri"/>
                <a:ea typeface="Tahoma"/>
                <a:cs typeface="Calibri"/>
              </a:rPr>
              <a:t>ממתין לאישור מנהל התקציב</a:t>
            </a:r>
            <a:br>
              <a:rPr lang="he-IL" sz="2800" dirty="0">
                <a:latin typeface="Calibri"/>
                <a:ea typeface="Tahoma" panose="020B0604030504040204" pitchFamily="34" charset="0"/>
                <a:cs typeface="Calibri"/>
              </a:rPr>
            </a:br>
            <a:r>
              <a:rPr lang="he-IL" sz="2800" dirty="0">
                <a:solidFill>
                  <a:schemeClr val="accent1">
                    <a:lumMod val="75000"/>
                  </a:schemeClr>
                </a:solidFill>
                <a:latin typeface="Calibri"/>
                <a:ea typeface="Tahoma"/>
                <a:cs typeface="Calibri"/>
              </a:rPr>
              <a:t>טיפול מטה – </a:t>
            </a:r>
            <a:r>
              <a:rPr lang="he-IL" sz="2800" b="0" dirty="0">
                <a:solidFill>
                  <a:schemeClr val="accent1">
                    <a:lumMod val="75000"/>
                  </a:schemeClr>
                </a:solidFill>
                <a:latin typeface="Calibri"/>
                <a:ea typeface="Tahoma"/>
                <a:cs typeface="Calibri"/>
              </a:rPr>
              <a:t>בטיפול המחלקה המקצועית</a:t>
            </a:r>
            <a:br>
              <a:rPr lang="he-IL" sz="2800" dirty="0">
                <a:latin typeface="Calibri"/>
                <a:ea typeface="Tahoma" panose="020B0604030504040204" pitchFamily="34" charset="0"/>
                <a:cs typeface="Calibri"/>
              </a:rPr>
            </a:br>
            <a:r>
              <a:rPr lang="he-IL" sz="2800" dirty="0">
                <a:solidFill>
                  <a:schemeClr val="accent1">
                    <a:lumMod val="75000"/>
                  </a:schemeClr>
                </a:solidFill>
                <a:latin typeface="Calibri"/>
                <a:ea typeface="Tahoma"/>
                <a:cs typeface="Calibri"/>
              </a:rPr>
              <a:t>שולם </a:t>
            </a:r>
            <a:r>
              <a:rPr lang="he-IL" sz="2800" b="0" dirty="0">
                <a:solidFill>
                  <a:schemeClr val="accent1">
                    <a:lumMod val="75000"/>
                  </a:schemeClr>
                </a:solidFill>
                <a:latin typeface="Calibri"/>
                <a:ea typeface="Tahoma"/>
                <a:cs typeface="Calibri"/>
              </a:rPr>
              <a:t>- הסתיים הטיפול ושולם לספק</a:t>
            </a:r>
          </a:p>
        </p:txBody>
      </p:sp>
    </p:spTree>
    <p:extLst>
      <p:ext uri="{BB962C8B-B14F-4D97-AF65-F5344CB8AC3E}">
        <p14:creationId xmlns:p14="http://schemas.microsoft.com/office/powerpoint/2010/main" val="810170963"/>
      </p:ext>
    </p:extLst>
  </p:cSld>
  <p:clrMapOvr>
    <a:masterClrMapping/>
  </p:clrMapOvr>
  <mc:AlternateContent xmlns:mc="http://schemas.openxmlformats.org/markup-compatibility/2006" xmlns:p14="http://schemas.microsoft.com/office/powerpoint/2010/main">
    <mc:Choice Requires="p14">
      <p:transition spd="slow" p14:dur="2000" advTm="43885"/>
    </mc:Choice>
    <mc:Fallback xmlns="">
      <p:transition spd="slow" advTm="43885"/>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4E9A672-25F9-4A16-802E-43DF7AB2A358}"/>
              </a:ext>
            </a:extLst>
          </p:cNvPr>
          <p:cNvSpPr txBox="1"/>
          <p:nvPr/>
        </p:nvSpPr>
        <p:spPr>
          <a:xfrm>
            <a:off x="3928774" y="1112712"/>
            <a:ext cx="4334452" cy="584775"/>
          </a:xfrm>
          <a:prstGeom prst="rect">
            <a:avLst/>
          </a:prstGeom>
          <a:noFill/>
        </p:spPr>
        <p:txBody>
          <a:bodyPr wrap="square" lIns="91440" tIns="45720" rIns="91440" bIns="45720" rtlCol="1" anchor="t">
            <a:spAutoFit/>
          </a:bodyPr>
          <a:lstStyle/>
          <a:p>
            <a:pPr algn="ctr"/>
            <a:r>
              <a:rPr lang="he-IL" sz="3200" b="1" u="sng" dirty="0">
                <a:solidFill>
                  <a:schemeClr val="accent1">
                    <a:lumMod val="75000"/>
                  </a:schemeClr>
                </a:solidFill>
                <a:latin typeface="Calibri"/>
                <a:ea typeface="Tahoma"/>
                <a:cs typeface="Calibri"/>
              </a:rPr>
              <a:t>תהליכי רכש</a:t>
            </a:r>
            <a:endParaRPr lang="he-IL" sz="3200" b="1">
              <a:solidFill>
                <a:schemeClr val="accent1">
                  <a:lumMod val="75000"/>
                </a:schemeClr>
              </a:solidFill>
              <a:latin typeface="Calibri"/>
              <a:ea typeface="Tahoma"/>
              <a:cs typeface="Calibri"/>
            </a:endParaRPr>
          </a:p>
        </p:txBody>
      </p:sp>
      <p:sp>
        <p:nvSpPr>
          <p:cNvPr id="3" name="חץ: למטה 2">
            <a:extLst>
              <a:ext uri="{FF2B5EF4-FFF2-40B4-BE49-F238E27FC236}">
                <a16:creationId xmlns:a16="http://schemas.microsoft.com/office/drawing/2014/main" id="{13615E16-59BB-520A-93F8-2EAD8219A0E9}"/>
              </a:ext>
            </a:extLst>
          </p:cNvPr>
          <p:cNvSpPr/>
          <p:nvPr/>
        </p:nvSpPr>
        <p:spPr>
          <a:xfrm>
            <a:off x="5905355" y="2529626"/>
            <a:ext cx="431632" cy="332640"/>
          </a:xfrm>
          <a:prstGeom prst="downArrow">
            <a:avLst>
              <a:gd name="adj1" fmla="val 35877"/>
              <a:gd name="adj2" fmla="val 46946"/>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endParaRPr lang="he-IL" sz="2800">
              <a:solidFill>
                <a:schemeClr val="accent1">
                  <a:lumMod val="75000"/>
                </a:schemeClr>
              </a:solidFill>
              <a:latin typeface="Tahoma" panose="020B0604030504040204" pitchFamily="34" charset="0"/>
              <a:ea typeface="Tahoma" panose="020B0604030504040204" pitchFamily="34" charset="0"/>
            </a:endParaRPr>
          </a:p>
        </p:txBody>
      </p:sp>
      <p:sp>
        <p:nvSpPr>
          <p:cNvPr id="7" name="תיבת טקסט 5">
            <a:extLst>
              <a:ext uri="{FF2B5EF4-FFF2-40B4-BE49-F238E27FC236}">
                <a16:creationId xmlns:a16="http://schemas.microsoft.com/office/drawing/2014/main" id="{4C6791F9-BD39-B31D-0F0B-54204677ABB2}"/>
              </a:ext>
            </a:extLst>
          </p:cNvPr>
          <p:cNvSpPr txBox="1"/>
          <p:nvPr/>
        </p:nvSpPr>
        <p:spPr>
          <a:xfrm>
            <a:off x="5034601" y="2889666"/>
            <a:ext cx="2122798" cy="523220"/>
          </a:xfrm>
          <a:prstGeom prst="rect">
            <a:avLst/>
          </a:prstGeom>
          <a:noFill/>
        </p:spPr>
        <p:txBody>
          <a:bodyPr wrap="square" lIns="91440" tIns="45720" rIns="91440" bIns="45720" rtlCol="1" anchor="t">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a:r>
              <a:rPr lang="he-IL" sz="2800" dirty="0">
                <a:solidFill>
                  <a:schemeClr val="accent1">
                    <a:lumMod val="75000"/>
                  </a:schemeClr>
                </a:solidFill>
                <a:latin typeface="Calibri"/>
                <a:ea typeface="Tahoma"/>
                <a:cs typeface="Calibri"/>
              </a:rPr>
              <a:t>דרישת</a:t>
            </a:r>
            <a:r>
              <a:rPr lang="he-IL" sz="2800" dirty="0">
                <a:solidFill>
                  <a:schemeClr val="accent1">
                    <a:lumMod val="75000"/>
                  </a:schemeClr>
                </a:solidFill>
                <a:latin typeface="Tahoma" panose="020B0604030504040204" pitchFamily="34" charset="0"/>
                <a:ea typeface="Tahoma" panose="020B0604030504040204" pitchFamily="34" charset="0"/>
              </a:rPr>
              <a:t> </a:t>
            </a:r>
            <a:r>
              <a:rPr lang="he-IL" sz="2800" dirty="0">
                <a:solidFill>
                  <a:schemeClr val="accent1">
                    <a:lumMod val="75000"/>
                  </a:schemeClr>
                </a:solidFill>
                <a:latin typeface="Calibri"/>
                <a:ea typeface="Tahoma"/>
                <a:cs typeface="Calibri"/>
              </a:rPr>
              <a:t>רכש</a:t>
            </a:r>
          </a:p>
        </p:txBody>
      </p:sp>
      <p:sp>
        <p:nvSpPr>
          <p:cNvPr id="9" name="תיבת טקסט 6">
            <a:extLst>
              <a:ext uri="{FF2B5EF4-FFF2-40B4-BE49-F238E27FC236}">
                <a16:creationId xmlns:a16="http://schemas.microsoft.com/office/drawing/2014/main" id="{672A72DC-4C3B-E2EC-E28E-8FB17DDF8E8E}"/>
              </a:ext>
            </a:extLst>
          </p:cNvPr>
          <p:cNvSpPr txBox="1"/>
          <p:nvPr/>
        </p:nvSpPr>
        <p:spPr>
          <a:xfrm>
            <a:off x="5034601" y="4041794"/>
            <a:ext cx="2122798" cy="523220"/>
          </a:xfrm>
          <a:prstGeom prst="rect">
            <a:avLst/>
          </a:prstGeom>
          <a:noFill/>
        </p:spPr>
        <p:txBody>
          <a:bodyPr wrap="square" rtlCol="1">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a:r>
              <a:rPr lang="he-IL" sz="2800" dirty="0">
                <a:solidFill>
                  <a:schemeClr val="accent1">
                    <a:lumMod val="75000"/>
                  </a:schemeClr>
                </a:solidFill>
                <a:latin typeface="Calibri"/>
                <a:ea typeface="Tahoma"/>
                <a:cs typeface="Calibri"/>
              </a:rPr>
              <a:t>הזמנת רכש</a:t>
            </a:r>
          </a:p>
        </p:txBody>
      </p:sp>
      <p:sp>
        <p:nvSpPr>
          <p:cNvPr id="10" name="תיבת טקסט 7">
            <a:extLst>
              <a:ext uri="{FF2B5EF4-FFF2-40B4-BE49-F238E27FC236}">
                <a16:creationId xmlns:a16="http://schemas.microsoft.com/office/drawing/2014/main" id="{8FF07D74-2A07-B8EC-C6E6-ABFBA94605A9}"/>
              </a:ext>
            </a:extLst>
          </p:cNvPr>
          <p:cNvSpPr txBox="1"/>
          <p:nvPr/>
        </p:nvSpPr>
        <p:spPr>
          <a:xfrm>
            <a:off x="5342029" y="5147358"/>
            <a:ext cx="1558285" cy="954107"/>
          </a:xfrm>
          <a:prstGeom prst="rect">
            <a:avLst/>
          </a:prstGeom>
          <a:noFill/>
        </p:spPr>
        <p:txBody>
          <a:bodyPr wrap="square" lIns="91440" tIns="45720" rIns="91440" bIns="45720" rtlCol="1" anchor="t">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a:r>
              <a:rPr lang="he-IL" sz="2800" dirty="0">
                <a:solidFill>
                  <a:schemeClr val="accent1">
                    <a:lumMod val="75000"/>
                  </a:schemeClr>
                </a:solidFill>
                <a:latin typeface="Calibri"/>
                <a:ea typeface="Tahoma"/>
                <a:cs typeface="Calibri"/>
              </a:rPr>
              <a:t>חשבונית</a:t>
            </a:r>
            <a:r>
              <a:rPr lang="he-IL" sz="2800" dirty="0">
                <a:solidFill>
                  <a:schemeClr val="accent1">
                    <a:lumMod val="75000"/>
                  </a:schemeClr>
                </a:solidFill>
                <a:latin typeface="Tahoma"/>
                <a:ea typeface="Tahoma"/>
                <a:cs typeface="Arial"/>
              </a:rPr>
              <a:t> </a:t>
            </a:r>
            <a:r>
              <a:rPr lang="he-IL" sz="2800" dirty="0">
                <a:solidFill>
                  <a:schemeClr val="accent1">
                    <a:lumMod val="75000"/>
                  </a:schemeClr>
                </a:solidFill>
                <a:latin typeface="Calibri"/>
                <a:ea typeface="Tahoma"/>
                <a:cs typeface="Calibri"/>
              </a:rPr>
              <a:t>עסקה/מס</a:t>
            </a:r>
            <a:endParaRPr lang="he-IL" sz="2800" dirty="0">
              <a:solidFill>
                <a:schemeClr val="accent1">
                  <a:lumMod val="75000"/>
                </a:schemeClr>
              </a:solidFill>
              <a:latin typeface="Tahoma"/>
              <a:ea typeface="Tahoma"/>
              <a:cs typeface="Arial"/>
            </a:endParaRPr>
          </a:p>
        </p:txBody>
      </p:sp>
      <p:sp>
        <p:nvSpPr>
          <p:cNvPr id="11" name="תיבת טקסט 2">
            <a:extLst>
              <a:ext uri="{FF2B5EF4-FFF2-40B4-BE49-F238E27FC236}">
                <a16:creationId xmlns:a16="http://schemas.microsoft.com/office/drawing/2014/main" id="{567B0D34-85A9-D1F2-8517-81CD05979801}"/>
              </a:ext>
            </a:extLst>
          </p:cNvPr>
          <p:cNvSpPr txBox="1"/>
          <p:nvPr/>
        </p:nvSpPr>
        <p:spPr>
          <a:xfrm>
            <a:off x="5034601" y="1881554"/>
            <a:ext cx="2122798" cy="523220"/>
          </a:xfrm>
          <a:prstGeom prst="rect">
            <a:avLst/>
          </a:prstGeom>
          <a:noFill/>
        </p:spPr>
        <p:txBody>
          <a:bodyPr wrap="square" lIns="91440" tIns="45720" rIns="91440" bIns="45720" rtlCol="1" anchor="t">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a:r>
              <a:rPr lang="he-IL" sz="2800" dirty="0">
                <a:solidFill>
                  <a:schemeClr val="accent1">
                    <a:lumMod val="75000"/>
                  </a:schemeClr>
                </a:solidFill>
                <a:latin typeface="Calibri"/>
                <a:ea typeface="Tahoma"/>
                <a:cs typeface="Calibri"/>
              </a:rPr>
              <a:t>ספק חדש</a:t>
            </a:r>
          </a:p>
        </p:txBody>
      </p:sp>
      <p:sp>
        <p:nvSpPr>
          <p:cNvPr id="13" name="תיבת טקסט 12">
            <a:extLst>
              <a:ext uri="{FF2B5EF4-FFF2-40B4-BE49-F238E27FC236}">
                <a16:creationId xmlns:a16="http://schemas.microsoft.com/office/drawing/2014/main" id="{A9116351-3B41-071B-00C0-6CB38EE9E8B6}"/>
              </a:ext>
            </a:extLst>
          </p:cNvPr>
          <p:cNvSpPr txBox="1"/>
          <p:nvPr/>
        </p:nvSpPr>
        <p:spPr>
          <a:xfrm>
            <a:off x="7858272" y="1410674"/>
            <a:ext cx="313513" cy="3154710"/>
          </a:xfrm>
          <a:prstGeom prst="rect">
            <a:avLst/>
          </a:prstGeom>
          <a:noFill/>
        </p:spPr>
        <p:txBody>
          <a:bodyPr wrap="square" rtlCol="1">
            <a:spAutoFit/>
          </a:bodyPr>
          <a:lstStyle/>
          <a:p>
            <a:pPr algn="ctr"/>
            <a:r>
              <a:rPr lang="he-IL" sz="19900" dirty="0">
                <a:solidFill>
                  <a:schemeClr val="accent1">
                    <a:lumMod val="75000"/>
                  </a:schemeClr>
                </a:solidFill>
                <a:latin typeface="Tahoma" panose="020B0604030504040204" pitchFamily="34" charset="0"/>
                <a:ea typeface="Tahoma" panose="020B0604030504040204" pitchFamily="34" charset="0"/>
              </a:rPr>
              <a:t>{</a:t>
            </a:r>
          </a:p>
        </p:txBody>
      </p:sp>
      <p:sp>
        <p:nvSpPr>
          <p:cNvPr id="14" name="תיבת טקסט 13">
            <a:extLst>
              <a:ext uri="{FF2B5EF4-FFF2-40B4-BE49-F238E27FC236}">
                <a16:creationId xmlns:a16="http://schemas.microsoft.com/office/drawing/2014/main" id="{B56194CB-31C9-826D-6126-C69E919B7ED8}"/>
              </a:ext>
            </a:extLst>
          </p:cNvPr>
          <p:cNvSpPr txBox="1"/>
          <p:nvPr/>
        </p:nvSpPr>
        <p:spPr>
          <a:xfrm>
            <a:off x="7089251" y="4920633"/>
            <a:ext cx="344838" cy="1200329"/>
          </a:xfrm>
          <a:prstGeom prst="rect">
            <a:avLst/>
          </a:prstGeom>
          <a:noFill/>
        </p:spPr>
        <p:txBody>
          <a:bodyPr wrap="square" rtlCol="1">
            <a:spAutoFit/>
          </a:bodyPr>
          <a:lstStyle/>
          <a:p>
            <a:pPr algn="ctr"/>
            <a:r>
              <a:rPr lang="he-IL" sz="7200" dirty="0">
                <a:solidFill>
                  <a:schemeClr val="accent1">
                    <a:lumMod val="75000"/>
                  </a:schemeClr>
                </a:solidFill>
              </a:rPr>
              <a:t>{</a:t>
            </a:r>
            <a:endParaRPr lang="he-IL" sz="11500" dirty="0">
              <a:solidFill>
                <a:schemeClr val="accent1">
                  <a:lumMod val="75000"/>
                </a:schemeClr>
              </a:solidFill>
            </a:endParaRPr>
          </a:p>
        </p:txBody>
      </p:sp>
      <p:sp>
        <p:nvSpPr>
          <p:cNvPr id="15" name="תיבת טקסט 14">
            <a:extLst>
              <a:ext uri="{FF2B5EF4-FFF2-40B4-BE49-F238E27FC236}">
                <a16:creationId xmlns:a16="http://schemas.microsoft.com/office/drawing/2014/main" id="{1ED00ADB-6ADB-7F49-070F-C59DFE3CB6BC}"/>
              </a:ext>
            </a:extLst>
          </p:cNvPr>
          <p:cNvSpPr txBox="1"/>
          <p:nvPr/>
        </p:nvSpPr>
        <p:spPr>
          <a:xfrm>
            <a:off x="8469097" y="2757880"/>
            <a:ext cx="1742063" cy="954107"/>
          </a:xfrm>
          <a:prstGeom prst="rect">
            <a:avLst/>
          </a:prstGeom>
          <a:noFill/>
        </p:spPr>
        <p:txBody>
          <a:bodyPr wrap="square" lIns="91440" tIns="45720" rIns="91440" bIns="45720" rtlCol="1" anchor="t">
            <a:spAutoFit/>
          </a:bodyPr>
          <a:lstStyle/>
          <a:p>
            <a:pPr algn="ctr"/>
            <a:r>
              <a:rPr lang="he-IL" sz="2800" dirty="0">
                <a:solidFill>
                  <a:schemeClr val="accent1">
                    <a:lumMod val="75000"/>
                  </a:schemeClr>
                </a:solidFill>
                <a:latin typeface="Calibri"/>
                <a:ea typeface="Tahoma"/>
                <a:cs typeface="Calibri"/>
              </a:rPr>
              <a:t>מחלקת</a:t>
            </a:r>
            <a:r>
              <a:rPr lang="he-IL" sz="2400" dirty="0">
                <a:solidFill>
                  <a:schemeClr val="accent1">
                    <a:lumMod val="75000"/>
                  </a:schemeClr>
                </a:solidFill>
                <a:latin typeface="Tahoma"/>
                <a:ea typeface="Tahoma"/>
                <a:cs typeface="Arial"/>
              </a:rPr>
              <a:t> </a:t>
            </a:r>
            <a:r>
              <a:rPr lang="he-IL" sz="2800" dirty="0">
                <a:solidFill>
                  <a:schemeClr val="accent1">
                    <a:lumMod val="75000"/>
                  </a:schemeClr>
                </a:solidFill>
                <a:latin typeface="Calibri"/>
                <a:ea typeface="Tahoma"/>
                <a:cs typeface="Calibri"/>
              </a:rPr>
              <a:t>רכש</a:t>
            </a:r>
          </a:p>
        </p:txBody>
      </p:sp>
      <p:sp>
        <p:nvSpPr>
          <p:cNvPr id="16" name="תיבת טקסט 15">
            <a:extLst>
              <a:ext uri="{FF2B5EF4-FFF2-40B4-BE49-F238E27FC236}">
                <a16:creationId xmlns:a16="http://schemas.microsoft.com/office/drawing/2014/main" id="{7B725EAD-9FF6-9B51-C531-63B0F0862067}"/>
              </a:ext>
            </a:extLst>
          </p:cNvPr>
          <p:cNvSpPr txBox="1"/>
          <p:nvPr/>
        </p:nvSpPr>
        <p:spPr>
          <a:xfrm>
            <a:off x="7434089" y="5095844"/>
            <a:ext cx="1152128" cy="1015663"/>
          </a:xfrm>
          <a:prstGeom prst="rect">
            <a:avLst/>
          </a:prstGeom>
          <a:noFill/>
        </p:spPr>
        <p:txBody>
          <a:bodyPr wrap="square" lIns="91440" tIns="45720" rIns="91440" bIns="45720" rtlCol="1" anchor="t">
            <a:spAutoFit/>
          </a:bodyPr>
          <a:lstStyle/>
          <a:p>
            <a:pPr algn="ctr"/>
            <a:r>
              <a:rPr lang="he-IL" sz="2000" dirty="0">
                <a:solidFill>
                  <a:schemeClr val="accent1">
                    <a:lumMod val="75000"/>
                  </a:schemeClr>
                </a:solidFill>
                <a:latin typeface="Calibri"/>
                <a:ea typeface="Tahoma"/>
                <a:cs typeface="Calibri"/>
              </a:rPr>
              <a:t>רכש והנהלת חשבונות</a:t>
            </a:r>
          </a:p>
        </p:txBody>
      </p:sp>
      <p:sp>
        <p:nvSpPr>
          <p:cNvPr id="17" name="חץ: למטה 16">
            <a:extLst>
              <a:ext uri="{FF2B5EF4-FFF2-40B4-BE49-F238E27FC236}">
                <a16:creationId xmlns:a16="http://schemas.microsoft.com/office/drawing/2014/main" id="{05BAE8B2-AC41-2720-7716-A1D1F2169DE6}"/>
              </a:ext>
            </a:extLst>
          </p:cNvPr>
          <p:cNvSpPr/>
          <p:nvPr/>
        </p:nvSpPr>
        <p:spPr>
          <a:xfrm>
            <a:off x="5905355" y="3537738"/>
            <a:ext cx="431632" cy="332640"/>
          </a:xfrm>
          <a:prstGeom prst="downArrow">
            <a:avLst>
              <a:gd name="adj1" fmla="val 35877"/>
              <a:gd name="adj2" fmla="val 46946"/>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endParaRPr lang="he-IL" sz="2800">
              <a:solidFill>
                <a:schemeClr val="accent1">
                  <a:lumMod val="75000"/>
                </a:schemeClr>
              </a:solidFill>
              <a:latin typeface="Tahoma" panose="020B0604030504040204" pitchFamily="34" charset="0"/>
              <a:ea typeface="Tahoma" panose="020B0604030504040204" pitchFamily="34" charset="0"/>
            </a:endParaRPr>
          </a:p>
        </p:txBody>
      </p:sp>
      <p:sp>
        <p:nvSpPr>
          <p:cNvPr id="18" name="חץ: למטה 17">
            <a:extLst>
              <a:ext uri="{FF2B5EF4-FFF2-40B4-BE49-F238E27FC236}">
                <a16:creationId xmlns:a16="http://schemas.microsoft.com/office/drawing/2014/main" id="{2FEAD335-FF87-0C44-3DBB-EB968922236B}"/>
              </a:ext>
            </a:extLst>
          </p:cNvPr>
          <p:cNvSpPr/>
          <p:nvPr/>
        </p:nvSpPr>
        <p:spPr>
          <a:xfrm>
            <a:off x="5905355" y="4689866"/>
            <a:ext cx="431632" cy="332640"/>
          </a:xfrm>
          <a:prstGeom prst="downArrow">
            <a:avLst>
              <a:gd name="adj1" fmla="val 35877"/>
              <a:gd name="adj2" fmla="val 46946"/>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endParaRPr lang="he-IL" sz="2800">
              <a:solidFill>
                <a:schemeClr val="accent1">
                  <a:lumMod val="75000"/>
                </a:schemeClr>
              </a:solidFill>
              <a:latin typeface="Tahoma" panose="020B0604030504040204" pitchFamily="34" charset="0"/>
              <a:ea typeface="Tahoma" panose="020B0604030504040204" pitchFamily="34" charset="0"/>
            </a:endParaRPr>
          </a:p>
        </p:txBody>
      </p:sp>
      <p:sp>
        <p:nvSpPr>
          <p:cNvPr id="8" name="קשת 7">
            <a:extLst>
              <a:ext uri="{FF2B5EF4-FFF2-40B4-BE49-F238E27FC236}">
                <a16:creationId xmlns:a16="http://schemas.microsoft.com/office/drawing/2014/main" id="{D68DDC18-99F5-8655-9B57-4AEA34B20EBD}"/>
              </a:ext>
            </a:extLst>
          </p:cNvPr>
          <p:cNvSpPr/>
          <p:nvPr/>
        </p:nvSpPr>
        <p:spPr>
          <a:xfrm rot="10800000">
            <a:off x="4621262" y="3160985"/>
            <a:ext cx="904568" cy="1119860"/>
          </a:xfrm>
          <a:prstGeom prst="arc">
            <a:avLst>
              <a:gd name="adj1" fmla="val 16200000"/>
              <a:gd name="adj2" fmla="val 5496659"/>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solidFill>
                <a:schemeClr val="accent1">
                  <a:lumMod val="75000"/>
                </a:schemeClr>
              </a:solidFill>
            </a:endParaRPr>
          </a:p>
        </p:txBody>
      </p:sp>
      <p:sp>
        <p:nvSpPr>
          <p:cNvPr id="12" name="תיבת טקסט 11">
            <a:extLst>
              <a:ext uri="{FF2B5EF4-FFF2-40B4-BE49-F238E27FC236}">
                <a16:creationId xmlns:a16="http://schemas.microsoft.com/office/drawing/2014/main" id="{15D65716-7DAD-60F0-247F-4DCCED4578FB}"/>
              </a:ext>
            </a:extLst>
          </p:cNvPr>
          <p:cNvSpPr txBox="1"/>
          <p:nvPr/>
        </p:nvSpPr>
        <p:spPr>
          <a:xfrm>
            <a:off x="2730388" y="3446086"/>
            <a:ext cx="1889673" cy="707886"/>
          </a:xfrm>
          <a:prstGeom prst="rect">
            <a:avLst/>
          </a:prstGeom>
          <a:noFill/>
        </p:spPr>
        <p:txBody>
          <a:bodyPr wrap="square" lIns="91440" tIns="45720" rIns="91440" bIns="45720" rtlCol="1" anchor="t">
            <a:spAutoFit/>
          </a:bodyPr>
          <a:lstStyle/>
          <a:p>
            <a:pPr algn="ctr"/>
            <a:r>
              <a:rPr lang="he-IL" sz="2000" dirty="0">
                <a:solidFill>
                  <a:schemeClr val="accent1">
                    <a:lumMod val="75000"/>
                  </a:schemeClr>
                </a:solidFill>
                <a:latin typeface="Calibri"/>
                <a:ea typeface="Tahoma"/>
                <a:cs typeface="Calibri"/>
              </a:rPr>
              <a:t>דרישה "סגורה",</a:t>
            </a:r>
          </a:p>
          <a:p>
            <a:pPr algn="ctr"/>
            <a:r>
              <a:rPr lang="he-IL" sz="2000" dirty="0">
                <a:solidFill>
                  <a:schemeClr val="accent1">
                    <a:lumMod val="75000"/>
                  </a:schemeClr>
                </a:solidFill>
                <a:latin typeface="Calibri"/>
                <a:ea typeface="Tahoma"/>
                <a:cs typeface="Calibri"/>
              </a:rPr>
              <a:t>הזמנה פתוחה</a:t>
            </a:r>
          </a:p>
        </p:txBody>
      </p:sp>
      <p:sp>
        <p:nvSpPr>
          <p:cNvPr id="19" name="קשת 18">
            <a:extLst>
              <a:ext uri="{FF2B5EF4-FFF2-40B4-BE49-F238E27FC236}">
                <a16:creationId xmlns:a16="http://schemas.microsoft.com/office/drawing/2014/main" id="{D1115A20-0A2C-3111-7FED-4F4D00BCD2D6}"/>
              </a:ext>
            </a:extLst>
          </p:cNvPr>
          <p:cNvSpPr/>
          <p:nvPr/>
        </p:nvSpPr>
        <p:spPr>
          <a:xfrm rot="10800000">
            <a:off x="4639431" y="4453037"/>
            <a:ext cx="904568" cy="1119860"/>
          </a:xfrm>
          <a:prstGeom prst="arc">
            <a:avLst>
              <a:gd name="adj1" fmla="val 16200000"/>
              <a:gd name="adj2" fmla="val 5496659"/>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solidFill>
                <a:schemeClr val="accent1">
                  <a:lumMod val="75000"/>
                </a:schemeClr>
              </a:solidFill>
            </a:endParaRPr>
          </a:p>
        </p:txBody>
      </p:sp>
      <p:sp>
        <p:nvSpPr>
          <p:cNvPr id="20" name="תיבת טקסט 19">
            <a:extLst>
              <a:ext uri="{FF2B5EF4-FFF2-40B4-BE49-F238E27FC236}">
                <a16:creationId xmlns:a16="http://schemas.microsoft.com/office/drawing/2014/main" id="{27361EAF-45D7-D492-72C5-C4D933A8D065}"/>
              </a:ext>
            </a:extLst>
          </p:cNvPr>
          <p:cNvSpPr txBox="1"/>
          <p:nvPr/>
        </p:nvSpPr>
        <p:spPr>
          <a:xfrm>
            <a:off x="2633761" y="4782134"/>
            <a:ext cx="1889673" cy="400110"/>
          </a:xfrm>
          <a:prstGeom prst="rect">
            <a:avLst/>
          </a:prstGeom>
          <a:noFill/>
        </p:spPr>
        <p:txBody>
          <a:bodyPr wrap="square" lIns="91440" tIns="45720" rIns="91440" bIns="45720" rtlCol="1" anchor="t">
            <a:spAutoFit/>
          </a:bodyPr>
          <a:lstStyle/>
          <a:p>
            <a:pPr algn="ctr"/>
            <a:r>
              <a:rPr lang="he-IL" sz="2000" dirty="0">
                <a:solidFill>
                  <a:schemeClr val="accent1">
                    <a:lumMod val="75000"/>
                  </a:schemeClr>
                </a:solidFill>
                <a:latin typeface="Calibri"/>
                <a:ea typeface="Tahoma"/>
                <a:cs typeface="Calibri"/>
              </a:rPr>
              <a:t>הזמנה</a:t>
            </a:r>
            <a:r>
              <a:rPr lang="he-IL" sz="1400" dirty="0">
                <a:solidFill>
                  <a:schemeClr val="accent1">
                    <a:lumMod val="75000"/>
                  </a:schemeClr>
                </a:solidFill>
                <a:latin typeface="Tahoma"/>
                <a:ea typeface="Tahoma"/>
                <a:cs typeface="Arial"/>
              </a:rPr>
              <a:t> </a:t>
            </a:r>
            <a:r>
              <a:rPr lang="he-IL" sz="2000" dirty="0">
                <a:solidFill>
                  <a:schemeClr val="accent1">
                    <a:lumMod val="75000"/>
                  </a:schemeClr>
                </a:solidFill>
                <a:latin typeface="Calibri"/>
                <a:ea typeface="Tahoma"/>
                <a:cs typeface="Calibri"/>
              </a:rPr>
              <a:t>"אושרה"</a:t>
            </a:r>
          </a:p>
        </p:txBody>
      </p:sp>
    </p:spTree>
    <p:extLst>
      <p:ext uri="{BB962C8B-B14F-4D97-AF65-F5344CB8AC3E}">
        <p14:creationId xmlns:p14="http://schemas.microsoft.com/office/powerpoint/2010/main" val="1161940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טקסט 2">
            <a:extLst>
              <a:ext uri="{FF2B5EF4-FFF2-40B4-BE49-F238E27FC236}">
                <a16:creationId xmlns:a16="http://schemas.microsoft.com/office/drawing/2014/main" id="{81675418-005F-D7C6-E60C-D14DA66CD175}"/>
              </a:ext>
            </a:extLst>
          </p:cNvPr>
          <p:cNvSpPr>
            <a:spLocks noGrp="1"/>
          </p:cNvSpPr>
          <p:nvPr>
            <p:ph type="body" idx="1"/>
          </p:nvPr>
        </p:nvSpPr>
        <p:spPr>
          <a:xfrm>
            <a:off x="5120826" y="1582023"/>
            <a:ext cx="2723081" cy="575462"/>
          </a:xfrm>
        </p:spPr>
        <p:txBody>
          <a:bodyPr>
            <a:noAutofit/>
          </a:bodyPr>
          <a:lstStyle/>
          <a:p>
            <a:pPr algn="ctr"/>
            <a:r>
              <a:rPr lang="he-IL" sz="3600" b="1" u="sng" dirty="0">
                <a:solidFill>
                  <a:schemeClr val="accent1">
                    <a:lumMod val="75000"/>
                  </a:schemeClr>
                </a:solidFill>
                <a:latin typeface="Calibri"/>
                <a:ea typeface="Tahoma"/>
                <a:cs typeface="Calibri"/>
              </a:rPr>
              <a:t>קופה קטנה</a:t>
            </a:r>
          </a:p>
        </p:txBody>
      </p:sp>
      <p:sp>
        <p:nvSpPr>
          <p:cNvPr id="4" name="תיבת טקסט 3">
            <a:extLst>
              <a:ext uri="{FF2B5EF4-FFF2-40B4-BE49-F238E27FC236}">
                <a16:creationId xmlns:a16="http://schemas.microsoft.com/office/drawing/2014/main" id="{73BF84D9-344A-2AD3-2E60-8051543A963B}"/>
              </a:ext>
            </a:extLst>
          </p:cNvPr>
          <p:cNvSpPr txBox="1"/>
          <p:nvPr/>
        </p:nvSpPr>
        <p:spPr>
          <a:xfrm>
            <a:off x="1120469" y="2157066"/>
            <a:ext cx="10115283" cy="4467057"/>
          </a:xfrm>
          <a:prstGeom prst="rect">
            <a:avLst/>
          </a:prstGeom>
          <a:noFill/>
        </p:spPr>
        <p:txBody>
          <a:bodyPr wrap="square" lIns="91440" tIns="45720" rIns="91440" bIns="45720" rtlCol="1" anchor="t">
            <a:spAutoFit/>
          </a:bodyPr>
          <a:lstStyle/>
          <a:p>
            <a:pPr>
              <a:lnSpc>
                <a:spcPct val="150000"/>
              </a:lnSpc>
              <a:buFont typeface="Arial" panose="020B0604020202020204" pitchFamily="34" charset="0"/>
              <a:buChar char="•"/>
            </a:pPr>
            <a:r>
              <a:rPr lang="he-IL" sz="2400" dirty="0">
                <a:solidFill>
                  <a:schemeClr val="accent1">
                    <a:lumMod val="75000"/>
                  </a:schemeClr>
                </a:solidFill>
                <a:ea typeface="+mn-lt"/>
                <a:cs typeface="+mn-lt"/>
              </a:rPr>
              <a:t> פתיחת קופה קטנה אפשרית רק עבור משתמש קיים במערכת.</a:t>
            </a:r>
            <a:endParaRPr lang="he-IL" dirty="0">
              <a:solidFill>
                <a:schemeClr val="accent1">
                  <a:lumMod val="75000"/>
                </a:schemeClr>
              </a:solidFill>
              <a:ea typeface="Calibri"/>
            </a:endParaRPr>
          </a:p>
          <a:p>
            <a:pPr>
              <a:lnSpc>
                <a:spcPct val="150000"/>
              </a:lnSpc>
              <a:buFont typeface="Arial" panose="020B0604020202020204" pitchFamily="34" charset="0"/>
              <a:buChar char="•"/>
            </a:pPr>
            <a:r>
              <a:rPr lang="he-IL" sz="2400" dirty="0">
                <a:solidFill>
                  <a:schemeClr val="accent1">
                    <a:lumMod val="75000"/>
                  </a:schemeClr>
                </a:solidFill>
                <a:ea typeface="+mn-lt"/>
                <a:cs typeface="+mn-lt"/>
              </a:rPr>
              <a:t> פתיחה או הגדלה של קופה קטנה מתבצעת דרך לשונית ה-CRM.</a:t>
            </a:r>
            <a:endParaRPr lang="en-US">
              <a:solidFill>
                <a:schemeClr val="accent1">
                  <a:lumMod val="75000"/>
                </a:schemeClr>
              </a:solidFill>
              <a:ea typeface="Calibri"/>
              <a:cs typeface="Calibri"/>
            </a:endParaRPr>
          </a:p>
          <a:p>
            <a:pPr>
              <a:lnSpc>
                <a:spcPct val="150000"/>
              </a:lnSpc>
              <a:buFont typeface="Arial" panose="020B0604020202020204" pitchFamily="34" charset="0"/>
              <a:buChar char="•"/>
            </a:pPr>
            <a:r>
              <a:rPr lang="he-IL" sz="2400" dirty="0">
                <a:solidFill>
                  <a:schemeClr val="accent1">
                    <a:lumMod val="75000"/>
                  </a:schemeClr>
                </a:solidFill>
                <a:ea typeface="+mn-lt"/>
                <a:cs typeface="+mn-lt"/>
              </a:rPr>
              <a:t> אישור מנהל בבקשה לפתיחת קופה ייעשה על ידי שינוי לסטטוס </a:t>
            </a:r>
            <a:r>
              <a:rPr lang="he-IL" sz="2400" u="sng" dirty="0">
                <a:solidFill>
                  <a:schemeClr val="accent1">
                    <a:lumMod val="75000"/>
                  </a:schemeClr>
                </a:solidFill>
                <a:ea typeface="+mn-lt"/>
                <a:cs typeface="+mn-lt"/>
              </a:rPr>
              <a:t>"הגשת בקשה".</a:t>
            </a:r>
          </a:p>
          <a:p>
            <a:pPr>
              <a:lnSpc>
                <a:spcPct val="150000"/>
              </a:lnSpc>
              <a:buFont typeface="Arial" panose="020B0604020202020204" pitchFamily="34" charset="0"/>
              <a:buChar char="•"/>
            </a:pPr>
            <a:r>
              <a:rPr lang="he-IL" sz="2400" dirty="0">
                <a:solidFill>
                  <a:schemeClr val="accent1">
                    <a:lumMod val="75000"/>
                  </a:schemeClr>
                </a:solidFill>
                <a:ea typeface="+mn-lt"/>
                <a:cs typeface="+mn-lt"/>
              </a:rPr>
              <a:t> דיווח על קופה קטנה מתבצע דרך לשונית "קופה </a:t>
            </a:r>
            <a:r>
              <a:rPr lang="he-IL" sz="2400">
                <a:solidFill>
                  <a:schemeClr val="accent1">
                    <a:lumMod val="75000"/>
                  </a:schemeClr>
                </a:solidFill>
                <a:ea typeface="+mn-lt"/>
                <a:cs typeface="+mn-lt"/>
              </a:rPr>
              <a:t>קטנה".</a:t>
            </a:r>
            <a:endParaRPr lang="he-IL">
              <a:solidFill>
                <a:schemeClr val="accent1">
                  <a:lumMod val="75000"/>
                </a:schemeClr>
              </a:solidFill>
              <a:ea typeface="+mn-lt"/>
              <a:cs typeface="Arial" panose="020B0604020202020204" pitchFamily="34" charset="0"/>
            </a:endParaRPr>
          </a:p>
          <a:p>
            <a:pPr>
              <a:lnSpc>
                <a:spcPct val="150000"/>
              </a:lnSpc>
              <a:buFont typeface="Arial" panose="020B0604020202020204" pitchFamily="34" charset="0"/>
              <a:buChar char="•"/>
            </a:pPr>
            <a:r>
              <a:rPr lang="he-IL" sz="2400" dirty="0">
                <a:solidFill>
                  <a:schemeClr val="accent1">
                    <a:lumMod val="75000"/>
                  </a:schemeClr>
                </a:solidFill>
                <a:ea typeface="+mn-lt"/>
                <a:cs typeface="+mn-lt"/>
              </a:rPr>
              <a:t> יש להקפיד על מילוי כל השדות הנדרשים.</a:t>
            </a:r>
            <a:endParaRPr lang="he-IL">
              <a:solidFill>
                <a:schemeClr val="accent1">
                  <a:lumMod val="75000"/>
                </a:schemeClr>
              </a:solidFill>
              <a:ea typeface="Calibri"/>
              <a:cs typeface="Arial"/>
            </a:endParaRPr>
          </a:p>
          <a:p>
            <a:pPr>
              <a:lnSpc>
                <a:spcPct val="150000"/>
              </a:lnSpc>
              <a:buFont typeface="Arial" panose="020B0604020202020204" pitchFamily="34" charset="0"/>
              <a:buChar char="•"/>
            </a:pPr>
            <a:r>
              <a:rPr lang="he-IL" sz="2400" dirty="0">
                <a:solidFill>
                  <a:schemeClr val="accent1">
                    <a:lumMod val="75000"/>
                  </a:schemeClr>
                </a:solidFill>
                <a:ea typeface="+mn-lt"/>
                <a:cs typeface="+mn-lt"/>
              </a:rPr>
              <a:t> הטיפול מתבצע על ידי הנהלת חשבונות.</a:t>
            </a:r>
            <a:endParaRPr lang="he-IL" dirty="0">
              <a:solidFill>
                <a:schemeClr val="accent1">
                  <a:lumMod val="75000"/>
                </a:schemeClr>
              </a:solidFill>
              <a:ea typeface="Calibri"/>
            </a:endParaRPr>
          </a:p>
          <a:p>
            <a:pPr>
              <a:lnSpc>
                <a:spcPct val="150000"/>
              </a:lnSpc>
              <a:buFont typeface="Arial" panose="020B0604020202020204" pitchFamily="34" charset="0"/>
              <a:buChar char="•"/>
            </a:pPr>
            <a:r>
              <a:rPr lang="he-IL" sz="2400" dirty="0">
                <a:solidFill>
                  <a:schemeClr val="accent1">
                    <a:lumMod val="75000"/>
                  </a:schemeClr>
                </a:solidFill>
                <a:latin typeface="Calibri"/>
                <a:ea typeface="Calibri"/>
                <a:cs typeface="Calibri"/>
              </a:rPr>
              <a:t> אישור מנהל על דיווח קופה קטנה יעשה כפי שנעשה בחשבונית רגילה.</a:t>
            </a:r>
          </a:p>
          <a:p>
            <a:pPr marL="342900" indent="-342900">
              <a:lnSpc>
                <a:spcPct val="150000"/>
              </a:lnSpc>
              <a:buFont typeface="Arial" panose="020B0604020202020204" pitchFamily="34" charset="0"/>
              <a:buChar char="•"/>
            </a:pPr>
            <a:endParaRPr lang="he-IL" sz="2400" dirty="0">
              <a:solidFill>
                <a:schemeClr val="accent1">
                  <a:lumMod val="75000"/>
                </a:schemeClr>
              </a:solidFill>
              <a:latin typeface="Calibri"/>
              <a:ea typeface="Tahoma"/>
              <a:cs typeface="Calibri"/>
            </a:endParaRPr>
          </a:p>
        </p:txBody>
      </p:sp>
    </p:spTree>
    <p:extLst>
      <p:ext uri="{BB962C8B-B14F-4D97-AF65-F5344CB8AC3E}">
        <p14:creationId xmlns:p14="http://schemas.microsoft.com/office/powerpoint/2010/main" val="3914912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34CB8DC-C946-5F7C-80E6-DB8FFB457CF8}"/>
              </a:ext>
            </a:extLst>
          </p:cNvPr>
          <p:cNvSpPr>
            <a:spLocks noGrp="1"/>
          </p:cNvSpPr>
          <p:nvPr>
            <p:ph type="title"/>
          </p:nvPr>
        </p:nvSpPr>
        <p:spPr>
          <a:xfrm>
            <a:off x="2510647" y="1555216"/>
            <a:ext cx="7170707" cy="5111055"/>
          </a:xfrm>
        </p:spPr>
        <p:txBody>
          <a:bodyPr vert="horz" lIns="91440" tIns="45720" rIns="91440" bIns="45720" rtlCol="1" anchor="t">
            <a:noAutofit/>
          </a:bodyPr>
          <a:lstStyle/>
          <a:p>
            <a:r>
              <a:rPr lang="he-IL" sz="2000" b="0" i="0" dirty="0">
                <a:solidFill>
                  <a:schemeClr val="accent1">
                    <a:lumMod val="75000"/>
                  </a:schemeClr>
                </a:solidFill>
                <a:effectLst/>
                <a:latin typeface="Calibri"/>
                <a:ea typeface="Calibri"/>
                <a:cs typeface="Calibri"/>
              </a:rPr>
              <a:t>לכל מרכז </a:t>
            </a:r>
            <a:r>
              <a:rPr lang="he-IL" sz="2000" b="0" dirty="0">
                <a:solidFill>
                  <a:schemeClr val="accent1">
                    <a:lumMod val="75000"/>
                  </a:schemeClr>
                </a:solidFill>
                <a:latin typeface="Calibri"/>
                <a:ea typeface="Calibri"/>
                <a:cs typeface="Calibri"/>
              </a:rPr>
              <a:t>קיימים </a:t>
            </a:r>
            <a:r>
              <a:rPr lang="he-IL" sz="2000" b="0" i="0" dirty="0">
                <a:solidFill>
                  <a:schemeClr val="accent1">
                    <a:lumMod val="75000"/>
                  </a:schemeClr>
                </a:solidFill>
                <a:effectLst/>
                <a:latin typeface="Calibri"/>
                <a:ea typeface="Calibri"/>
                <a:cs typeface="Calibri"/>
              </a:rPr>
              <a:t>מספרי לקוח גנריים הנקראים:</a:t>
            </a:r>
            <a:br>
              <a:rPr lang="he-IL" sz="2000" b="0" dirty="0">
                <a:solidFill>
                  <a:schemeClr val="accent1">
                    <a:lumMod val="75000"/>
                  </a:schemeClr>
                </a:solidFill>
                <a:effectLst/>
                <a:latin typeface="Calibri"/>
                <a:ea typeface="Calibri"/>
                <a:cs typeface="Calibri"/>
              </a:rPr>
            </a:br>
            <a:r>
              <a:rPr lang="he-IL" sz="2000" b="0" dirty="0">
                <a:solidFill>
                  <a:schemeClr val="accent1">
                    <a:lumMod val="75000"/>
                  </a:schemeClr>
                </a:solidFill>
                <a:effectLst/>
                <a:latin typeface="Calibri"/>
                <a:ea typeface="Calibri"/>
                <a:cs typeface="Calibri"/>
              </a:rPr>
              <a:t>לקוחות "</a:t>
            </a:r>
            <a:r>
              <a:rPr lang="he-IL" sz="2000" b="0" u="sng" dirty="0">
                <a:solidFill>
                  <a:schemeClr val="accent1">
                    <a:lumMod val="75000"/>
                  </a:schemeClr>
                </a:solidFill>
                <a:effectLst/>
                <a:latin typeface="Calibri"/>
                <a:ea typeface="Calibri"/>
                <a:cs typeface="Calibri"/>
              </a:rPr>
              <a:t>שם המרכז</a:t>
            </a:r>
            <a:r>
              <a:rPr lang="he-IL" sz="2000" b="0" dirty="0">
                <a:solidFill>
                  <a:schemeClr val="accent1">
                    <a:lumMod val="75000"/>
                  </a:schemeClr>
                </a:solidFill>
                <a:effectLst/>
                <a:latin typeface="Calibri"/>
                <a:ea typeface="Calibri"/>
                <a:cs typeface="Calibri"/>
              </a:rPr>
              <a:t>" (</a:t>
            </a:r>
            <a:r>
              <a:rPr lang="he-IL" sz="2000" b="0" i="0" dirty="0">
                <a:solidFill>
                  <a:schemeClr val="accent1">
                    <a:lumMod val="75000"/>
                  </a:schemeClr>
                </a:solidFill>
                <a:effectLst/>
                <a:latin typeface="Calibri"/>
                <a:ea typeface="Calibri"/>
                <a:cs typeface="Calibri"/>
              </a:rPr>
              <a:t>שכירות פרטי)</a:t>
            </a:r>
            <a:br>
              <a:rPr lang="he-IL" sz="2000" b="0" dirty="0">
                <a:solidFill>
                  <a:schemeClr val="accent1">
                    <a:lumMod val="75000"/>
                  </a:schemeClr>
                </a:solidFill>
                <a:effectLst/>
                <a:latin typeface="Calibri"/>
                <a:ea typeface="Calibri"/>
                <a:cs typeface="Calibri"/>
              </a:rPr>
            </a:br>
            <a:r>
              <a:rPr lang="he-IL" sz="2000" b="0" dirty="0">
                <a:solidFill>
                  <a:schemeClr val="accent1">
                    <a:lumMod val="75000"/>
                  </a:schemeClr>
                </a:solidFill>
                <a:effectLst/>
                <a:latin typeface="Calibri"/>
                <a:ea typeface="Calibri"/>
                <a:cs typeface="Calibri"/>
              </a:rPr>
              <a:t>לקוחות "</a:t>
            </a:r>
            <a:r>
              <a:rPr lang="he-IL" sz="2000" b="0" u="sng" dirty="0">
                <a:solidFill>
                  <a:schemeClr val="accent1">
                    <a:lumMod val="75000"/>
                  </a:schemeClr>
                </a:solidFill>
                <a:effectLst/>
                <a:latin typeface="Calibri"/>
                <a:ea typeface="Calibri"/>
                <a:cs typeface="Calibri"/>
              </a:rPr>
              <a:t>שם המרכז" </a:t>
            </a:r>
            <a:r>
              <a:rPr lang="he-IL" sz="2000" b="0" dirty="0">
                <a:solidFill>
                  <a:schemeClr val="accent1">
                    <a:lumMod val="75000"/>
                  </a:schemeClr>
                </a:solidFill>
                <a:effectLst/>
                <a:latin typeface="Calibri"/>
                <a:ea typeface="Calibri"/>
                <a:cs typeface="Calibri"/>
              </a:rPr>
              <a:t>(</a:t>
            </a:r>
            <a:r>
              <a:rPr lang="he-IL" sz="2000" b="0" i="0" dirty="0">
                <a:solidFill>
                  <a:schemeClr val="accent1">
                    <a:lumMod val="75000"/>
                  </a:schemeClr>
                </a:solidFill>
                <a:effectLst/>
                <a:latin typeface="Calibri"/>
                <a:ea typeface="Calibri"/>
                <a:cs typeface="Calibri"/>
              </a:rPr>
              <a:t>שכירות עסקי)</a:t>
            </a:r>
            <a:br>
              <a:rPr lang="he-IL" sz="2000" b="0" dirty="0">
                <a:solidFill>
                  <a:schemeClr val="accent1">
                    <a:lumMod val="75000"/>
                  </a:schemeClr>
                </a:solidFill>
                <a:effectLst/>
                <a:latin typeface="Calibri"/>
                <a:ea typeface="Calibri"/>
                <a:cs typeface="Calibri"/>
              </a:rPr>
            </a:br>
            <a:r>
              <a:rPr lang="he-IL" sz="2000" b="0" i="0" dirty="0">
                <a:solidFill>
                  <a:schemeClr val="accent1">
                    <a:lumMod val="75000"/>
                  </a:schemeClr>
                </a:solidFill>
                <a:effectLst/>
                <a:latin typeface="Calibri"/>
                <a:ea typeface="Calibri"/>
                <a:cs typeface="Calibri"/>
              </a:rPr>
              <a:t>לקוחות "</a:t>
            </a:r>
            <a:r>
              <a:rPr lang="he-IL" sz="2000" b="0" i="0" u="sng" dirty="0">
                <a:solidFill>
                  <a:schemeClr val="accent1">
                    <a:lumMod val="75000"/>
                  </a:schemeClr>
                </a:solidFill>
                <a:effectLst/>
                <a:latin typeface="Calibri"/>
                <a:ea typeface="Calibri"/>
                <a:cs typeface="Calibri"/>
              </a:rPr>
              <a:t>שם המרכז"</a:t>
            </a:r>
            <a:br>
              <a:rPr lang="he-IL" sz="2000" b="0" i="0" u="sng" dirty="0">
                <a:solidFill>
                  <a:schemeClr val="accent1">
                    <a:lumMod val="75000"/>
                  </a:schemeClr>
                </a:solidFill>
                <a:effectLst/>
                <a:latin typeface="Calibri"/>
                <a:ea typeface="Calibri"/>
                <a:cs typeface="Calibri"/>
              </a:rPr>
            </a:br>
            <a:r>
              <a:rPr lang="he-IL" sz="2000" b="0" i="0" dirty="0">
                <a:solidFill>
                  <a:schemeClr val="accent1">
                    <a:lumMod val="75000"/>
                  </a:schemeClr>
                </a:solidFill>
                <a:effectLst/>
                <a:latin typeface="Calibri"/>
                <a:ea typeface="Calibri"/>
                <a:cs typeface="Calibri"/>
              </a:rPr>
              <a:t>נאתר ברשימת לקוחות את שם המרכז הרלוונטי לנו בו אנחנו עובדים!</a:t>
            </a:r>
            <a:br>
              <a:rPr lang="he-IL" sz="2000" b="0" i="0" dirty="0">
                <a:solidFill>
                  <a:schemeClr val="accent1">
                    <a:lumMod val="75000"/>
                  </a:schemeClr>
                </a:solidFill>
                <a:effectLst/>
                <a:latin typeface="Calibri"/>
                <a:ea typeface="Calibri"/>
                <a:cs typeface="Calibri"/>
              </a:rPr>
            </a:br>
            <a:br>
              <a:rPr lang="he-IL" sz="2000" b="0" i="0" dirty="0">
                <a:solidFill>
                  <a:schemeClr val="accent1">
                    <a:lumMod val="75000"/>
                  </a:schemeClr>
                </a:solidFill>
                <a:effectLst/>
                <a:latin typeface="Calibri"/>
                <a:ea typeface="Calibri"/>
                <a:cs typeface="Calibri"/>
              </a:rPr>
            </a:br>
            <a:br>
              <a:rPr lang="he-IL" sz="2000" b="0" i="0" dirty="0">
                <a:solidFill>
                  <a:schemeClr val="accent1">
                    <a:lumMod val="75000"/>
                  </a:schemeClr>
                </a:solidFill>
                <a:effectLst/>
                <a:latin typeface="Calibri"/>
                <a:ea typeface="Calibri"/>
                <a:cs typeface="Calibri"/>
              </a:rPr>
            </a:br>
            <a:br>
              <a:rPr lang="he-IL" sz="2000" b="0" i="0" dirty="0">
                <a:solidFill>
                  <a:schemeClr val="accent1">
                    <a:lumMod val="75000"/>
                  </a:schemeClr>
                </a:solidFill>
                <a:effectLst/>
                <a:latin typeface="Calibri"/>
                <a:ea typeface="Calibri"/>
                <a:cs typeface="Calibri"/>
              </a:rPr>
            </a:br>
            <a:br>
              <a:rPr lang="he-IL" sz="2000" b="0" i="0" dirty="0">
                <a:solidFill>
                  <a:schemeClr val="accent1">
                    <a:lumMod val="75000"/>
                  </a:schemeClr>
                </a:solidFill>
                <a:effectLst/>
                <a:latin typeface="Calibri"/>
                <a:ea typeface="Calibri"/>
                <a:cs typeface="Calibri"/>
              </a:rPr>
            </a:br>
            <a:br>
              <a:rPr lang="he-IL" sz="2000" b="0" i="0" dirty="0">
                <a:solidFill>
                  <a:schemeClr val="accent1">
                    <a:lumMod val="75000"/>
                  </a:schemeClr>
                </a:solidFill>
                <a:effectLst/>
                <a:latin typeface="Calibri"/>
                <a:ea typeface="Calibri"/>
                <a:cs typeface="Calibri"/>
              </a:rPr>
            </a:br>
            <a:br>
              <a:rPr lang="he-IL" sz="2000" b="0" i="0" dirty="0">
                <a:solidFill>
                  <a:schemeClr val="accent1">
                    <a:lumMod val="75000"/>
                  </a:schemeClr>
                </a:solidFill>
                <a:effectLst/>
                <a:latin typeface="Calibri"/>
                <a:ea typeface="Calibri"/>
                <a:cs typeface="Calibri"/>
              </a:rPr>
            </a:br>
            <a:r>
              <a:rPr lang="he-IL" sz="2000" b="0" i="0" dirty="0">
                <a:solidFill>
                  <a:schemeClr val="accent1">
                    <a:lumMod val="75000"/>
                  </a:schemeClr>
                </a:solidFill>
                <a:effectLst/>
                <a:latin typeface="Calibri"/>
                <a:ea typeface="Calibri"/>
                <a:cs typeface="Calibri"/>
              </a:rPr>
              <a:t>נשנה בשדה "שם לקוח" לשם של </a:t>
            </a:r>
            <a:r>
              <a:rPr lang="he-IL" sz="2000" b="0" dirty="0">
                <a:solidFill>
                  <a:schemeClr val="accent1">
                    <a:lumMod val="75000"/>
                  </a:schemeClr>
                </a:solidFill>
                <a:latin typeface="Calibri"/>
                <a:ea typeface="Calibri"/>
                <a:cs typeface="Calibri"/>
              </a:rPr>
              <a:t>הלקוח</a:t>
            </a:r>
            <a:r>
              <a:rPr lang="he-IL" sz="2000" b="0" i="0" dirty="0">
                <a:solidFill>
                  <a:schemeClr val="accent1">
                    <a:lumMod val="75000"/>
                  </a:schemeClr>
                </a:solidFill>
                <a:effectLst/>
                <a:latin typeface="Calibri"/>
                <a:ea typeface="Calibri"/>
                <a:cs typeface="Calibri"/>
              </a:rPr>
              <a:t> אליו מיועד המסמך</a:t>
            </a:r>
            <a:br>
              <a:rPr lang="he-IL" sz="2000" b="0" i="0" dirty="0">
                <a:solidFill>
                  <a:schemeClr val="accent1">
                    <a:lumMod val="75000"/>
                  </a:schemeClr>
                </a:solidFill>
                <a:effectLst/>
                <a:latin typeface="Calibri"/>
                <a:ea typeface="Calibri"/>
                <a:cs typeface="Calibri"/>
              </a:rPr>
            </a:br>
            <a:br>
              <a:rPr lang="he-IL" sz="2000" b="0" i="0" dirty="0">
                <a:solidFill>
                  <a:schemeClr val="accent1">
                    <a:lumMod val="75000"/>
                  </a:schemeClr>
                </a:solidFill>
                <a:effectLst/>
                <a:latin typeface="Calibri"/>
                <a:ea typeface="Calibri"/>
                <a:cs typeface="Calibri"/>
              </a:rPr>
            </a:br>
            <a:br>
              <a:rPr lang="he-IL" sz="2000" b="0" dirty="0">
                <a:solidFill>
                  <a:schemeClr val="accent1">
                    <a:lumMod val="75000"/>
                  </a:schemeClr>
                </a:solidFill>
                <a:effectLst/>
                <a:latin typeface="Calibri"/>
                <a:ea typeface="Calibri"/>
                <a:cs typeface="Calibri"/>
              </a:rPr>
            </a:br>
            <a:br>
              <a:rPr lang="he-IL" sz="2000" b="0" dirty="0">
                <a:latin typeface="Calibri"/>
                <a:ea typeface="Calibri"/>
                <a:cs typeface="Calibri"/>
              </a:rPr>
            </a:br>
            <a:endParaRPr lang="he-IL" sz="2000" b="0" dirty="0">
              <a:solidFill>
                <a:schemeClr val="accent1">
                  <a:lumMod val="75000"/>
                </a:schemeClr>
              </a:solidFill>
              <a:latin typeface="Calibri"/>
              <a:ea typeface="Calibri"/>
              <a:cs typeface="Calibri"/>
            </a:endParaRPr>
          </a:p>
        </p:txBody>
      </p:sp>
      <p:sp>
        <p:nvSpPr>
          <p:cNvPr id="3" name="מציין מיקום טקסט 2">
            <a:extLst>
              <a:ext uri="{FF2B5EF4-FFF2-40B4-BE49-F238E27FC236}">
                <a16:creationId xmlns:a16="http://schemas.microsoft.com/office/drawing/2014/main" id="{D578FC66-E25E-3A65-145D-D65BBF6A5085}"/>
              </a:ext>
            </a:extLst>
          </p:cNvPr>
          <p:cNvSpPr>
            <a:spLocks noGrp="1"/>
          </p:cNvSpPr>
          <p:nvPr>
            <p:ph type="body" idx="1"/>
          </p:nvPr>
        </p:nvSpPr>
        <p:spPr>
          <a:xfrm>
            <a:off x="5869857" y="1081372"/>
            <a:ext cx="1564673" cy="473844"/>
          </a:xfrm>
        </p:spPr>
        <p:txBody>
          <a:bodyPr>
            <a:noAutofit/>
          </a:bodyPr>
          <a:lstStyle/>
          <a:p>
            <a:r>
              <a:rPr lang="he-IL" sz="3000" b="1" u="sng" dirty="0">
                <a:solidFill>
                  <a:schemeClr val="accent1">
                    <a:lumMod val="75000"/>
                  </a:schemeClr>
                </a:solidFill>
                <a:latin typeface="Calibri"/>
                <a:ea typeface="Tahoma"/>
                <a:cs typeface="Calibri"/>
              </a:rPr>
              <a:t>הכנסות</a:t>
            </a:r>
          </a:p>
        </p:txBody>
      </p:sp>
      <p:pic>
        <p:nvPicPr>
          <p:cNvPr id="9" name="תמונה 8" descr="תמונה שמכילה טקסט, תוכנה, מספר, צילום מסך">
            <a:extLst>
              <a:ext uri="{FF2B5EF4-FFF2-40B4-BE49-F238E27FC236}">
                <a16:creationId xmlns:a16="http://schemas.microsoft.com/office/drawing/2014/main" id="{928614B4-A62C-ED10-3A6E-234A997E773C}"/>
              </a:ext>
            </a:extLst>
          </p:cNvPr>
          <p:cNvPicPr>
            <a:picLocks noChangeAspect="1"/>
          </p:cNvPicPr>
          <p:nvPr/>
        </p:nvPicPr>
        <p:blipFill rotWithShape="1">
          <a:blip r:embed="rId2">
            <a:extLst>
              <a:ext uri="{28A0092B-C50C-407E-A947-70E740481C1C}">
                <a14:useLocalDpi xmlns:a14="http://schemas.microsoft.com/office/drawing/2010/main" val="0"/>
              </a:ext>
            </a:extLst>
          </a:blip>
          <a:srcRect t="10419" b="30168"/>
          <a:stretch/>
        </p:blipFill>
        <p:spPr>
          <a:xfrm>
            <a:off x="2667850" y="3205317"/>
            <a:ext cx="6856301" cy="1681315"/>
          </a:xfrm>
          <a:prstGeom prst="rect">
            <a:avLst/>
          </a:prstGeom>
        </p:spPr>
      </p:pic>
      <p:pic>
        <p:nvPicPr>
          <p:cNvPr id="11" name="תמונה 10" descr="תמונה שמכילה טקסט, צילום מסך, גופן, קו">
            <a:extLst>
              <a:ext uri="{FF2B5EF4-FFF2-40B4-BE49-F238E27FC236}">
                <a16:creationId xmlns:a16="http://schemas.microsoft.com/office/drawing/2014/main" id="{CF281D20-8C99-976B-8DB3-E2D78F9D764B}"/>
              </a:ext>
            </a:extLst>
          </p:cNvPr>
          <p:cNvPicPr>
            <a:picLocks noChangeAspect="1"/>
          </p:cNvPicPr>
          <p:nvPr/>
        </p:nvPicPr>
        <p:blipFill rotWithShape="1">
          <a:blip r:embed="rId3">
            <a:extLst>
              <a:ext uri="{28A0092B-C50C-407E-A947-70E740481C1C}">
                <a14:useLocalDpi xmlns:a14="http://schemas.microsoft.com/office/drawing/2010/main" val="0"/>
              </a:ext>
            </a:extLst>
          </a:blip>
          <a:srcRect l="67970" t="27203"/>
          <a:stretch/>
        </p:blipFill>
        <p:spPr>
          <a:xfrm>
            <a:off x="8139592" y="5490138"/>
            <a:ext cx="1366982" cy="714289"/>
          </a:xfrm>
          <a:prstGeom prst="rect">
            <a:avLst/>
          </a:prstGeom>
        </p:spPr>
      </p:pic>
      <p:pic>
        <p:nvPicPr>
          <p:cNvPr id="13" name="תמונה 12" descr="תמונה שמכילה צילום מסך, טקסט, קו, גופן&#10;&#10;התיאור נוצר באופן אוטומטי">
            <a:extLst>
              <a:ext uri="{FF2B5EF4-FFF2-40B4-BE49-F238E27FC236}">
                <a16:creationId xmlns:a16="http://schemas.microsoft.com/office/drawing/2014/main" id="{882B859B-4004-4450-A5DE-B9A8E06E2234}"/>
              </a:ext>
            </a:extLst>
          </p:cNvPr>
          <p:cNvPicPr>
            <a:picLocks noChangeAspect="1"/>
          </p:cNvPicPr>
          <p:nvPr/>
        </p:nvPicPr>
        <p:blipFill rotWithShape="1">
          <a:blip r:embed="rId4">
            <a:extLst>
              <a:ext uri="{28A0092B-C50C-407E-A947-70E740481C1C}">
                <a14:useLocalDpi xmlns:a14="http://schemas.microsoft.com/office/drawing/2010/main" val="0"/>
              </a:ext>
            </a:extLst>
          </a:blip>
          <a:srcRect l="76987" t="28056" r="-1" b="17927"/>
          <a:stretch/>
        </p:blipFill>
        <p:spPr>
          <a:xfrm>
            <a:off x="6091564" y="5571979"/>
            <a:ext cx="955863" cy="550606"/>
          </a:xfrm>
          <a:prstGeom prst="rect">
            <a:avLst/>
          </a:prstGeom>
        </p:spPr>
      </p:pic>
      <p:sp>
        <p:nvSpPr>
          <p:cNvPr id="14" name="חץ: למטה 13">
            <a:extLst>
              <a:ext uri="{FF2B5EF4-FFF2-40B4-BE49-F238E27FC236}">
                <a16:creationId xmlns:a16="http://schemas.microsoft.com/office/drawing/2014/main" id="{172B7982-AB02-D90E-2609-E3CB1CE5EAD4}"/>
              </a:ext>
            </a:extLst>
          </p:cNvPr>
          <p:cNvSpPr/>
          <p:nvPr/>
        </p:nvSpPr>
        <p:spPr>
          <a:xfrm rot="5400000">
            <a:off x="7216707" y="5670230"/>
            <a:ext cx="431632" cy="332640"/>
          </a:xfrm>
          <a:prstGeom prst="downArrow">
            <a:avLst>
              <a:gd name="adj1" fmla="val 35877"/>
              <a:gd name="adj2" fmla="val 46946"/>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endParaRPr lang="he-IL" sz="2800">
              <a:solidFill>
                <a:schemeClr val="accent1">
                  <a:lumMod val="75000"/>
                </a:schemeClr>
              </a:solidFill>
              <a:latin typeface="Calibri"/>
              <a:ea typeface="Calibri"/>
              <a:cs typeface="Calibri"/>
            </a:endParaRPr>
          </a:p>
        </p:txBody>
      </p:sp>
    </p:spTree>
    <p:extLst>
      <p:ext uri="{BB962C8B-B14F-4D97-AF65-F5344CB8AC3E}">
        <p14:creationId xmlns:p14="http://schemas.microsoft.com/office/powerpoint/2010/main" val="1923590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מציין מיקום טקסט 2">
            <a:extLst>
              <a:ext uri="{FF2B5EF4-FFF2-40B4-BE49-F238E27FC236}">
                <a16:creationId xmlns:a16="http://schemas.microsoft.com/office/drawing/2014/main" id="{D578FC66-E25E-3A65-145D-D65BBF6A5085}"/>
              </a:ext>
            </a:extLst>
          </p:cNvPr>
          <p:cNvSpPr>
            <a:spLocks noGrp="1"/>
          </p:cNvSpPr>
          <p:nvPr>
            <p:ph type="body" idx="1"/>
          </p:nvPr>
        </p:nvSpPr>
        <p:spPr>
          <a:xfrm>
            <a:off x="4775918" y="1554949"/>
            <a:ext cx="4416027" cy="904005"/>
          </a:xfrm>
        </p:spPr>
        <p:txBody>
          <a:bodyPr>
            <a:noAutofit/>
          </a:bodyPr>
          <a:lstStyle/>
          <a:p>
            <a:r>
              <a:rPr lang="he-IL" sz="3200" b="1" u="sng" dirty="0">
                <a:solidFill>
                  <a:schemeClr val="accent1">
                    <a:lumMod val="75000"/>
                  </a:schemeClr>
                </a:solidFill>
                <a:latin typeface="Calibri"/>
                <a:ea typeface="Tahoma"/>
                <a:cs typeface="Calibri"/>
              </a:rPr>
              <a:t>פרופורמה - דרישת תשלום</a:t>
            </a:r>
            <a:endParaRPr lang="he-IL" sz="3200" dirty="0">
              <a:solidFill>
                <a:schemeClr val="accent1">
                  <a:lumMod val="75000"/>
                </a:schemeClr>
              </a:solidFill>
              <a:latin typeface="Calibri"/>
              <a:ea typeface="Calibri"/>
              <a:cs typeface="Calibri"/>
            </a:endParaRPr>
          </a:p>
        </p:txBody>
      </p:sp>
      <p:sp>
        <p:nvSpPr>
          <p:cNvPr id="5" name="כותרת 4">
            <a:extLst>
              <a:ext uri="{FF2B5EF4-FFF2-40B4-BE49-F238E27FC236}">
                <a16:creationId xmlns:a16="http://schemas.microsoft.com/office/drawing/2014/main" id="{F5575106-E4B2-60B8-C631-6D48356B6B50}"/>
              </a:ext>
            </a:extLst>
          </p:cNvPr>
          <p:cNvSpPr>
            <a:spLocks noGrp="1"/>
          </p:cNvSpPr>
          <p:nvPr>
            <p:ph type="title"/>
          </p:nvPr>
        </p:nvSpPr>
        <p:spPr>
          <a:xfrm>
            <a:off x="917537" y="2577454"/>
            <a:ext cx="10363200" cy="1362075"/>
          </a:xfrm>
        </p:spPr>
        <p:txBody>
          <a:bodyPr vert="horz" lIns="91440" tIns="45720" rIns="91440" bIns="45720" rtlCol="1" anchor="t">
            <a:noAutofit/>
          </a:bodyPr>
          <a:lstStyle/>
          <a:p>
            <a:pPr>
              <a:lnSpc>
                <a:spcPct val="150000"/>
              </a:lnSpc>
              <a:buFont typeface="Arial"/>
              <a:buChar char="•"/>
            </a:pPr>
            <a:r>
              <a:rPr lang="he-IL" sz="2200" b="0" dirty="0">
                <a:solidFill>
                  <a:schemeClr val="tx2"/>
                </a:solidFill>
                <a:latin typeface="Calibri"/>
                <a:ea typeface="+mj-lt"/>
                <a:cs typeface="Calibri"/>
              </a:rPr>
              <a:t> פרופורמה תוקם במערכת כאשר יש צורך בהפקת הסכם התחייבות לתשלום בין שני הצדדים, כלומר דרישת תשלום.</a:t>
            </a:r>
            <a:endParaRPr lang="he-IL" sz="2200">
              <a:solidFill>
                <a:schemeClr val="tx2"/>
              </a:solidFill>
              <a:latin typeface="Calibri"/>
              <a:ea typeface="Calibri"/>
              <a:cs typeface="Calibri"/>
            </a:endParaRPr>
          </a:p>
          <a:p>
            <a:pPr>
              <a:lnSpc>
                <a:spcPct val="150000"/>
              </a:lnSpc>
              <a:buFont typeface="Arial"/>
              <a:buChar char="•"/>
            </a:pPr>
            <a:r>
              <a:rPr lang="he-IL" sz="2200" b="0" dirty="0">
                <a:solidFill>
                  <a:schemeClr val="tx2"/>
                </a:solidFill>
                <a:latin typeface="Calibri"/>
                <a:ea typeface="+mj-lt"/>
                <a:cs typeface="Calibri"/>
              </a:rPr>
              <a:t> פרופורמה היא מסך המשמש לתיעוד בלבד ואינה משמשת לצרכים פיננסיים.</a:t>
            </a:r>
            <a:endParaRPr lang="he-IL" sz="2200">
              <a:solidFill>
                <a:schemeClr val="tx2"/>
              </a:solidFill>
              <a:latin typeface="Calibri"/>
              <a:ea typeface="Calibri"/>
              <a:cs typeface="Calibri"/>
            </a:endParaRPr>
          </a:p>
          <a:p>
            <a:pPr>
              <a:lnSpc>
                <a:spcPct val="150000"/>
              </a:lnSpc>
              <a:buFont typeface="Arial"/>
              <a:buChar char="•"/>
            </a:pPr>
            <a:r>
              <a:rPr lang="he-IL" sz="2200" b="0" dirty="0">
                <a:solidFill>
                  <a:schemeClr val="tx2"/>
                </a:solidFill>
                <a:latin typeface="Calibri"/>
                <a:ea typeface="+mj-lt"/>
                <a:cs typeface="Calibri"/>
              </a:rPr>
              <a:t> בעת הקמת הפרופורמה, יש לבחור את המספר הגנרי עבור הלקוח ולשנות את שם הלקוח בהתאם לצורך.</a:t>
            </a:r>
            <a:endParaRPr lang="he-IL" sz="2200">
              <a:solidFill>
                <a:schemeClr val="tx2"/>
              </a:solidFill>
              <a:latin typeface="Calibri"/>
              <a:ea typeface="Calibri"/>
              <a:cs typeface="Calibri"/>
            </a:endParaRPr>
          </a:p>
          <a:p>
            <a:pPr>
              <a:lnSpc>
                <a:spcPct val="150000"/>
              </a:lnSpc>
              <a:buFont typeface="Arial"/>
              <a:buChar char="•"/>
            </a:pPr>
            <a:r>
              <a:rPr lang="he-IL" sz="2200" b="0" dirty="0">
                <a:solidFill>
                  <a:schemeClr val="tx2"/>
                </a:solidFill>
                <a:latin typeface="Calibri"/>
                <a:ea typeface="+mj-lt"/>
                <a:cs typeface="Calibri"/>
              </a:rPr>
              <a:t>ניתן להדפיס את דרישת התשלום על ידי לחיצה על שלוש הנקודות ובחירה באפשרות "הדפסה".</a:t>
            </a:r>
            <a:br>
              <a:rPr lang="he-IL" sz="2000" dirty="0">
                <a:latin typeface="Calibri"/>
                <a:ea typeface="Calibri"/>
                <a:cs typeface="Calibri"/>
              </a:rPr>
            </a:br>
            <a:endParaRPr lang="he-IL" sz="2000">
              <a:solidFill>
                <a:schemeClr val="tx2"/>
              </a:solidFill>
              <a:latin typeface="Calibri"/>
              <a:ea typeface="Calibri"/>
              <a:cs typeface="Calibri"/>
            </a:endParaRPr>
          </a:p>
        </p:txBody>
      </p:sp>
    </p:spTree>
    <p:extLst>
      <p:ext uri="{BB962C8B-B14F-4D97-AF65-F5344CB8AC3E}">
        <p14:creationId xmlns:p14="http://schemas.microsoft.com/office/powerpoint/2010/main" val="3300331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כותרת 1">
            <a:extLst>
              <a:ext uri="{FF2B5EF4-FFF2-40B4-BE49-F238E27FC236}">
                <a16:creationId xmlns:a16="http://schemas.microsoft.com/office/drawing/2014/main" id="{2329FE3C-F272-4530-B745-A42FBDA6D4C7}"/>
              </a:ext>
            </a:extLst>
          </p:cNvPr>
          <p:cNvSpPr>
            <a:spLocks noGrp="1"/>
          </p:cNvSpPr>
          <p:nvPr>
            <p:ph type="title"/>
          </p:nvPr>
        </p:nvSpPr>
        <p:spPr>
          <a:xfrm>
            <a:off x="1802074" y="2686699"/>
            <a:ext cx="9739384" cy="5184796"/>
          </a:xfrm>
        </p:spPr>
        <p:txBody>
          <a:bodyPr vert="horz" lIns="91440" tIns="45720" rIns="91440" bIns="45720" rtlCol="1" anchor="t">
            <a:noAutofit/>
          </a:bodyPr>
          <a:lstStyle/>
          <a:p>
            <a:pPr>
              <a:lnSpc>
                <a:spcPct val="150000"/>
              </a:lnSpc>
              <a:buFont typeface="Arial"/>
              <a:buChar char="•"/>
            </a:pPr>
            <a:r>
              <a:rPr lang="he-IL" sz="2800" b="0" dirty="0">
                <a:solidFill>
                  <a:schemeClr val="accent1">
                    <a:lumMod val="75000"/>
                  </a:schemeClr>
                </a:solidFill>
                <a:ea typeface="+mj-lt"/>
                <a:cs typeface="+mj-lt"/>
              </a:rPr>
              <a:t> "חשבון חיוב" ייפתח בעת קבלת תשלום שנכנס לקופה שלנו.</a:t>
            </a:r>
            <a:endParaRPr lang="he-IL" sz="2800">
              <a:solidFill>
                <a:schemeClr val="accent1">
                  <a:lumMod val="75000"/>
                </a:schemeClr>
              </a:solidFill>
              <a:ea typeface="Calibri"/>
              <a:cs typeface="Times New Roman"/>
            </a:endParaRPr>
          </a:p>
          <a:p>
            <a:pPr>
              <a:lnSpc>
                <a:spcPct val="150000"/>
              </a:lnSpc>
              <a:buFont typeface="Arial"/>
              <a:buChar char="•"/>
            </a:pPr>
            <a:r>
              <a:rPr lang="he-IL" sz="2800" b="0" dirty="0">
                <a:solidFill>
                  <a:schemeClr val="accent1">
                    <a:lumMod val="75000"/>
                  </a:schemeClr>
                </a:solidFill>
                <a:ea typeface="+mj-lt"/>
                <a:cs typeface="+mj-lt"/>
              </a:rPr>
              <a:t> אין להזין חשבון חיוב בשני אמצעי תשלום מסוג העברות בנקאיות יחד עם הזנת מזומן.</a:t>
            </a:r>
            <a:endParaRPr lang="he-IL" sz="2800">
              <a:solidFill>
                <a:schemeClr val="accent1">
                  <a:lumMod val="75000"/>
                </a:schemeClr>
              </a:solidFill>
              <a:ea typeface="+mj-lt"/>
              <a:cs typeface="+mj-lt"/>
            </a:endParaRPr>
          </a:p>
          <a:p>
            <a:pPr>
              <a:lnSpc>
                <a:spcPct val="150000"/>
              </a:lnSpc>
              <a:buFont typeface="Arial"/>
              <a:buChar char="•"/>
            </a:pPr>
            <a:r>
              <a:rPr lang="he-IL" sz="2800" b="0" dirty="0">
                <a:solidFill>
                  <a:schemeClr val="accent1">
                    <a:lumMod val="75000"/>
                  </a:schemeClr>
                </a:solidFill>
                <a:ea typeface="+mj-lt"/>
                <a:cs typeface="+mj-lt"/>
              </a:rPr>
              <a:t>  חשבון חיוב על העברות בנקאיות יש להשאיר במצב </a:t>
            </a:r>
            <a:r>
              <a:rPr lang="he-IL" sz="2800" u="sng" dirty="0">
                <a:solidFill>
                  <a:schemeClr val="accent1">
                    <a:lumMod val="75000"/>
                  </a:schemeClr>
                </a:solidFill>
                <a:ea typeface="+mj-lt"/>
                <a:cs typeface="+mj-lt"/>
              </a:rPr>
              <a:t>טיוטה ולא לסגור אותן </a:t>
            </a:r>
            <a:r>
              <a:rPr lang="he-IL" sz="2800" b="0" dirty="0">
                <a:solidFill>
                  <a:schemeClr val="accent1">
                    <a:lumMod val="75000"/>
                  </a:schemeClr>
                </a:solidFill>
                <a:ea typeface="+mj-lt"/>
                <a:cs typeface="+mj-lt"/>
              </a:rPr>
              <a:t>- סגירתן מתבצעת על ידי המוסדות.</a:t>
            </a:r>
            <a:endParaRPr lang="he-IL" sz="2800">
              <a:solidFill>
                <a:schemeClr val="accent1">
                  <a:lumMod val="75000"/>
                </a:schemeClr>
              </a:solidFill>
              <a:ea typeface="+mj-lt"/>
              <a:cs typeface="+mj-lt"/>
            </a:endParaRPr>
          </a:p>
          <a:p>
            <a:pPr marL="342900" indent="-342900">
              <a:buFont typeface="Arial"/>
              <a:buChar char="•"/>
            </a:pPr>
            <a:endParaRPr lang="he-IL" sz="2400" b="0" dirty="0">
              <a:solidFill>
                <a:schemeClr val="accent1">
                  <a:lumMod val="75000"/>
                </a:schemeClr>
              </a:solidFill>
              <a:latin typeface="Tahoma" panose="020B0604030504040204" pitchFamily="34" charset="0"/>
              <a:ea typeface="Tahoma" panose="020B0604030504040204" pitchFamily="34" charset="0"/>
              <a:cs typeface="Arial"/>
            </a:endParaRPr>
          </a:p>
        </p:txBody>
      </p:sp>
      <p:sp>
        <p:nvSpPr>
          <p:cNvPr id="3" name="מציין מיקום טקסט 2">
            <a:extLst>
              <a:ext uri="{FF2B5EF4-FFF2-40B4-BE49-F238E27FC236}">
                <a16:creationId xmlns:a16="http://schemas.microsoft.com/office/drawing/2014/main" id="{415DB821-257B-18CA-0F9D-7EEE5072DC6F}"/>
              </a:ext>
            </a:extLst>
          </p:cNvPr>
          <p:cNvSpPr>
            <a:spLocks noGrp="1"/>
          </p:cNvSpPr>
          <p:nvPr>
            <p:ph type="body" idx="1"/>
          </p:nvPr>
        </p:nvSpPr>
        <p:spPr>
          <a:xfrm>
            <a:off x="4638557" y="2028985"/>
            <a:ext cx="4341610" cy="350941"/>
          </a:xfrm>
        </p:spPr>
        <p:txBody>
          <a:bodyPr>
            <a:noAutofit/>
          </a:bodyPr>
          <a:lstStyle/>
          <a:p>
            <a:r>
              <a:rPr lang="he-IL" sz="4000" b="1" u="sng" dirty="0">
                <a:solidFill>
                  <a:schemeClr val="accent1">
                    <a:lumMod val="75000"/>
                  </a:schemeClr>
                </a:solidFill>
                <a:latin typeface="Calibri"/>
                <a:ea typeface="Tahoma"/>
                <a:cs typeface="Calibri"/>
              </a:rPr>
              <a:t>חשבון חיוב קבלה</a:t>
            </a:r>
            <a:endParaRPr lang="he-IL" sz="4000" b="1" u="sng">
              <a:solidFill>
                <a:schemeClr val="accent1">
                  <a:lumMod val="75000"/>
                </a:schemeClr>
              </a:solidFill>
              <a:latin typeface="Calibri"/>
              <a:ea typeface="Tahoma" panose="020B0604030504040204" pitchFamily="34" charset="0"/>
              <a:cs typeface="Calibri"/>
            </a:endParaRPr>
          </a:p>
        </p:txBody>
      </p:sp>
    </p:spTree>
    <p:extLst>
      <p:ext uri="{BB962C8B-B14F-4D97-AF65-F5344CB8AC3E}">
        <p14:creationId xmlns:p14="http://schemas.microsoft.com/office/powerpoint/2010/main" val="4171487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ציין מיקום טקסט 2">
            <a:extLst>
              <a:ext uri="{FF2B5EF4-FFF2-40B4-BE49-F238E27FC236}">
                <a16:creationId xmlns:a16="http://schemas.microsoft.com/office/drawing/2014/main" id="{1256E3E0-31E8-7701-59DA-2D92114640C9}"/>
              </a:ext>
            </a:extLst>
          </p:cNvPr>
          <p:cNvSpPr txBox="1">
            <a:spLocks/>
          </p:cNvSpPr>
          <p:nvPr/>
        </p:nvSpPr>
        <p:spPr>
          <a:xfrm>
            <a:off x="6099389" y="1720072"/>
            <a:ext cx="2179189" cy="473844"/>
          </a:xfrm>
          <a:prstGeom prst="rect">
            <a:avLst/>
          </a:prstGeom>
        </p:spPr>
        <p:txBody>
          <a:bodyPr vert="horz" lIns="91440" tIns="45720" rIns="91440" bIns="45720" rtlCol="1" anchor="b">
            <a:noAutofit/>
          </a:bodyPr>
          <a:lstStyle>
            <a:lvl1pPr marL="0" indent="0" algn="r" defTabSz="914400" rtl="1"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1pPr>
            <a:lvl2pPr marL="457200" indent="0" algn="r" defTabSz="914400" rtl="1" eaLnBrk="1" latinLnBrk="0" hangingPunct="1">
              <a:spcBef>
                <a:spcPct val="20000"/>
              </a:spcBef>
              <a:buFont typeface="Arial" panose="020B0604020202020204" pitchFamily="34" charset="0"/>
              <a:buNone/>
              <a:defRPr sz="1800" kern="1200">
                <a:solidFill>
                  <a:schemeClr val="tx1">
                    <a:tint val="75000"/>
                  </a:schemeClr>
                </a:solidFill>
                <a:latin typeface="+mn-lt"/>
                <a:ea typeface="+mn-ea"/>
                <a:cs typeface="+mn-cs"/>
              </a:defRPr>
            </a:lvl2pPr>
            <a:lvl3pPr marL="914400" indent="0" algn="r" defTabSz="914400" rtl="1" eaLnBrk="1" latinLnBrk="0" hangingPunct="1">
              <a:spcBef>
                <a:spcPct val="20000"/>
              </a:spcBef>
              <a:buFont typeface="Arial" panose="020B0604020202020204" pitchFamily="34" charset="0"/>
              <a:buNone/>
              <a:defRPr sz="1600" kern="1200">
                <a:solidFill>
                  <a:schemeClr val="tx1">
                    <a:tint val="75000"/>
                  </a:schemeClr>
                </a:solidFill>
                <a:latin typeface="+mn-lt"/>
                <a:ea typeface="+mn-ea"/>
                <a:cs typeface="+mn-cs"/>
              </a:defRPr>
            </a:lvl3pPr>
            <a:lvl4pPr marL="1371600" indent="0" algn="r" defTabSz="914400" rtl="1"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4pPr>
            <a:lvl5pPr marL="1828800" indent="0" algn="r" defTabSz="914400" rtl="1"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5pPr>
            <a:lvl6pPr marL="2286000" indent="0" algn="r" defTabSz="914400" rtl="1"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6pPr>
            <a:lvl7pPr marL="2743200" indent="0" algn="r" defTabSz="914400" rtl="1"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7pPr>
            <a:lvl8pPr marL="3200400" indent="0" algn="r" defTabSz="914400" rtl="1"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8pPr>
            <a:lvl9pPr marL="3657600" indent="0" algn="r" defTabSz="914400" rtl="1"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9pPr>
          </a:lstStyle>
          <a:p>
            <a:pPr algn="ctr"/>
            <a:r>
              <a:rPr lang="he-IL" sz="4800" b="1" u="sng" dirty="0">
                <a:solidFill>
                  <a:schemeClr val="accent1">
                    <a:lumMod val="75000"/>
                  </a:schemeClr>
                </a:solidFill>
                <a:latin typeface="Calibri"/>
                <a:ea typeface="Tahoma"/>
                <a:cs typeface="Calibri"/>
              </a:rPr>
              <a:t>הפקדות</a:t>
            </a:r>
            <a:endParaRPr lang="he-IL" sz="3600" dirty="0">
              <a:solidFill>
                <a:schemeClr val="accent1">
                  <a:lumMod val="75000"/>
                </a:schemeClr>
              </a:solidFill>
              <a:latin typeface="Calibri"/>
              <a:ea typeface="Calibri"/>
              <a:cs typeface="Calibri"/>
            </a:endParaRPr>
          </a:p>
        </p:txBody>
      </p:sp>
      <p:sp>
        <p:nvSpPr>
          <p:cNvPr id="9" name="כותרת 1">
            <a:extLst>
              <a:ext uri="{FF2B5EF4-FFF2-40B4-BE49-F238E27FC236}">
                <a16:creationId xmlns:a16="http://schemas.microsoft.com/office/drawing/2014/main" id="{98C278E3-1EF7-F208-3118-162DDC902E69}"/>
              </a:ext>
            </a:extLst>
          </p:cNvPr>
          <p:cNvSpPr>
            <a:spLocks noGrp="1"/>
          </p:cNvSpPr>
          <p:nvPr>
            <p:ph type="title"/>
          </p:nvPr>
        </p:nvSpPr>
        <p:spPr>
          <a:xfrm>
            <a:off x="800702" y="2546007"/>
            <a:ext cx="11087952" cy="4311005"/>
          </a:xfrm>
        </p:spPr>
        <p:txBody>
          <a:bodyPr vert="horz" lIns="91440" tIns="45720" rIns="91440" bIns="45720" rtlCol="1" anchor="t">
            <a:noAutofit/>
          </a:bodyPr>
          <a:lstStyle/>
          <a:p>
            <a:pPr marL="285750" indent="-285750">
              <a:lnSpc>
                <a:spcPct val="150000"/>
              </a:lnSpc>
              <a:buFont typeface="Arial"/>
              <a:buChar char="•"/>
            </a:pPr>
            <a:r>
              <a:rPr lang="he-IL" sz="2400" b="0" dirty="0">
                <a:solidFill>
                  <a:schemeClr val="tx2"/>
                </a:solidFill>
                <a:ea typeface="+mj-lt"/>
                <a:cs typeface="+mj-lt"/>
              </a:rPr>
              <a:t>ניתן לדווח על הפקדה במערכת רק לאחר שבוצע "חשבון חיוב קבלה", הופקה קבלה על הכסף שהתקבל, והכסף הופקד בבנק. (מזומן / המחאות)</a:t>
            </a:r>
            <a:endParaRPr lang="he-IL" sz="2400">
              <a:solidFill>
                <a:schemeClr val="tx2"/>
              </a:solidFill>
              <a:ea typeface="+mj-lt"/>
              <a:cs typeface="+mj-lt"/>
            </a:endParaRPr>
          </a:p>
          <a:p>
            <a:pPr marL="285750" indent="-285750">
              <a:lnSpc>
                <a:spcPct val="150000"/>
              </a:lnSpc>
              <a:buFont typeface="Arial"/>
              <a:buChar char="•"/>
            </a:pPr>
            <a:r>
              <a:rPr lang="he-IL" sz="2400" b="0" dirty="0">
                <a:solidFill>
                  <a:schemeClr val="tx2"/>
                </a:solidFill>
                <a:ea typeface="+mj-lt"/>
                <a:cs typeface="+mj-lt"/>
              </a:rPr>
              <a:t>בעת מילוי הטופס, יש להזין את מספר האסמכתא שהתקבל מהבנק על ההפקדה.</a:t>
            </a:r>
            <a:endParaRPr lang="he-IL" sz="2400">
              <a:solidFill>
                <a:schemeClr val="tx2"/>
              </a:solidFill>
              <a:ea typeface="Calibri"/>
              <a:cs typeface="Times New Roman"/>
            </a:endParaRPr>
          </a:p>
          <a:p>
            <a:pPr marL="285750" indent="-285750">
              <a:lnSpc>
                <a:spcPct val="150000"/>
              </a:lnSpc>
              <a:buFont typeface="Arial"/>
              <a:buChar char="•"/>
            </a:pPr>
            <a:r>
              <a:rPr lang="he-IL" sz="2400" b="0" dirty="0">
                <a:solidFill>
                  <a:schemeClr val="tx2"/>
                </a:solidFill>
                <a:ea typeface="+mj-lt"/>
                <a:cs typeface="+mj-lt"/>
              </a:rPr>
              <a:t>בשדה "מאיזו קופה", יש לציין את הקופה של המרכז שלנו ממנה יצא הכסף, ולהגדיר האם מדובר בהמחאות או במזומן.</a:t>
            </a:r>
            <a:endParaRPr lang="he-IL" sz="2400">
              <a:solidFill>
                <a:schemeClr val="tx2"/>
              </a:solidFill>
              <a:ea typeface="Calibri"/>
              <a:cs typeface="Times New Roman"/>
            </a:endParaRPr>
          </a:p>
          <a:p>
            <a:pPr marL="285750" indent="-285750">
              <a:lnSpc>
                <a:spcPct val="150000"/>
              </a:lnSpc>
              <a:buFont typeface="Arial"/>
              <a:buChar char="•"/>
            </a:pPr>
            <a:r>
              <a:rPr lang="he-IL" sz="2400" b="0" dirty="0">
                <a:solidFill>
                  <a:schemeClr val="tx2"/>
                </a:solidFill>
                <a:ea typeface="+mj-lt"/>
                <a:cs typeface="+mj-lt"/>
              </a:rPr>
              <a:t>השדה "לאיזו קופה" מתייחס לבנק בו בוצעה ההפקדה בפועל.</a:t>
            </a:r>
            <a:endParaRPr lang="he-IL" sz="2400">
              <a:solidFill>
                <a:schemeClr val="tx2"/>
              </a:solidFill>
              <a:ea typeface="Calibri"/>
              <a:cs typeface="Times New Roman"/>
            </a:endParaRPr>
          </a:p>
          <a:p>
            <a:pPr marL="285750" indent="-285750">
              <a:lnSpc>
                <a:spcPct val="150000"/>
              </a:lnSpc>
              <a:buFont typeface="Arial"/>
              <a:buChar char="•"/>
            </a:pPr>
            <a:r>
              <a:rPr lang="he-IL" sz="2400" b="0" dirty="0">
                <a:solidFill>
                  <a:schemeClr val="tx2"/>
                </a:solidFill>
                <a:ea typeface="+mj-lt"/>
                <a:cs typeface="+mj-lt"/>
              </a:rPr>
              <a:t>במידה ומדובר בהמחאה, יש לאתר אותה בלשונית "תכולת הקופה" ולסמן V על "להפקיד".</a:t>
            </a:r>
            <a:endParaRPr lang="he-IL" sz="2400">
              <a:solidFill>
                <a:schemeClr val="tx2"/>
              </a:solidFill>
              <a:ea typeface="+mj-lt"/>
              <a:cs typeface="+mj-lt"/>
            </a:endParaRPr>
          </a:p>
          <a:p>
            <a:br>
              <a:rPr lang="he-IL" sz="2000" b="0" dirty="0">
                <a:latin typeface="Arial"/>
                <a:ea typeface="Tahoma" panose="020B0604030504040204" pitchFamily="34" charset="0"/>
                <a:cs typeface="Arial"/>
              </a:rPr>
            </a:br>
            <a:endParaRPr lang="he-IL" sz="2000" b="0">
              <a:solidFill>
                <a:srgbClr val="0065AD"/>
              </a:solidFill>
              <a:latin typeface="Arial"/>
              <a:ea typeface="Tahoma" panose="020B0604030504040204" pitchFamily="34" charset="0"/>
              <a:cs typeface="Arial"/>
            </a:endParaRPr>
          </a:p>
        </p:txBody>
      </p:sp>
    </p:spTree>
    <p:extLst>
      <p:ext uri="{BB962C8B-B14F-4D97-AF65-F5344CB8AC3E}">
        <p14:creationId xmlns:p14="http://schemas.microsoft.com/office/powerpoint/2010/main" val="1705006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כותרת 1">
            <a:extLst>
              <a:ext uri="{FF2B5EF4-FFF2-40B4-BE49-F238E27FC236}">
                <a16:creationId xmlns:a16="http://schemas.microsoft.com/office/drawing/2014/main" id="{2329FE3C-F272-4530-B745-A42FBDA6D4C7}"/>
              </a:ext>
            </a:extLst>
          </p:cNvPr>
          <p:cNvSpPr>
            <a:spLocks noGrp="1"/>
          </p:cNvSpPr>
          <p:nvPr>
            <p:ph type="title"/>
          </p:nvPr>
        </p:nvSpPr>
        <p:spPr>
          <a:xfrm>
            <a:off x="2931028" y="2291595"/>
            <a:ext cx="8585850" cy="3963107"/>
          </a:xfrm>
        </p:spPr>
        <p:txBody>
          <a:bodyPr vert="horz" lIns="91440" tIns="45720" rIns="91440" bIns="45720" rtlCol="1" anchor="t">
            <a:noAutofit/>
          </a:bodyPr>
          <a:lstStyle/>
          <a:p>
            <a:pPr algn="ctr">
              <a:lnSpc>
                <a:spcPct val="150000"/>
              </a:lnSpc>
            </a:pPr>
            <a:r>
              <a:rPr lang="he-IL" sz="2000" b="0" dirty="0">
                <a:solidFill>
                  <a:schemeClr val="accent1">
                    <a:lumMod val="75000"/>
                  </a:schemeClr>
                </a:solidFill>
                <a:latin typeface="Calibri"/>
                <a:ea typeface="Tahoma"/>
                <a:cs typeface="Calibri"/>
              </a:rPr>
              <a:t>יש לבחור במספר הלקוח הגנרי של המרכז (לקוח פרטי - 235, לקוח עסקי - 236)</a:t>
            </a:r>
            <a:br>
              <a:rPr lang="he-IL" sz="2000" b="0" dirty="0">
                <a:latin typeface="Calibri"/>
                <a:ea typeface="Tahoma"/>
                <a:cs typeface="Calibri"/>
              </a:rPr>
            </a:br>
            <a:r>
              <a:rPr lang="he-IL" sz="2000" u="sng" dirty="0">
                <a:solidFill>
                  <a:schemeClr val="accent1">
                    <a:lumMod val="75000"/>
                  </a:schemeClr>
                </a:solidFill>
                <a:latin typeface="Calibri"/>
                <a:ea typeface="Tahoma"/>
                <a:cs typeface="Calibri"/>
              </a:rPr>
              <a:t>חובה </a:t>
            </a:r>
            <a:r>
              <a:rPr lang="he-IL" sz="2000" b="0" dirty="0">
                <a:solidFill>
                  <a:schemeClr val="accent1">
                    <a:lumMod val="75000"/>
                  </a:schemeClr>
                </a:solidFill>
                <a:latin typeface="Calibri"/>
                <a:ea typeface="Tahoma"/>
                <a:cs typeface="Calibri"/>
              </a:rPr>
              <a:t>לרשום ח.פ / מספר זיהוי בשדה "מס זיהוי משלם"</a:t>
            </a:r>
            <a:br>
              <a:rPr lang="he-IL" sz="2000" b="0" dirty="0">
                <a:latin typeface="Calibri"/>
                <a:ea typeface="Tahoma" panose="020B0604030504040204" pitchFamily="34" charset="0"/>
                <a:cs typeface="Calibri"/>
              </a:rPr>
            </a:br>
            <a:r>
              <a:rPr lang="he-IL" sz="2000" b="0" u="sng" dirty="0">
                <a:solidFill>
                  <a:schemeClr val="accent1">
                    <a:lumMod val="75000"/>
                  </a:schemeClr>
                </a:solidFill>
                <a:latin typeface="Calibri"/>
                <a:ea typeface="Tahoma"/>
                <a:cs typeface="Calibri"/>
              </a:rPr>
              <a:t>בפירוט דיווח -</a:t>
            </a:r>
            <a:br>
              <a:rPr lang="he-IL" sz="2000" b="0" u="sng" dirty="0">
                <a:latin typeface="Calibri"/>
                <a:ea typeface="Tahoma"/>
                <a:cs typeface="Calibri"/>
              </a:rPr>
            </a:br>
            <a:r>
              <a:rPr lang="he-IL" sz="2000" b="0" dirty="0">
                <a:solidFill>
                  <a:schemeClr val="accent1">
                    <a:lumMod val="75000"/>
                  </a:schemeClr>
                </a:solidFill>
                <a:latin typeface="Calibri"/>
                <a:ea typeface="Tahoma"/>
                <a:cs typeface="Calibri"/>
              </a:rPr>
              <a:t> יש לבחור ב</a:t>
            </a:r>
            <a:r>
              <a:rPr lang="he-IL" sz="2000" dirty="0">
                <a:solidFill>
                  <a:schemeClr val="accent1">
                    <a:lumMod val="75000"/>
                  </a:schemeClr>
                </a:solidFill>
                <a:latin typeface="Calibri"/>
                <a:ea typeface="Tahoma"/>
                <a:cs typeface="Calibri"/>
              </a:rPr>
              <a:t>מק"ט שכירות, כמות </a:t>
            </a:r>
            <a:r>
              <a:rPr lang="he-IL" sz="2000" b="0" dirty="0">
                <a:solidFill>
                  <a:schemeClr val="accent1">
                    <a:lumMod val="75000"/>
                  </a:schemeClr>
                </a:solidFill>
                <a:latin typeface="Calibri"/>
                <a:ea typeface="Tahoma"/>
                <a:cs typeface="Calibri"/>
              </a:rPr>
              <a:t>- 1</a:t>
            </a:r>
            <a:br>
              <a:rPr lang="he-IL" sz="2000" b="0" dirty="0">
                <a:latin typeface="Calibri"/>
                <a:ea typeface="Tahoma" panose="020B0604030504040204" pitchFamily="34" charset="0"/>
                <a:cs typeface="Calibri"/>
              </a:rPr>
            </a:br>
            <a:r>
              <a:rPr lang="he-IL" sz="2000" dirty="0">
                <a:solidFill>
                  <a:schemeClr val="accent1">
                    <a:lumMod val="75000"/>
                  </a:schemeClr>
                </a:solidFill>
                <a:latin typeface="Calibri"/>
                <a:ea typeface="Tahoma"/>
                <a:cs typeface="Calibri"/>
              </a:rPr>
              <a:t>מחיר </a:t>
            </a:r>
            <a:r>
              <a:rPr lang="he-IL" sz="2000" b="0" dirty="0">
                <a:solidFill>
                  <a:schemeClr val="accent1">
                    <a:lumMod val="75000"/>
                  </a:schemeClr>
                </a:solidFill>
                <a:latin typeface="Calibri"/>
                <a:ea typeface="Tahoma"/>
                <a:cs typeface="Calibri"/>
              </a:rPr>
              <a:t>- יש להזין מחיר לאחר מע"מ והמחיר ליחידה יתעדכן בהתאם</a:t>
            </a:r>
            <a:br>
              <a:rPr lang="he-IL" sz="2000" b="0" dirty="0">
                <a:latin typeface="Calibri"/>
                <a:ea typeface="Tahoma" panose="020B0604030504040204" pitchFamily="34" charset="0"/>
                <a:cs typeface="Calibri"/>
              </a:rPr>
            </a:br>
            <a:r>
              <a:rPr lang="he-IL" sz="2000" dirty="0">
                <a:solidFill>
                  <a:schemeClr val="accent1">
                    <a:lumMod val="75000"/>
                  </a:schemeClr>
                </a:solidFill>
                <a:latin typeface="Calibri"/>
                <a:ea typeface="Tahoma"/>
                <a:cs typeface="Calibri"/>
              </a:rPr>
              <a:t>סעיף תקציבי </a:t>
            </a:r>
            <a:r>
              <a:rPr lang="he-IL" sz="2000" b="0" dirty="0">
                <a:solidFill>
                  <a:schemeClr val="accent1">
                    <a:lumMod val="75000"/>
                  </a:schemeClr>
                </a:solidFill>
                <a:latin typeface="Calibri"/>
                <a:ea typeface="Tahoma"/>
                <a:cs typeface="Calibri"/>
              </a:rPr>
              <a:t>- תמיד נבחר בסעיף המסתיים ב1300</a:t>
            </a:r>
            <a:br>
              <a:rPr lang="he-IL" sz="2000" b="0" dirty="0">
                <a:latin typeface="Calibri"/>
                <a:ea typeface="Tahoma" panose="020B0604030504040204" pitchFamily="34" charset="0"/>
                <a:cs typeface="Calibri"/>
              </a:rPr>
            </a:br>
            <a:r>
              <a:rPr lang="he-IL" sz="2000" b="0" dirty="0">
                <a:solidFill>
                  <a:schemeClr val="accent1">
                    <a:lumMod val="75000"/>
                  </a:schemeClr>
                </a:solidFill>
                <a:latin typeface="Calibri"/>
                <a:ea typeface="Tahoma"/>
                <a:cs typeface="Calibri"/>
              </a:rPr>
              <a:t>* תשלום שכירות המתבצע באמצעות מזומן, כרטיס אשראי או המחאות נסגור באופן ידני</a:t>
            </a:r>
            <a:br>
              <a:rPr lang="he-IL" sz="2000" b="0" dirty="0">
                <a:latin typeface="Arial"/>
                <a:ea typeface="Tahoma" panose="020B0604030504040204" pitchFamily="34" charset="0"/>
                <a:cs typeface="Arial"/>
              </a:rPr>
            </a:br>
            <a:br>
              <a:rPr lang="he-IL" sz="2000" b="0" dirty="0">
                <a:latin typeface="Arial"/>
                <a:ea typeface="Tahoma" panose="020B0604030504040204" pitchFamily="34" charset="0"/>
                <a:cs typeface="Arial"/>
              </a:rPr>
            </a:br>
            <a:endParaRPr lang="he-IL" sz="2000" b="0" dirty="0">
              <a:solidFill>
                <a:schemeClr val="accent1">
                  <a:lumMod val="75000"/>
                </a:schemeClr>
              </a:solidFill>
              <a:latin typeface="Arial"/>
              <a:ea typeface="Tahoma" panose="020B0604030504040204" pitchFamily="34" charset="0"/>
              <a:cs typeface="Arial"/>
            </a:endParaRPr>
          </a:p>
        </p:txBody>
      </p:sp>
      <p:sp>
        <p:nvSpPr>
          <p:cNvPr id="3" name="מציין מיקום טקסט 2">
            <a:extLst>
              <a:ext uri="{FF2B5EF4-FFF2-40B4-BE49-F238E27FC236}">
                <a16:creationId xmlns:a16="http://schemas.microsoft.com/office/drawing/2014/main" id="{415DB821-257B-18CA-0F9D-7EEE5072DC6F}"/>
              </a:ext>
            </a:extLst>
          </p:cNvPr>
          <p:cNvSpPr>
            <a:spLocks noGrp="1"/>
          </p:cNvSpPr>
          <p:nvPr>
            <p:ph type="body" idx="1"/>
          </p:nvPr>
        </p:nvSpPr>
        <p:spPr>
          <a:xfrm>
            <a:off x="5806133" y="1709856"/>
            <a:ext cx="2399740" cy="473844"/>
          </a:xfrm>
        </p:spPr>
        <p:txBody>
          <a:bodyPr>
            <a:noAutofit/>
          </a:bodyPr>
          <a:lstStyle/>
          <a:p>
            <a:pPr algn="ctr"/>
            <a:r>
              <a:rPr lang="he-IL" sz="4000" b="1" u="sng" dirty="0">
                <a:solidFill>
                  <a:schemeClr val="accent1">
                    <a:lumMod val="75000"/>
                  </a:schemeClr>
                </a:solidFill>
                <a:latin typeface="Calibri"/>
                <a:ea typeface="Tahoma"/>
                <a:cs typeface="Calibri"/>
              </a:rPr>
              <a:t>שכירות </a:t>
            </a:r>
            <a:endParaRPr lang="he-IL" sz="4000" b="1" u="sng" dirty="0">
              <a:solidFill>
                <a:schemeClr val="accent1">
                  <a:lumMod val="75000"/>
                </a:schemeClr>
              </a:solidFill>
              <a:ea typeface="Tahoma"/>
              <a:cs typeface="Calibri"/>
            </a:endParaRPr>
          </a:p>
        </p:txBody>
      </p:sp>
    </p:spTree>
    <p:extLst>
      <p:ext uri="{BB962C8B-B14F-4D97-AF65-F5344CB8AC3E}">
        <p14:creationId xmlns:p14="http://schemas.microsoft.com/office/powerpoint/2010/main" val="851817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מציין מיקום טקסט 2">
            <a:extLst>
              <a:ext uri="{FF2B5EF4-FFF2-40B4-BE49-F238E27FC236}">
                <a16:creationId xmlns:a16="http://schemas.microsoft.com/office/drawing/2014/main" id="{7581703B-E708-39D0-0FF3-C40EE5C65B6E}"/>
              </a:ext>
            </a:extLst>
          </p:cNvPr>
          <p:cNvSpPr txBox="1">
            <a:spLocks/>
          </p:cNvSpPr>
          <p:nvPr/>
        </p:nvSpPr>
        <p:spPr>
          <a:xfrm>
            <a:off x="4345491" y="1894681"/>
            <a:ext cx="4404288" cy="436322"/>
          </a:xfrm>
          <a:prstGeom prst="rect">
            <a:avLst/>
          </a:prstGeom>
        </p:spPr>
        <p:txBody>
          <a:bodyPr vert="horz" lIns="91440" tIns="45720" rIns="91440" bIns="45720" rtlCol="1" anchor="b">
            <a:noAutofit/>
          </a:bodyPr>
          <a:lstStyle>
            <a:lvl1pPr marL="0" indent="0" algn="r" defTabSz="914400" rtl="1"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1pPr>
            <a:lvl2pPr marL="457200" indent="0" algn="r" defTabSz="914400" rtl="1" eaLnBrk="1" latinLnBrk="0" hangingPunct="1">
              <a:spcBef>
                <a:spcPct val="20000"/>
              </a:spcBef>
              <a:buFont typeface="Arial" panose="020B0604020202020204" pitchFamily="34" charset="0"/>
              <a:buNone/>
              <a:defRPr sz="1800" kern="1200">
                <a:solidFill>
                  <a:schemeClr val="tx1">
                    <a:tint val="75000"/>
                  </a:schemeClr>
                </a:solidFill>
                <a:latin typeface="+mn-lt"/>
                <a:ea typeface="+mn-ea"/>
                <a:cs typeface="+mn-cs"/>
              </a:defRPr>
            </a:lvl2pPr>
            <a:lvl3pPr marL="914400" indent="0" algn="r" defTabSz="914400" rtl="1" eaLnBrk="1" latinLnBrk="0" hangingPunct="1">
              <a:spcBef>
                <a:spcPct val="20000"/>
              </a:spcBef>
              <a:buFont typeface="Arial" panose="020B0604020202020204" pitchFamily="34" charset="0"/>
              <a:buNone/>
              <a:defRPr sz="1600" kern="1200">
                <a:solidFill>
                  <a:schemeClr val="tx1">
                    <a:tint val="75000"/>
                  </a:schemeClr>
                </a:solidFill>
                <a:latin typeface="+mn-lt"/>
                <a:ea typeface="+mn-ea"/>
                <a:cs typeface="+mn-cs"/>
              </a:defRPr>
            </a:lvl3pPr>
            <a:lvl4pPr marL="1371600" indent="0" algn="r" defTabSz="914400" rtl="1"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4pPr>
            <a:lvl5pPr marL="1828800" indent="0" algn="r" defTabSz="914400" rtl="1"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5pPr>
            <a:lvl6pPr marL="2286000" indent="0" algn="r" defTabSz="914400" rtl="1"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6pPr>
            <a:lvl7pPr marL="2743200" indent="0" algn="r" defTabSz="914400" rtl="1"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7pPr>
            <a:lvl8pPr marL="3200400" indent="0" algn="r" defTabSz="914400" rtl="1"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8pPr>
            <a:lvl9pPr marL="3657600" indent="0" algn="r" defTabSz="914400" rtl="1"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9pPr>
          </a:lstStyle>
          <a:p>
            <a:pPr algn="ctr"/>
            <a:r>
              <a:rPr lang="he-IL" sz="4400" b="1" u="sng" dirty="0">
                <a:solidFill>
                  <a:schemeClr val="accent1">
                    <a:lumMod val="75000"/>
                  </a:schemeClr>
                </a:solidFill>
                <a:latin typeface="Calibri"/>
                <a:ea typeface="Tahoma"/>
                <a:cs typeface="Calibri"/>
              </a:rPr>
              <a:t>כניסה למערכת</a:t>
            </a:r>
            <a:endParaRPr lang="he-IL" sz="4400" b="1">
              <a:solidFill>
                <a:schemeClr val="accent1">
                  <a:lumMod val="75000"/>
                </a:schemeClr>
              </a:solidFill>
              <a:latin typeface="Calibri"/>
              <a:ea typeface="Calibri"/>
              <a:cs typeface="Calibri"/>
            </a:endParaRPr>
          </a:p>
        </p:txBody>
      </p:sp>
      <p:sp>
        <p:nvSpPr>
          <p:cNvPr id="7" name="תיבת טקסט 6">
            <a:extLst>
              <a:ext uri="{FF2B5EF4-FFF2-40B4-BE49-F238E27FC236}">
                <a16:creationId xmlns:a16="http://schemas.microsoft.com/office/drawing/2014/main" id="{4E14839D-DE5D-0529-FB6F-5B0F005838C4}"/>
              </a:ext>
            </a:extLst>
          </p:cNvPr>
          <p:cNvSpPr txBox="1"/>
          <p:nvPr/>
        </p:nvSpPr>
        <p:spPr>
          <a:xfrm>
            <a:off x="2879172" y="2113284"/>
            <a:ext cx="8101782" cy="4744312"/>
          </a:xfrm>
          <a:prstGeom prst="rect">
            <a:avLst/>
          </a:prstGeom>
          <a:noFill/>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p>
            <a:pPr algn="ctr">
              <a:lnSpc>
                <a:spcPct val="150000"/>
              </a:lnSpc>
            </a:pPr>
            <a:endParaRPr lang="he-IL" sz="2000" dirty="0">
              <a:ea typeface="Calibri"/>
              <a:cs typeface="Calibri"/>
            </a:endParaRPr>
          </a:p>
          <a:p>
            <a:pPr marL="285750" indent="-285750" algn="ctr">
              <a:lnSpc>
                <a:spcPct val="150000"/>
              </a:lnSpc>
              <a:buFont typeface="Arial"/>
              <a:buChar char="•"/>
            </a:pPr>
            <a:r>
              <a:rPr lang="he" sz="2400" dirty="0">
                <a:solidFill>
                  <a:schemeClr val="accent1">
                    <a:lumMod val="75000"/>
                  </a:schemeClr>
                </a:solidFill>
                <a:latin typeface="Calibri"/>
                <a:ea typeface="Tahoma"/>
                <a:cs typeface="Calibri"/>
              </a:rPr>
              <a:t>יש להדביק את הקישור למערכת שתקבלו בסיום ההדרכה בדפדפן (כרום</a:t>
            </a:r>
            <a:r>
              <a:rPr lang="he-IL" sz="2400" dirty="0">
                <a:solidFill>
                  <a:schemeClr val="accent1">
                    <a:lumMod val="75000"/>
                  </a:schemeClr>
                </a:solidFill>
                <a:latin typeface="Calibri"/>
                <a:ea typeface="Tahoma"/>
                <a:cs typeface="Calibri"/>
              </a:rPr>
              <a:t> או אדג')</a:t>
            </a:r>
            <a:endParaRPr lang="he-IL" sz="2400" dirty="0">
              <a:solidFill>
                <a:schemeClr val="accent1">
                  <a:lumMod val="75000"/>
                </a:schemeClr>
              </a:solidFill>
              <a:latin typeface="Calibri"/>
              <a:ea typeface="Calibri"/>
              <a:cs typeface="Calibri"/>
            </a:endParaRPr>
          </a:p>
          <a:p>
            <a:pPr marL="285750" indent="-285750" algn="ctr">
              <a:lnSpc>
                <a:spcPct val="150000"/>
              </a:lnSpc>
              <a:buFont typeface="Arial"/>
              <a:buChar char="•"/>
            </a:pPr>
            <a:r>
              <a:rPr lang="he" sz="2400" dirty="0">
                <a:solidFill>
                  <a:schemeClr val="accent1">
                    <a:lumMod val="75000"/>
                  </a:schemeClr>
                </a:solidFill>
                <a:latin typeface="Calibri"/>
                <a:ea typeface="Tahoma"/>
                <a:cs typeface="Calibri"/>
              </a:rPr>
              <a:t>יש לסמן </a:t>
            </a:r>
            <a:r>
              <a:rPr lang="he-IL" sz="2400" dirty="0">
                <a:solidFill>
                  <a:schemeClr val="accent1">
                    <a:lumMod val="75000"/>
                  </a:schemeClr>
                </a:solidFill>
                <a:ea typeface="+mn-lt"/>
                <a:cs typeface="+mn-lt"/>
              </a:rPr>
              <a:t>V</a:t>
            </a:r>
            <a:r>
              <a:rPr lang="he" sz="2400" dirty="0">
                <a:solidFill>
                  <a:schemeClr val="accent1">
                    <a:lumMod val="75000"/>
                  </a:schemeClr>
                </a:solidFill>
                <a:latin typeface="Calibri"/>
                <a:ea typeface="Tahoma"/>
                <a:cs typeface="Calibri"/>
              </a:rPr>
              <a:t> על משתמש פריורטי</a:t>
            </a:r>
            <a:endParaRPr lang="he-IL" sz="2400" dirty="0">
              <a:solidFill>
                <a:schemeClr val="accent1">
                  <a:lumMod val="75000"/>
                </a:schemeClr>
              </a:solidFill>
              <a:latin typeface="Calibri"/>
              <a:ea typeface="Calibri"/>
              <a:cs typeface="Calibri"/>
            </a:endParaRPr>
          </a:p>
          <a:p>
            <a:pPr marL="285750" indent="-285750" algn="ctr">
              <a:lnSpc>
                <a:spcPct val="150000"/>
              </a:lnSpc>
              <a:buFont typeface="Arial"/>
              <a:buChar char="•"/>
            </a:pPr>
            <a:r>
              <a:rPr lang="he" sz="2400" dirty="0">
                <a:solidFill>
                  <a:schemeClr val="accent1">
                    <a:lumMod val="75000"/>
                  </a:schemeClr>
                </a:solidFill>
                <a:latin typeface="Calibri"/>
                <a:ea typeface="Tahoma"/>
                <a:cs typeface="Calibri"/>
              </a:rPr>
              <a:t>יש להזין אותיות גדולות וקטנות בהתאם </a:t>
            </a:r>
          </a:p>
          <a:p>
            <a:pPr marL="285750" indent="-285750" algn="ctr">
              <a:lnSpc>
                <a:spcPct val="150000"/>
              </a:lnSpc>
              <a:buFont typeface="Arial"/>
              <a:buChar char="•"/>
            </a:pPr>
            <a:r>
              <a:rPr lang="he" sz="2400" dirty="0">
                <a:solidFill>
                  <a:schemeClr val="accent1">
                    <a:lumMod val="75000"/>
                  </a:schemeClr>
                </a:solidFill>
                <a:latin typeface="Calibri"/>
                <a:ea typeface="Tahoma"/>
                <a:cs typeface="Calibri"/>
              </a:rPr>
              <a:t>בכניסה למערכת יופיע לכם במסך נתונים פיקטיביים</a:t>
            </a:r>
          </a:p>
          <a:p>
            <a:pPr marL="285750" indent="-285750" algn="ctr">
              <a:lnSpc>
                <a:spcPct val="150000"/>
              </a:lnSpc>
              <a:buFont typeface="Arial"/>
              <a:buChar char="•"/>
            </a:pPr>
            <a:r>
              <a:rPr lang="he" sz="2400" dirty="0">
                <a:solidFill>
                  <a:schemeClr val="accent1">
                    <a:lumMod val="75000"/>
                  </a:schemeClr>
                </a:solidFill>
                <a:latin typeface="Calibri"/>
                <a:ea typeface="Tahoma"/>
                <a:cs typeface="Calibri"/>
              </a:rPr>
              <a:t>מצד ימין יופיע תפריט לשוניות בהתאם להרשאות שלכם</a:t>
            </a:r>
          </a:p>
          <a:p>
            <a:pPr algn="ctr">
              <a:lnSpc>
                <a:spcPct val="150000"/>
              </a:lnSpc>
            </a:pPr>
            <a:endParaRPr lang="he-IL" sz="2000" dirty="0">
              <a:solidFill>
                <a:schemeClr val="accent1">
                  <a:lumMod val="75000"/>
                </a:schemeClr>
              </a:solidFill>
              <a:latin typeface="Tahoma"/>
              <a:ea typeface="Tahoma"/>
              <a:cs typeface="Arial"/>
            </a:endParaRPr>
          </a:p>
          <a:p>
            <a:pPr algn="ctr">
              <a:lnSpc>
                <a:spcPct val="150000"/>
              </a:lnSpc>
            </a:pPr>
            <a:endParaRPr lang="he-IL" sz="2000" dirty="0">
              <a:solidFill>
                <a:schemeClr val="accent1">
                  <a:lumMod val="75000"/>
                </a:schemeClr>
              </a:solidFill>
              <a:latin typeface="Tahoma"/>
              <a:ea typeface="Tahoma"/>
              <a:cs typeface="Arial"/>
            </a:endParaRPr>
          </a:p>
        </p:txBody>
      </p:sp>
    </p:spTree>
    <p:extLst>
      <p:ext uri="{BB962C8B-B14F-4D97-AF65-F5344CB8AC3E}">
        <p14:creationId xmlns:p14="http://schemas.microsoft.com/office/powerpoint/2010/main" val="30386889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ציין מיקום טקסט 2">
            <a:extLst>
              <a:ext uri="{FF2B5EF4-FFF2-40B4-BE49-F238E27FC236}">
                <a16:creationId xmlns:a16="http://schemas.microsoft.com/office/drawing/2014/main" id="{1256E3E0-31E8-7701-59DA-2D92114640C9}"/>
              </a:ext>
            </a:extLst>
          </p:cNvPr>
          <p:cNvSpPr txBox="1">
            <a:spLocks/>
          </p:cNvSpPr>
          <p:nvPr/>
        </p:nvSpPr>
        <p:spPr>
          <a:xfrm>
            <a:off x="5206179" y="1604785"/>
            <a:ext cx="3228193" cy="473844"/>
          </a:xfrm>
          <a:prstGeom prst="rect">
            <a:avLst/>
          </a:prstGeom>
        </p:spPr>
        <p:txBody>
          <a:bodyPr vert="horz" lIns="91440" tIns="45720" rIns="91440" bIns="45720" rtlCol="1" anchor="b">
            <a:noAutofit/>
          </a:bodyPr>
          <a:lstStyle>
            <a:lvl1pPr marL="0" indent="0" algn="r" defTabSz="914400" rtl="1"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1pPr>
            <a:lvl2pPr marL="457200" indent="0" algn="r" defTabSz="914400" rtl="1" eaLnBrk="1" latinLnBrk="0" hangingPunct="1">
              <a:spcBef>
                <a:spcPct val="20000"/>
              </a:spcBef>
              <a:buFont typeface="Arial" panose="020B0604020202020204" pitchFamily="34" charset="0"/>
              <a:buNone/>
              <a:defRPr sz="1800" kern="1200">
                <a:solidFill>
                  <a:schemeClr val="tx1">
                    <a:tint val="75000"/>
                  </a:schemeClr>
                </a:solidFill>
                <a:latin typeface="+mn-lt"/>
                <a:ea typeface="+mn-ea"/>
                <a:cs typeface="+mn-cs"/>
              </a:defRPr>
            </a:lvl2pPr>
            <a:lvl3pPr marL="914400" indent="0" algn="r" defTabSz="914400" rtl="1" eaLnBrk="1" latinLnBrk="0" hangingPunct="1">
              <a:spcBef>
                <a:spcPct val="20000"/>
              </a:spcBef>
              <a:buFont typeface="Arial" panose="020B0604020202020204" pitchFamily="34" charset="0"/>
              <a:buNone/>
              <a:defRPr sz="1600" kern="1200">
                <a:solidFill>
                  <a:schemeClr val="tx1">
                    <a:tint val="75000"/>
                  </a:schemeClr>
                </a:solidFill>
                <a:latin typeface="+mn-lt"/>
                <a:ea typeface="+mn-ea"/>
                <a:cs typeface="+mn-cs"/>
              </a:defRPr>
            </a:lvl3pPr>
            <a:lvl4pPr marL="1371600" indent="0" algn="r" defTabSz="914400" rtl="1"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4pPr>
            <a:lvl5pPr marL="1828800" indent="0" algn="r" defTabSz="914400" rtl="1"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5pPr>
            <a:lvl6pPr marL="2286000" indent="0" algn="r" defTabSz="914400" rtl="1"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6pPr>
            <a:lvl7pPr marL="2743200" indent="0" algn="r" defTabSz="914400" rtl="1"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7pPr>
            <a:lvl8pPr marL="3200400" indent="0" algn="r" defTabSz="914400" rtl="1"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8pPr>
            <a:lvl9pPr marL="3657600" indent="0" algn="r" defTabSz="914400" rtl="1"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9pPr>
          </a:lstStyle>
          <a:p>
            <a:pPr algn="ctr"/>
            <a:r>
              <a:rPr lang="he-IL" sz="3000" b="1" u="sng" dirty="0">
                <a:solidFill>
                  <a:schemeClr val="accent1">
                    <a:lumMod val="75000"/>
                  </a:schemeClr>
                </a:solidFill>
                <a:latin typeface="Calibri"/>
                <a:ea typeface="Tahoma"/>
                <a:cs typeface="Calibri"/>
              </a:rPr>
              <a:t>סיכום הכנסות</a:t>
            </a:r>
            <a:endParaRPr lang="he-IL" dirty="0">
              <a:solidFill>
                <a:schemeClr val="accent1">
                  <a:lumMod val="75000"/>
                </a:schemeClr>
              </a:solidFill>
            </a:endParaRPr>
          </a:p>
        </p:txBody>
      </p:sp>
      <p:sp>
        <p:nvSpPr>
          <p:cNvPr id="3" name="חץ: למטה 2">
            <a:extLst>
              <a:ext uri="{FF2B5EF4-FFF2-40B4-BE49-F238E27FC236}">
                <a16:creationId xmlns:a16="http://schemas.microsoft.com/office/drawing/2014/main" id="{97385A79-8217-B051-62E7-36847860A3C3}"/>
              </a:ext>
            </a:extLst>
          </p:cNvPr>
          <p:cNvSpPr/>
          <p:nvPr/>
        </p:nvSpPr>
        <p:spPr>
          <a:xfrm>
            <a:off x="6849806" y="2926724"/>
            <a:ext cx="431632" cy="332640"/>
          </a:xfrm>
          <a:prstGeom prst="downArrow">
            <a:avLst>
              <a:gd name="adj1" fmla="val 35877"/>
              <a:gd name="adj2" fmla="val 46946"/>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endParaRPr lang="he-IL" sz="2800">
              <a:solidFill>
                <a:schemeClr val="accent1">
                  <a:lumMod val="75000"/>
                </a:schemeClr>
              </a:solidFill>
              <a:latin typeface="Tahoma" panose="020B0604030504040204" pitchFamily="34" charset="0"/>
              <a:ea typeface="Tahoma" panose="020B0604030504040204" pitchFamily="34" charset="0"/>
            </a:endParaRPr>
          </a:p>
        </p:txBody>
      </p:sp>
      <p:sp>
        <p:nvSpPr>
          <p:cNvPr id="6" name="תיבת טקסט 5">
            <a:extLst>
              <a:ext uri="{FF2B5EF4-FFF2-40B4-BE49-F238E27FC236}">
                <a16:creationId xmlns:a16="http://schemas.microsoft.com/office/drawing/2014/main" id="{456CBED5-B723-36E0-AFC6-380B47DE4A55}"/>
              </a:ext>
            </a:extLst>
          </p:cNvPr>
          <p:cNvSpPr txBox="1"/>
          <p:nvPr/>
        </p:nvSpPr>
        <p:spPr>
          <a:xfrm>
            <a:off x="5124872" y="3340427"/>
            <a:ext cx="3518009" cy="461665"/>
          </a:xfrm>
          <a:prstGeom prst="rect">
            <a:avLst/>
          </a:prstGeom>
          <a:noFill/>
        </p:spPr>
        <p:txBody>
          <a:bodyPr wrap="square" lIns="91440" tIns="45720" rIns="91440" bIns="45720" rtlCol="1" anchor="t">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a:r>
              <a:rPr lang="he-IL" sz="2400" dirty="0">
                <a:solidFill>
                  <a:schemeClr val="accent1">
                    <a:lumMod val="75000"/>
                  </a:schemeClr>
                </a:solidFill>
                <a:latin typeface="Calibri"/>
                <a:ea typeface="Tahoma"/>
                <a:cs typeface="Calibri"/>
              </a:rPr>
              <a:t>חשבון חיוב קבלה</a:t>
            </a:r>
          </a:p>
        </p:txBody>
      </p:sp>
      <p:sp>
        <p:nvSpPr>
          <p:cNvPr id="8" name="תיבת טקסט 6">
            <a:extLst>
              <a:ext uri="{FF2B5EF4-FFF2-40B4-BE49-F238E27FC236}">
                <a16:creationId xmlns:a16="http://schemas.microsoft.com/office/drawing/2014/main" id="{01DAF270-2EC7-B079-FFAC-9D7A13D8602D}"/>
              </a:ext>
            </a:extLst>
          </p:cNvPr>
          <p:cNvSpPr txBox="1"/>
          <p:nvPr/>
        </p:nvSpPr>
        <p:spPr>
          <a:xfrm>
            <a:off x="4852152" y="4438893"/>
            <a:ext cx="3174573" cy="461665"/>
          </a:xfrm>
          <a:prstGeom prst="rect">
            <a:avLst/>
          </a:prstGeom>
          <a:noFill/>
        </p:spPr>
        <p:txBody>
          <a:bodyPr wrap="square" lIns="91440" tIns="45720" rIns="91440" bIns="45720" rtlCol="1" anchor="t">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a:r>
              <a:rPr lang="he-IL" sz="2400" dirty="0">
                <a:solidFill>
                  <a:schemeClr val="accent1">
                    <a:lumMod val="75000"/>
                  </a:schemeClr>
                </a:solidFill>
                <a:latin typeface="Calibri"/>
                <a:ea typeface="Tahoma"/>
                <a:cs typeface="Calibri"/>
              </a:rPr>
              <a:t>הפקדות (מזומן/ המחאות)</a:t>
            </a:r>
          </a:p>
        </p:txBody>
      </p:sp>
      <p:sp>
        <p:nvSpPr>
          <p:cNvPr id="13" name="תיבת טקסט 2">
            <a:extLst>
              <a:ext uri="{FF2B5EF4-FFF2-40B4-BE49-F238E27FC236}">
                <a16:creationId xmlns:a16="http://schemas.microsoft.com/office/drawing/2014/main" id="{37DF69CB-5350-2378-66FB-5878069578E0}"/>
              </a:ext>
            </a:extLst>
          </p:cNvPr>
          <p:cNvSpPr txBox="1"/>
          <p:nvPr/>
        </p:nvSpPr>
        <p:spPr>
          <a:xfrm>
            <a:off x="4176010" y="2300117"/>
            <a:ext cx="4226347" cy="461665"/>
          </a:xfrm>
          <a:prstGeom prst="rect">
            <a:avLst/>
          </a:prstGeom>
          <a:noFill/>
        </p:spPr>
        <p:txBody>
          <a:bodyPr wrap="square" lIns="91440" tIns="45720" rIns="91440" bIns="45720" rtlCol="1" anchor="t">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a:r>
              <a:rPr lang="he-IL" sz="2400" dirty="0">
                <a:solidFill>
                  <a:schemeClr val="accent1">
                    <a:lumMod val="75000"/>
                  </a:schemeClr>
                </a:solidFill>
                <a:latin typeface="Calibri"/>
                <a:ea typeface="Tahoma"/>
                <a:cs typeface="Calibri"/>
              </a:rPr>
              <a:t>פרופורמה (דרישת תשלום)</a:t>
            </a:r>
            <a:endParaRPr lang="he-IL" sz="2400">
              <a:solidFill>
                <a:schemeClr val="accent1">
                  <a:lumMod val="75000"/>
                </a:schemeClr>
              </a:solidFill>
              <a:ea typeface="Calibri"/>
              <a:cs typeface="Arial"/>
            </a:endParaRPr>
          </a:p>
        </p:txBody>
      </p:sp>
      <p:sp>
        <p:nvSpPr>
          <p:cNvPr id="15" name="תיבת טקסט 14">
            <a:extLst>
              <a:ext uri="{FF2B5EF4-FFF2-40B4-BE49-F238E27FC236}">
                <a16:creationId xmlns:a16="http://schemas.microsoft.com/office/drawing/2014/main" id="{5F3E11C0-366F-9EC1-5FCC-18CD05D27D6B}"/>
              </a:ext>
            </a:extLst>
          </p:cNvPr>
          <p:cNvSpPr txBox="1"/>
          <p:nvPr/>
        </p:nvSpPr>
        <p:spPr>
          <a:xfrm>
            <a:off x="8312120" y="1766019"/>
            <a:ext cx="313513" cy="3154710"/>
          </a:xfrm>
          <a:prstGeom prst="rect">
            <a:avLst/>
          </a:prstGeom>
          <a:noFill/>
        </p:spPr>
        <p:txBody>
          <a:bodyPr wrap="square" rtlCol="1">
            <a:spAutoFit/>
          </a:bodyPr>
          <a:lstStyle/>
          <a:p>
            <a:pPr algn="ctr"/>
            <a:r>
              <a:rPr lang="he-IL" sz="19900" dirty="0">
                <a:solidFill>
                  <a:schemeClr val="accent1">
                    <a:lumMod val="75000"/>
                  </a:schemeClr>
                </a:solidFill>
                <a:latin typeface="Tahoma" panose="020B0604030504040204" pitchFamily="34" charset="0"/>
                <a:ea typeface="Tahoma" panose="020B0604030504040204" pitchFamily="34" charset="0"/>
              </a:rPr>
              <a:t>{</a:t>
            </a:r>
          </a:p>
        </p:txBody>
      </p:sp>
      <p:sp>
        <p:nvSpPr>
          <p:cNvPr id="19" name="תיבת טקסט 18">
            <a:extLst>
              <a:ext uri="{FF2B5EF4-FFF2-40B4-BE49-F238E27FC236}">
                <a16:creationId xmlns:a16="http://schemas.microsoft.com/office/drawing/2014/main" id="{E4F29482-325E-1FEA-2B0D-919EB364AE04}"/>
              </a:ext>
            </a:extLst>
          </p:cNvPr>
          <p:cNvSpPr txBox="1"/>
          <p:nvPr/>
        </p:nvSpPr>
        <p:spPr>
          <a:xfrm>
            <a:off x="8835903" y="3204140"/>
            <a:ext cx="1152128" cy="1015663"/>
          </a:xfrm>
          <a:prstGeom prst="rect">
            <a:avLst/>
          </a:prstGeom>
          <a:noFill/>
        </p:spPr>
        <p:txBody>
          <a:bodyPr wrap="square" lIns="91440" tIns="45720" rIns="91440" bIns="45720" rtlCol="1" anchor="t">
            <a:spAutoFit/>
          </a:bodyPr>
          <a:lstStyle/>
          <a:p>
            <a:pPr algn="ctr"/>
            <a:r>
              <a:rPr lang="he-IL" sz="2000" dirty="0">
                <a:solidFill>
                  <a:schemeClr val="accent1">
                    <a:lumMod val="75000"/>
                  </a:schemeClr>
                </a:solidFill>
                <a:latin typeface="Calibri"/>
                <a:ea typeface="Tahoma"/>
                <a:cs typeface="Calibri"/>
              </a:rPr>
              <a:t>בטיפול מחלקת הנה"ח</a:t>
            </a:r>
            <a:endParaRPr lang="he-IL" dirty="0">
              <a:solidFill>
                <a:schemeClr val="accent1">
                  <a:lumMod val="75000"/>
                </a:schemeClr>
              </a:solidFill>
            </a:endParaRPr>
          </a:p>
        </p:txBody>
      </p:sp>
      <p:sp>
        <p:nvSpPr>
          <p:cNvPr id="23" name="חץ: למטה 22">
            <a:extLst>
              <a:ext uri="{FF2B5EF4-FFF2-40B4-BE49-F238E27FC236}">
                <a16:creationId xmlns:a16="http://schemas.microsoft.com/office/drawing/2014/main" id="{BE48A997-8FAA-7C51-72A5-EE50ED75B4A3}"/>
              </a:ext>
            </a:extLst>
          </p:cNvPr>
          <p:cNvSpPr/>
          <p:nvPr/>
        </p:nvSpPr>
        <p:spPr>
          <a:xfrm>
            <a:off x="6849806" y="3934836"/>
            <a:ext cx="431632" cy="332640"/>
          </a:xfrm>
          <a:prstGeom prst="downArrow">
            <a:avLst>
              <a:gd name="adj1" fmla="val 35877"/>
              <a:gd name="adj2" fmla="val 46946"/>
            </a:avLst>
          </a:prstGeom>
        </p:spPr>
        <p:style>
          <a:lnRef idx="2">
            <a:schemeClr val="accent1">
              <a:shade val="15000"/>
            </a:schemeClr>
          </a:lnRef>
          <a:fillRef idx="1">
            <a:schemeClr val="accent1"/>
          </a:fillRef>
          <a:effectRef idx="0">
            <a:schemeClr val="accent1"/>
          </a:effectRef>
          <a:fontRef idx="minor">
            <a:schemeClr val="lt1"/>
          </a:fontRef>
        </p:style>
        <p:txBody>
          <a:bodyPr rtlCol="1" anchor="ctr"/>
          <a:lstStyle>
            <a:defPPr>
              <a:defRPr lang="he-IL"/>
            </a:defPPr>
            <a:lvl1pPr marL="0" algn="r" defTabSz="914400" rtl="1" eaLnBrk="1" latinLnBrk="0" hangingPunct="1">
              <a:defRPr sz="1800" kern="1200">
                <a:solidFill>
                  <a:schemeClr val="lt1"/>
                </a:solidFill>
                <a:latin typeface="+mn-lt"/>
                <a:ea typeface="+mn-ea"/>
                <a:cs typeface="+mn-cs"/>
              </a:defRPr>
            </a:lvl1pPr>
            <a:lvl2pPr marL="457200" algn="r" defTabSz="914400" rtl="1" eaLnBrk="1" latinLnBrk="0" hangingPunct="1">
              <a:defRPr sz="1800" kern="1200">
                <a:solidFill>
                  <a:schemeClr val="lt1"/>
                </a:solidFill>
                <a:latin typeface="+mn-lt"/>
                <a:ea typeface="+mn-ea"/>
                <a:cs typeface="+mn-cs"/>
              </a:defRPr>
            </a:lvl2pPr>
            <a:lvl3pPr marL="914400" algn="r" defTabSz="914400" rtl="1" eaLnBrk="1" latinLnBrk="0" hangingPunct="1">
              <a:defRPr sz="1800" kern="1200">
                <a:solidFill>
                  <a:schemeClr val="lt1"/>
                </a:solidFill>
                <a:latin typeface="+mn-lt"/>
                <a:ea typeface="+mn-ea"/>
                <a:cs typeface="+mn-cs"/>
              </a:defRPr>
            </a:lvl3pPr>
            <a:lvl4pPr marL="1371600" algn="r" defTabSz="914400" rtl="1" eaLnBrk="1" latinLnBrk="0" hangingPunct="1">
              <a:defRPr sz="1800" kern="1200">
                <a:solidFill>
                  <a:schemeClr val="lt1"/>
                </a:solidFill>
                <a:latin typeface="+mn-lt"/>
                <a:ea typeface="+mn-ea"/>
                <a:cs typeface="+mn-cs"/>
              </a:defRPr>
            </a:lvl4pPr>
            <a:lvl5pPr marL="1828800" algn="r" defTabSz="914400" rtl="1" eaLnBrk="1" latinLnBrk="0" hangingPunct="1">
              <a:defRPr sz="1800" kern="1200">
                <a:solidFill>
                  <a:schemeClr val="lt1"/>
                </a:solidFill>
                <a:latin typeface="+mn-lt"/>
                <a:ea typeface="+mn-ea"/>
                <a:cs typeface="+mn-cs"/>
              </a:defRPr>
            </a:lvl5pPr>
            <a:lvl6pPr marL="2286000" algn="r" defTabSz="914400" rtl="1" eaLnBrk="1" latinLnBrk="0" hangingPunct="1">
              <a:defRPr sz="1800" kern="1200">
                <a:solidFill>
                  <a:schemeClr val="lt1"/>
                </a:solidFill>
                <a:latin typeface="+mn-lt"/>
                <a:ea typeface="+mn-ea"/>
                <a:cs typeface="+mn-cs"/>
              </a:defRPr>
            </a:lvl6pPr>
            <a:lvl7pPr marL="2743200" algn="r" defTabSz="914400" rtl="1" eaLnBrk="1" latinLnBrk="0" hangingPunct="1">
              <a:defRPr sz="1800" kern="1200">
                <a:solidFill>
                  <a:schemeClr val="lt1"/>
                </a:solidFill>
                <a:latin typeface="+mn-lt"/>
                <a:ea typeface="+mn-ea"/>
                <a:cs typeface="+mn-cs"/>
              </a:defRPr>
            </a:lvl7pPr>
            <a:lvl8pPr marL="3200400" algn="r" defTabSz="914400" rtl="1" eaLnBrk="1" latinLnBrk="0" hangingPunct="1">
              <a:defRPr sz="1800" kern="1200">
                <a:solidFill>
                  <a:schemeClr val="lt1"/>
                </a:solidFill>
                <a:latin typeface="+mn-lt"/>
                <a:ea typeface="+mn-ea"/>
                <a:cs typeface="+mn-cs"/>
              </a:defRPr>
            </a:lvl8pPr>
            <a:lvl9pPr marL="3657600" algn="r" defTabSz="914400" rtl="1" eaLnBrk="1" latinLnBrk="0" hangingPunct="1">
              <a:defRPr sz="1800" kern="1200">
                <a:solidFill>
                  <a:schemeClr val="lt1"/>
                </a:solidFill>
                <a:latin typeface="+mn-lt"/>
                <a:ea typeface="+mn-ea"/>
                <a:cs typeface="+mn-cs"/>
              </a:defRPr>
            </a:lvl9pPr>
          </a:lstStyle>
          <a:p>
            <a:pPr algn="ctr"/>
            <a:endParaRPr lang="he-IL" sz="2800">
              <a:solidFill>
                <a:schemeClr val="accent1">
                  <a:lumMod val="75000"/>
                </a:schemeClr>
              </a:solidFill>
              <a:latin typeface="Tahoma" panose="020B0604030504040204" pitchFamily="34" charset="0"/>
              <a:ea typeface="Tahoma" panose="020B0604030504040204" pitchFamily="34" charset="0"/>
            </a:endParaRPr>
          </a:p>
        </p:txBody>
      </p:sp>
      <p:sp>
        <p:nvSpPr>
          <p:cNvPr id="27" name="קשת 26">
            <a:extLst>
              <a:ext uri="{FF2B5EF4-FFF2-40B4-BE49-F238E27FC236}">
                <a16:creationId xmlns:a16="http://schemas.microsoft.com/office/drawing/2014/main" id="{2D62864A-97AE-D579-F2AF-863A81C67264}"/>
              </a:ext>
            </a:extLst>
          </p:cNvPr>
          <p:cNvSpPr/>
          <p:nvPr/>
        </p:nvSpPr>
        <p:spPr>
          <a:xfrm rot="10800000">
            <a:off x="5329600" y="2935604"/>
            <a:ext cx="561132" cy="1280846"/>
          </a:xfrm>
          <a:prstGeom prst="arc">
            <a:avLst>
              <a:gd name="adj1" fmla="val 16200000"/>
              <a:gd name="adj2" fmla="val 5496659"/>
            </a:avLst>
          </a:prstGeom>
        </p:spPr>
        <p:style>
          <a:lnRef idx="1">
            <a:schemeClr val="accent1"/>
          </a:lnRef>
          <a:fillRef idx="0">
            <a:schemeClr val="accent1"/>
          </a:fillRef>
          <a:effectRef idx="0">
            <a:schemeClr val="accent1"/>
          </a:effectRef>
          <a:fontRef idx="minor">
            <a:schemeClr val="tx1"/>
          </a:fontRef>
        </p:style>
        <p:txBody>
          <a:bodyPr rtlCol="1" anchor="ctr"/>
          <a:lstStyle/>
          <a:p>
            <a:pPr algn="ctr"/>
            <a:endParaRPr lang="he-IL">
              <a:solidFill>
                <a:schemeClr val="accent1">
                  <a:lumMod val="75000"/>
                </a:schemeClr>
              </a:solidFill>
            </a:endParaRPr>
          </a:p>
        </p:txBody>
      </p:sp>
      <p:sp>
        <p:nvSpPr>
          <p:cNvPr id="29" name="תיבת טקסט 28">
            <a:extLst>
              <a:ext uri="{FF2B5EF4-FFF2-40B4-BE49-F238E27FC236}">
                <a16:creationId xmlns:a16="http://schemas.microsoft.com/office/drawing/2014/main" id="{074831DF-74A5-8002-7D2C-EE86FBB6953D}"/>
              </a:ext>
            </a:extLst>
          </p:cNvPr>
          <p:cNvSpPr txBox="1"/>
          <p:nvPr/>
        </p:nvSpPr>
        <p:spPr>
          <a:xfrm>
            <a:off x="3234811" y="3499747"/>
            <a:ext cx="1889673" cy="707886"/>
          </a:xfrm>
          <a:prstGeom prst="rect">
            <a:avLst/>
          </a:prstGeom>
          <a:noFill/>
        </p:spPr>
        <p:txBody>
          <a:bodyPr wrap="square" lIns="91440" tIns="45720" rIns="91440" bIns="45720" rtlCol="1" anchor="t">
            <a:spAutoFit/>
          </a:bodyPr>
          <a:lstStyle/>
          <a:p>
            <a:pPr algn="ctr"/>
            <a:r>
              <a:rPr lang="he-IL" sz="2000" dirty="0">
                <a:solidFill>
                  <a:schemeClr val="accent1">
                    <a:lumMod val="75000"/>
                  </a:schemeClr>
                </a:solidFill>
                <a:latin typeface="Calibri"/>
                <a:ea typeface="Tahoma"/>
                <a:cs typeface="Calibri"/>
              </a:rPr>
              <a:t>העברה בנקאית נשאר על טיוטה</a:t>
            </a:r>
            <a:endParaRPr lang="he-IL" dirty="0">
              <a:solidFill>
                <a:schemeClr val="accent1">
                  <a:lumMod val="75000"/>
                </a:schemeClr>
              </a:solidFill>
            </a:endParaRPr>
          </a:p>
        </p:txBody>
      </p:sp>
      <p:sp>
        <p:nvSpPr>
          <p:cNvPr id="36" name="תיבת טקסט 2">
            <a:extLst>
              <a:ext uri="{FF2B5EF4-FFF2-40B4-BE49-F238E27FC236}">
                <a16:creationId xmlns:a16="http://schemas.microsoft.com/office/drawing/2014/main" id="{BDA0F0E7-A1D4-07AA-8AE8-64D7786CF56D}"/>
              </a:ext>
            </a:extLst>
          </p:cNvPr>
          <p:cNvSpPr txBox="1"/>
          <p:nvPr/>
        </p:nvSpPr>
        <p:spPr>
          <a:xfrm>
            <a:off x="655784" y="3802651"/>
            <a:ext cx="2391109" cy="2246769"/>
          </a:xfrm>
          <a:prstGeom prst="rect">
            <a:avLst/>
          </a:prstGeom>
          <a:noFill/>
        </p:spPr>
        <p:txBody>
          <a:bodyPr wrap="square" lIns="91440" tIns="45720" rIns="91440" bIns="45720" rtlCol="1" anchor="t">
            <a:spAutoFit/>
          </a:bodyPr>
          <a:ls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a:lstStyle>
          <a:p>
            <a:pPr algn="ctr"/>
            <a:r>
              <a:rPr lang="he-IL" sz="2000" b="1" u="sng" dirty="0">
                <a:solidFill>
                  <a:schemeClr val="accent1">
                    <a:lumMod val="75000"/>
                  </a:schemeClr>
                </a:solidFill>
                <a:ea typeface="Tahoma"/>
                <a:cs typeface="Calibri"/>
              </a:rPr>
              <a:t>הוצאת קבלה על שכירות -</a:t>
            </a:r>
          </a:p>
          <a:p>
            <a:pPr algn="ctr"/>
            <a:endParaRPr lang="he-IL" sz="2000" u="sng" dirty="0">
              <a:solidFill>
                <a:schemeClr val="accent1">
                  <a:lumMod val="75000"/>
                </a:schemeClr>
              </a:solidFill>
              <a:ea typeface="Tahoma"/>
              <a:cs typeface="Calibri"/>
            </a:endParaRPr>
          </a:p>
          <a:p>
            <a:pPr algn="ctr"/>
            <a:r>
              <a:rPr lang="he-IL" sz="2000" b="1" dirty="0">
                <a:solidFill>
                  <a:schemeClr val="accent1">
                    <a:lumMod val="75000"/>
                  </a:schemeClr>
                </a:solidFill>
                <a:ea typeface="Tahoma"/>
                <a:cs typeface="Calibri"/>
              </a:rPr>
              <a:t>מזומן, המחאות וכרטיס אשראי</a:t>
            </a:r>
            <a:r>
              <a:rPr lang="he-IL" sz="2000" dirty="0">
                <a:solidFill>
                  <a:schemeClr val="accent1">
                    <a:lumMod val="75000"/>
                  </a:schemeClr>
                </a:solidFill>
                <a:ea typeface="Tahoma"/>
                <a:cs typeface="Calibri"/>
              </a:rPr>
              <a:t> - סוגרים</a:t>
            </a:r>
          </a:p>
          <a:p>
            <a:pPr algn="ctr"/>
            <a:r>
              <a:rPr lang="he-IL" sz="2000" b="1" dirty="0">
                <a:solidFill>
                  <a:schemeClr val="accent1">
                    <a:lumMod val="75000"/>
                  </a:schemeClr>
                </a:solidFill>
                <a:ea typeface="Tahoma"/>
                <a:cs typeface="Calibri"/>
              </a:rPr>
              <a:t>העברה בנקאית</a:t>
            </a:r>
            <a:r>
              <a:rPr lang="he-IL" sz="2000" dirty="0">
                <a:solidFill>
                  <a:schemeClr val="accent1">
                    <a:lumMod val="75000"/>
                  </a:schemeClr>
                </a:solidFill>
                <a:ea typeface="Tahoma"/>
                <a:cs typeface="Calibri"/>
              </a:rPr>
              <a:t> - משאירים על טיוטה.</a:t>
            </a:r>
          </a:p>
        </p:txBody>
      </p:sp>
    </p:spTree>
    <p:extLst>
      <p:ext uri="{BB962C8B-B14F-4D97-AF65-F5344CB8AC3E}">
        <p14:creationId xmlns:p14="http://schemas.microsoft.com/office/powerpoint/2010/main" val="6355987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ציין מיקום טקסט 2">
            <a:extLst>
              <a:ext uri="{FF2B5EF4-FFF2-40B4-BE49-F238E27FC236}">
                <a16:creationId xmlns:a16="http://schemas.microsoft.com/office/drawing/2014/main" id="{1256E3E0-31E8-7701-59DA-2D92114640C9}"/>
              </a:ext>
            </a:extLst>
          </p:cNvPr>
          <p:cNvSpPr txBox="1">
            <a:spLocks/>
          </p:cNvSpPr>
          <p:nvPr/>
        </p:nvSpPr>
        <p:spPr>
          <a:xfrm>
            <a:off x="6100450" y="1475996"/>
            <a:ext cx="1564673" cy="473844"/>
          </a:xfrm>
          <a:prstGeom prst="rect">
            <a:avLst/>
          </a:prstGeom>
        </p:spPr>
        <p:txBody>
          <a:bodyPr vert="horz" lIns="91440" tIns="45720" rIns="91440" bIns="45720" rtlCol="1" anchor="b">
            <a:noAutofit/>
          </a:bodyPr>
          <a:lstStyle>
            <a:lvl1pPr marL="0" indent="0" algn="r" defTabSz="914400" rtl="1"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1pPr>
            <a:lvl2pPr marL="457200" indent="0" algn="r" defTabSz="914400" rtl="1" eaLnBrk="1" latinLnBrk="0" hangingPunct="1">
              <a:spcBef>
                <a:spcPct val="20000"/>
              </a:spcBef>
              <a:buFont typeface="Arial" panose="020B0604020202020204" pitchFamily="34" charset="0"/>
              <a:buNone/>
              <a:defRPr sz="1800" kern="1200">
                <a:solidFill>
                  <a:schemeClr val="tx1">
                    <a:tint val="75000"/>
                  </a:schemeClr>
                </a:solidFill>
                <a:latin typeface="+mn-lt"/>
                <a:ea typeface="+mn-ea"/>
                <a:cs typeface="+mn-cs"/>
              </a:defRPr>
            </a:lvl2pPr>
            <a:lvl3pPr marL="914400" indent="0" algn="r" defTabSz="914400" rtl="1" eaLnBrk="1" latinLnBrk="0" hangingPunct="1">
              <a:spcBef>
                <a:spcPct val="20000"/>
              </a:spcBef>
              <a:buFont typeface="Arial" panose="020B0604020202020204" pitchFamily="34" charset="0"/>
              <a:buNone/>
              <a:defRPr sz="1600" kern="1200">
                <a:solidFill>
                  <a:schemeClr val="tx1">
                    <a:tint val="75000"/>
                  </a:schemeClr>
                </a:solidFill>
                <a:latin typeface="+mn-lt"/>
                <a:ea typeface="+mn-ea"/>
                <a:cs typeface="+mn-cs"/>
              </a:defRPr>
            </a:lvl3pPr>
            <a:lvl4pPr marL="1371600" indent="0" algn="r" defTabSz="914400" rtl="1"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4pPr>
            <a:lvl5pPr marL="1828800" indent="0" algn="r" defTabSz="914400" rtl="1"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5pPr>
            <a:lvl6pPr marL="2286000" indent="0" algn="r" defTabSz="914400" rtl="1"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6pPr>
            <a:lvl7pPr marL="2743200" indent="0" algn="r" defTabSz="914400" rtl="1"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7pPr>
            <a:lvl8pPr marL="3200400" indent="0" algn="r" defTabSz="914400" rtl="1"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8pPr>
            <a:lvl9pPr marL="3657600" indent="0" algn="r" defTabSz="914400" rtl="1"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9pPr>
          </a:lstStyle>
          <a:p>
            <a:r>
              <a:rPr lang="he-IL" sz="3000" b="1" u="sng" dirty="0">
                <a:solidFill>
                  <a:schemeClr val="accent1">
                    <a:lumMod val="75000"/>
                  </a:schemeClr>
                </a:solidFill>
                <a:latin typeface="Calibri"/>
                <a:ea typeface="Tahoma"/>
                <a:cs typeface="Calibri"/>
              </a:rPr>
              <a:t>דוחות</a:t>
            </a:r>
            <a:endParaRPr lang="he-IL" sz="3000" dirty="0">
              <a:solidFill>
                <a:schemeClr val="accent1">
                  <a:lumMod val="75000"/>
                </a:schemeClr>
              </a:solidFill>
              <a:latin typeface="Calibri"/>
              <a:cs typeface="Calibri"/>
            </a:endParaRPr>
          </a:p>
        </p:txBody>
      </p:sp>
      <p:sp>
        <p:nvSpPr>
          <p:cNvPr id="9" name="כותרת 1">
            <a:extLst>
              <a:ext uri="{FF2B5EF4-FFF2-40B4-BE49-F238E27FC236}">
                <a16:creationId xmlns:a16="http://schemas.microsoft.com/office/drawing/2014/main" id="{98C278E3-1EF7-F208-3118-162DDC902E69}"/>
              </a:ext>
            </a:extLst>
          </p:cNvPr>
          <p:cNvSpPr>
            <a:spLocks noGrp="1"/>
          </p:cNvSpPr>
          <p:nvPr>
            <p:ph type="title"/>
          </p:nvPr>
        </p:nvSpPr>
        <p:spPr>
          <a:xfrm>
            <a:off x="2498018" y="2199139"/>
            <a:ext cx="8298049" cy="4286425"/>
          </a:xfrm>
        </p:spPr>
        <p:txBody>
          <a:bodyPr vert="horz" lIns="91440" tIns="45720" rIns="91440" bIns="45720" rtlCol="1" anchor="t">
            <a:noAutofit/>
          </a:bodyPr>
          <a:lstStyle/>
          <a:p>
            <a:pPr marL="285750" indent="-285750">
              <a:buFont typeface="Arial"/>
              <a:buChar char="•"/>
            </a:pPr>
            <a:r>
              <a:rPr lang="he" sz="2000" b="0" dirty="0">
                <a:solidFill>
                  <a:schemeClr val="tx2"/>
                </a:solidFill>
                <a:latin typeface="Calibri"/>
                <a:ea typeface="Tahoma"/>
                <a:cs typeface="Calibri"/>
              </a:rPr>
              <a:t>כל דוח מכיל תוכן אחר אך בכל דוח מתבצע אותו סינון </a:t>
            </a:r>
            <a:r>
              <a:rPr lang="he-IL" sz="2000" b="0" dirty="0">
                <a:solidFill>
                  <a:schemeClr val="tx2"/>
                </a:solidFill>
                <a:latin typeface="Calibri"/>
                <a:ea typeface="Tahoma"/>
                <a:cs typeface="Calibri"/>
              </a:rPr>
              <a:t>- </a:t>
            </a:r>
            <a:br>
              <a:rPr lang="he-IL" sz="2000" b="0" dirty="0">
                <a:latin typeface="Calibri"/>
                <a:ea typeface="Tahoma"/>
                <a:cs typeface="Calibri"/>
              </a:rPr>
            </a:br>
            <a:r>
              <a:rPr lang="he-IL" sz="2000" b="0" dirty="0">
                <a:solidFill>
                  <a:schemeClr val="tx2"/>
                </a:solidFill>
                <a:latin typeface="Calibri"/>
                <a:ea typeface="Tahoma"/>
                <a:cs typeface="Calibri"/>
              </a:rPr>
              <a:t> יש לסנן לפי</a:t>
            </a:r>
            <a:r>
              <a:rPr lang="he-IL" sz="2000" dirty="0">
                <a:solidFill>
                  <a:schemeClr val="tx2"/>
                </a:solidFill>
                <a:latin typeface="Calibri"/>
                <a:ea typeface="Tahoma"/>
                <a:cs typeface="Calibri"/>
              </a:rPr>
              <a:t> פורמט דוח</a:t>
            </a:r>
            <a:r>
              <a:rPr lang="he" sz="2000" b="0" dirty="0">
                <a:solidFill>
                  <a:schemeClr val="tx2"/>
                </a:solidFill>
                <a:latin typeface="Calibri"/>
                <a:ea typeface="Tahoma"/>
                <a:cs typeface="Calibri"/>
              </a:rPr>
              <a:t>, </a:t>
            </a:r>
            <a:r>
              <a:rPr lang="he-IL" sz="2000" dirty="0">
                <a:solidFill>
                  <a:schemeClr val="tx2"/>
                </a:solidFill>
                <a:latin typeface="Calibri"/>
                <a:ea typeface="Tahoma"/>
                <a:cs typeface="Calibri"/>
              </a:rPr>
              <a:t>שנת כספים ומתקופה עד תקופה</a:t>
            </a:r>
            <a:r>
              <a:rPr lang="he-IL" sz="2000" b="0" dirty="0">
                <a:solidFill>
                  <a:schemeClr val="tx2"/>
                </a:solidFill>
                <a:latin typeface="Calibri"/>
                <a:ea typeface="Tahoma"/>
                <a:cs typeface="Calibri"/>
              </a:rPr>
              <a:t>. </a:t>
            </a:r>
            <a:br>
              <a:rPr lang="he-IL" sz="2000" b="0" dirty="0">
                <a:latin typeface="Calibri"/>
                <a:ea typeface="Tahoma"/>
                <a:cs typeface="Calibri"/>
              </a:rPr>
            </a:br>
            <a:br>
              <a:rPr lang="he-IL" sz="2000" b="0" dirty="0">
                <a:latin typeface="Calibri"/>
                <a:ea typeface="Tahoma"/>
                <a:cs typeface="Calibri"/>
              </a:rPr>
            </a:br>
            <a:r>
              <a:rPr lang="he-IL" sz="2000" b="0" dirty="0">
                <a:solidFill>
                  <a:schemeClr val="tx2"/>
                </a:solidFill>
                <a:latin typeface="Calibri"/>
                <a:ea typeface="Tahoma"/>
                <a:cs typeface="Calibri"/>
              </a:rPr>
              <a:t> </a:t>
            </a:r>
            <a:r>
              <a:rPr lang="he-IL" sz="2000" dirty="0">
                <a:solidFill>
                  <a:schemeClr val="tx2"/>
                </a:solidFill>
                <a:latin typeface="Calibri"/>
                <a:ea typeface="Tahoma"/>
                <a:cs typeface="Calibri"/>
              </a:rPr>
              <a:t>שדה סניף</a:t>
            </a:r>
            <a:r>
              <a:rPr lang="he-IL" sz="2000" b="0" dirty="0">
                <a:solidFill>
                  <a:schemeClr val="tx2"/>
                </a:solidFill>
                <a:latin typeface="Calibri"/>
                <a:ea typeface="Tahoma"/>
                <a:cs typeface="Calibri"/>
              </a:rPr>
              <a:t> –  </a:t>
            </a:r>
            <a:endParaRPr lang="he-IL">
              <a:solidFill>
                <a:schemeClr val="tx2"/>
              </a:solidFill>
              <a:latin typeface="Calibri"/>
              <a:ea typeface="Calibri"/>
              <a:cs typeface="Calibri"/>
            </a:endParaRPr>
          </a:p>
          <a:p>
            <a:pPr marL="285750" indent="-285750">
              <a:buFont typeface="Arial"/>
              <a:buChar char="•"/>
            </a:pPr>
            <a:r>
              <a:rPr lang="he" sz="2000" b="0" dirty="0">
                <a:solidFill>
                  <a:schemeClr val="tx2"/>
                </a:solidFill>
                <a:latin typeface="Calibri"/>
                <a:ea typeface="Tahoma"/>
                <a:cs typeface="Calibri"/>
              </a:rPr>
              <a:t>במידה ויש לנו הרשאה לסניף אחד זה יופיע לנו כברירת מחדל</a:t>
            </a:r>
            <a:r>
              <a:rPr lang="he-IL" sz="2000" b="0" dirty="0">
                <a:solidFill>
                  <a:schemeClr val="tx2"/>
                </a:solidFill>
                <a:latin typeface="Calibri"/>
                <a:ea typeface="Tahoma"/>
                <a:cs typeface="Calibri"/>
              </a:rPr>
              <a:t> </a:t>
            </a:r>
            <a:endParaRPr lang="he-IL">
              <a:solidFill>
                <a:schemeClr val="tx2"/>
              </a:solidFill>
              <a:latin typeface="Calibri"/>
              <a:ea typeface="Calibri"/>
              <a:cs typeface="Calibri"/>
            </a:endParaRPr>
          </a:p>
          <a:p>
            <a:pPr marL="285750" indent="-285750">
              <a:buFont typeface="Arial"/>
              <a:buChar char="•"/>
            </a:pPr>
            <a:r>
              <a:rPr lang="he" sz="2000" b="0" dirty="0">
                <a:solidFill>
                  <a:schemeClr val="tx2"/>
                </a:solidFill>
                <a:latin typeface="Calibri"/>
                <a:ea typeface="Tahoma"/>
                <a:cs typeface="Calibri"/>
              </a:rPr>
              <a:t>במידה ויש לנו מס' הרשאות נוכל לבחור עבור סניף ספציפי</a:t>
            </a:r>
            <a:r>
              <a:rPr lang="he-IL" sz="2000" b="0" dirty="0">
                <a:solidFill>
                  <a:schemeClr val="tx2"/>
                </a:solidFill>
                <a:latin typeface="Calibri"/>
                <a:ea typeface="Tahoma"/>
                <a:cs typeface="Calibri"/>
              </a:rPr>
              <a:t> </a:t>
            </a:r>
            <a:endParaRPr lang="he-IL">
              <a:solidFill>
                <a:schemeClr val="tx2"/>
              </a:solidFill>
              <a:latin typeface="Calibri"/>
              <a:ea typeface="Calibri"/>
              <a:cs typeface="Calibri"/>
            </a:endParaRPr>
          </a:p>
          <a:p>
            <a:pPr marL="285750" indent="-285750">
              <a:buFont typeface="Arial"/>
              <a:buChar char="•"/>
            </a:pPr>
            <a:r>
              <a:rPr lang="he" sz="2000" b="0" dirty="0">
                <a:solidFill>
                  <a:schemeClr val="tx2"/>
                </a:solidFill>
                <a:latin typeface="Calibri"/>
                <a:ea typeface="Tahoma"/>
                <a:cs typeface="Calibri"/>
              </a:rPr>
              <a:t>במידה ונרצה לראות את הכול - נשאיר את השדה ריק</a:t>
            </a:r>
            <a:r>
              <a:rPr lang="he-IL" sz="2000" b="0" dirty="0">
                <a:solidFill>
                  <a:schemeClr val="tx2"/>
                </a:solidFill>
                <a:latin typeface="Calibri"/>
                <a:ea typeface="Tahoma"/>
                <a:cs typeface="Calibri"/>
              </a:rPr>
              <a:t>. </a:t>
            </a:r>
            <a:br>
              <a:rPr lang="he-IL" sz="2000" b="0" dirty="0">
                <a:latin typeface="Calibri"/>
                <a:ea typeface="Tahoma"/>
                <a:cs typeface="Calibri"/>
              </a:rPr>
            </a:br>
            <a:br>
              <a:rPr lang="he-IL" sz="2000" b="0" dirty="0">
                <a:latin typeface="Calibri"/>
                <a:ea typeface="Tahoma"/>
                <a:cs typeface="Calibri"/>
              </a:rPr>
            </a:br>
            <a:r>
              <a:rPr lang="he-IL" sz="2000" b="0" dirty="0">
                <a:solidFill>
                  <a:schemeClr val="tx2"/>
                </a:solidFill>
                <a:latin typeface="Calibri"/>
                <a:ea typeface="Tahoma"/>
                <a:cs typeface="Calibri"/>
              </a:rPr>
              <a:t> לאחר שנלחץ המשך, נסנן בשדה </a:t>
            </a:r>
            <a:r>
              <a:rPr lang="he-IL" sz="2000" dirty="0">
                <a:solidFill>
                  <a:schemeClr val="tx2"/>
                </a:solidFill>
                <a:latin typeface="Calibri"/>
                <a:ea typeface="Tahoma"/>
                <a:cs typeface="Calibri"/>
              </a:rPr>
              <a:t>סעיף תקציבי -</a:t>
            </a:r>
            <a:endParaRPr lang="he-IL" sz="2000" dirty="0">
              <a:solidFill>
                <a:schemeClr val="tx2"/>
              </a:solidFill>
              <a:latin typeface="Tahoma"/>
              <a:ea typeface="Tahoma"/>
              <a:cs typeface="Calibri"/>
            </a:endParaRPr>
          </a:p>
          <a:p>
            <a:pPr marL="285750" indent="-285750">
              <a:buFont typeface="Arial"/>
              <a:buChar char="•"/>
            </a:pPr>
            <a:r>
              <a:rPr lang="he" sz="2000" b="0" dirty="0">
                <a:solidFill>
                  <a:schemeClr val="tx2"/>
                </a:solidFill>
                <a:latin typeface="Calibri"/>
                <a:ea typeface="Tahoma"/>
                <a:cs typeface="Calibri"/>
              </a:rPr>
              <a:t>אם נרצה לראות את </a:t>
            </a:r>
            <a:r>
              <a:rPr lang="he-IL" sz="2000" b="0" dirty="0">
                <a:solidFill>
                  <a:schemeClr val="tx2"/>
                </a:solidFill>
                <a:ea typeface="+mj-lt"/>
                <a:cs typeface="+mj-lt"/>
              </a:rPr>
              <a:t>הכול נזין ידנית כוכבית</a:t>
            </a:r>
            <a:r>
              <a:rPr lang="he-IL" sz="2000" b="0" dirty="0">
                <a:solidFill>
                  <a:schemeClr val="tx2"/>
                </a:solidFill>
                <a:latin typeface="Calibri"/>
                <a:ea typeface="Tahoma"/>
                <a:cs typeface="Calibri"/>
              </a:rPr>
              <a:t> (*) </a:t>
            </a:r>
            <a:endParaRPr lang="he-IL">
              <a:solidFill>
                <a:schemeClr val="tx2"/>
              </a:solidFill>
              <a:latin typeface="Calibri"/>
              <a:ea typeface="Calibri"/>
              <a:cs typeface="Calibri"/>
            </a:endParaRPr>
          </a:p>
          <a:p>
            <a:pPr marL="285750" indent="-285750">
              <a:buFont typeface="Arial"/>
              <a:buChar char="•"/>
            </a:pPr>
            <a:r>
              <a:rPr lang="he" sz="2000" b="0" dirty="0">
                <a:solidFill>
                  <a:schemeClr val="tx2"/>
                </a:solidFill>
                <a:latin typeface="Calibri"/>
                <a:ea typeface="Tahoma"/>
                <a:cs typeface="Calibri"/>
              </a:rPr>
              <a:t>אם נרצה לראות סעיף ספציפי נבחר מתוך הרשימה</a:t>
            </a:r>
            <a:endParaRPr lang="he" dirty="0">
              <a:solidFill>
                <a:schemeClr val="tx2"/>
              </a:solidFill>
              <a:latin typeface="Calibri"/>
              <a:cs typeface="Calibri"/>
            </a:endParaRPr>
          </a:p>
          <a:p>
            <a:br>
              <a:rPr lang="he-IL" sz="2000" b="0" dirty="0">
                <a:latin typeface="Arial"/>
                <a:ea typeface="Tahoma" panose="020B0604030504040204" pitchFamily="34" charset="0"/>
                <a:cs typeface="Arial"/>
              </a:rPr>
            </a:br>
            <a:br>
              <a:rPr lang="he-IL" sz="2000" b="0" dirty="0">
                <a:latin typeface="Arial"/>
                <a:ea typeface="Tahoma" panose="020B0604030504040204" pitchFamily="34" charset="0"/>
                <a:cs typeface="Arial"/>
              </a:rPr>
            </a:br>
            <a:br>
              <a:rPr lang="he-IL" sz="2000" b="0" dirty="0">
                <a:latin typeface="Arial"/>
                <a:ea typeface="Tahoma" panose="020B0604030504040204" pitchFamily="34" charset="0"/>
                <a:cs typeface="Arial"/>
              </a:rPr>
            </a:br>
            <a:br>
              <a:rPr lang="he-IL" sz="2000" b="0" dirty="0">
                <a:latin typeface="Arial"/>
                <a:ea typeface="Tahoma" panose="020B0604030504040204" pitchFamily="34" charset="0"/>
                <a:cs typeface="Arial"/>
              </a:rPr>
            </a:br>
            <a:br>
              <a:rPr lang="he-IL" sz="2000" b="0" dirty="0">
                <a:latin typeface="Arial"/>
                <a:ea typeface="Tahoma" panose="020B0604030504040204" pitchFamily="34" charset="0"/>
                <a:cs typeface="Arial"/>
              </a:rPr>
            </a:br>
            <a:br>
              <a:rPr lang="he-IL" sz="2000" b="0" dirty="0">
                <a:latin typeface="Arial"/>
                <a:ea typeface="Tahoma" panose="020B0604030504040204" pitchFamily="34" charset="0"/>
                <a:cs typeface="Arial"/>
              </a:rPr>
            </a:br>
            <a:endParaRPr lang="he-IL" sz="2000" b="0">
              <a:solidFill>
                <a:srgbClr val="0065AD"/>
              </a:solidFill>
              <a:latin typeface="Arial"/>
              <a:ea typeface="Tahoma" panose="020B0604030504040204" pitchFamily="34" charset="0"/>
              <a:cs typeface="Arial"/>
            </a:endParaRPr>
          </a:p>
        </p:txBody>
      </p:sp>
      <p:sp>
        <p:nvSpPr>
          <p:cNvPr id="3" name="כותרת 1">
            <a:extLst>
              <a:ext uri="{FF2B5EF4-FFF2-40B4-BE49-F238E27FC236}">
                <a16:creationId xmlns:a16="http://schemas.microsoft.com/office/drawing/2014/main" id="{E45BD665-EE67-7A93-C000-A80692C85E5C}"/>
              </a:ext>
            </a:extLst>
          </p:cNvPr>
          <p:cNvSpPr txBox="1">
            <a:spLocks/>
          </p:cNvSpPr>
          <p:nvPr/>
        </p:nvSpPr>
        <p:spPr>
          <a:xfrm>
            <a:off x="3206356" y="2199140"/>
            <a:ext cx="8298049" cy="4286425"/>
          </a:xfrm>
          <a:prstGeom prst="rect">
            <a:avLst/>
          </a:prstGeom>
        </p:spPr>
        <p:txBody>
          <a:bodyPr vert="horz" lIns="91440" tIns="45720" rIns="91440" bIns="45720" rtlCol="1" anchor="t">
            <a:noAutofit/>
          </a:bodyPr>
          <a:lstStyle>
            <a:lvl1pPr algn="r" defTabSz="914400" rtl="1" eaLnBrk="1" latinLnBrk="0" hangingPunct="1">
              <a:spcBef>
                <a:spcPct val="0"/>
              </a:spcBef>
              <a:buNone/>
              <a:defRPr sz="4000" b="1" kern="1200" cap="all">
                <a:solidFill>
                  <a:schemeClr val="tx1"/>
                </a:solidFill>
                <a:latin typeface="+mj-lt"/>
                <a:ea typeface="+mj-ea"/>
                <a:cs typeface="+mj-cs"/>
              </a:defRPr>
            </a:lvl1pPr>
          </a:lstStyle>
          <a:p>
            <a:br>
              <a:rPr lang="he-IL" sz="2000" b="0" dirty="0">
                <a:latin typeface="Arial"/>
                <a:ea typeface="Tahoma" panose="020B0604030504040204" pitchFamily="34" charset="0"/>
                <a:cs typeface="Arial"/>
              </a:rPr>
            </a:br>
            <a:endParaRPr lang="he-IL" sz="2000" b="0">
              <a:solidFill>
                <a:srgbClr val="0065AD"/>
              </a:solidFill>
              <a:latin typeface="Arial"/>
              <a:ea typeface="Tahoma" panose="020B0604030504040204" pitchFamily="34" charset="0"/>
              <a:cs typeface="Arial"/>
            </a:endParaRPr>
          </a:p>
        </p:txBody>
      </p:sp>
    </p:spTree>
    <p:extLst>
      <p:ext uri="{BB962C8B-B14F-4D97-AF65-F5344CB8AC3E}">
        <p14:creationId xmlns:p14="http://schemas.microsoft.com/office/powerpoint/2010/main" val="42495867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C5034DB-A09D-B725-7F30-EAD82C8A7D95}"/>
              </a:ext>
            </a:extLst>
          </p:cNvPr>
          <p:cNvSpPr>
            <a:spLocks noGrp="1"/>
          </p:cNvSpPr>
          <p:nvPr>
            <p:ph type="title"/>
          </p:nvPr>
        </p:nvSpPr>
        <p:spPr>
          <a:xfrm>
            <a:off x="3842850" y="1893291"/>
            <a:ext cx="7981432" cy="1362075"/>
          </a:xfrm>
        </p:spPr>
        <p:txBody>
          <a:bodyPr>
            <a:normAutofit/>
          </a:bodyPr>
          <a:lstStyle/>
          <a:p>
            <a:pPr algn="ctr"/>
            <a:r>
              <a:rPr lang="he-IL" sz="3200" dirty="0">
                <a:solidFill>
                  <a:schemeClr val="tx2"/>
                </a:solidFill>
                <a:ea typeface="Calibri"/>
                <a:cs typeface="Calibri"/>
              </a:rPr>
              <a:t>יצירת קשר איתנו עבור סיוע טכני במערכת פריורטי</a:t>
            </a:r>
            <a:endParaRPr lang="he-IL" sz="3200">
              <a:solidFill>
                <a:schemeClr val="tx2"/>
              </a:solidFill>
              <a:ea typeface="Calibri"/>
              <a:cs typeface="Calibri"/>
            </a:endParaRPr>
          </a:p>
        </p:txBody>
      </p:sp>
      <p:sp>
        <p:nvSpPr>
          <p:cNvPr id="3" name="מציין מיקום טקסט 2">
            <a:extLst>
              <a:ext uri="{FF2B5EF4-FFF2-40B4-BE49-F238E27FC236}">
                <a16:creationId xmlns:a16="http://schemas.microsoft.com/office/drawing/2014/main" id="{B973043B-E215-C90B-A53C-DCA50DD50B0C}"/>
              </a:ext>
            </a:extLst>
          </p:cNvPr>
          <p:cNvSpPr>
            <a:spLocks noGrp="1"/>
          </p:cNvSpPr>
          <p:nvPr>
            <p:ph type="body" idx="1"/>
          </p:nvPr>
        </p:nvSpPr>
        <p:spPr>
          <a:xfrm>
            <a:off x="913603" y="4440130"/>
            <a:ext cx="10363200" cy="1500187"/>
          </a:xfrm>
        </p:spPr>
        <p:txBody>
          <a:bodyPr vert="horz" lIns="91440" tIns="45720" rIns="91440" bIns="45720" rtlCol="1" anchor="b">
            <a:noAutofit/>
          </a:bodyPr>
          <a:lstStyle/>
          <a:p>
            <a:r>
              <a:rPr lang="he-IL" sz="2200" u="sng" dirty="0">
                <a:solidFill>
                  <a:schemeClr val="tx2"/>
                </a:solidFill>
                <a:ea typeface="+mn-lt"/>
                <a:cs typeface="+mn-lt"/>
              </a:rPr>
              <a:t>דרכי התקשרות איתנו:</a:t>
            </a:r>
            <a:endParaRPr lang="he-IL" sz="2200" u="sng">
              <a:solidFill>
                <a:schemeClr val="tx2"/>
              </a:solidFill>
              <a:ea typeface="Calibri"/>
              <a:cs typeface="Arial"/>
            </a:endParaRPr>
          </a:p>
          <a:p>
            <a:r>
              <a:rPr lang="he-IL" sz="2200" dirty="0">
                <a:solidFill>
                  <a:schemeClr val="tx2"/>
                </a:solidFill>
                <a:ea typeface="+mn-lt"/>
                <a:cs typeface="+mn-lt"/>
              </a:rPr>
              <a:t>* טלפון 03-7234176/7 או 052-6236732</a:t>
            </a:r>
            <a:endParaRPr lang="he-IL" sz="2200">
              <a:solidFill>
                <a:schemeClr val="tx2"/>
              </a:solidFill>
              <a:ea typeface="Calibri"/>
              <a:cs typeface="Arial"/>
            </a:endParaRPr>
          </a:p>
          <a:p>
            <a:r>
              <a:rPr lang="he-IL" sz="2200" dirty="0">
                <a:solidFill>
                  <a:schemeClr val="tx2"/>
                </a:solidFill>
                <a:ea typeface="+mn-lt"/>
                <a:cs typeface="+mn-lt"/>
              </a:rPr>
              <a:t>* מספר </a:t>
            </a:r>
            <a:r>
              <a:rPr lang="he-IL" sz="2200" err="1">
                <a:solidFill>
                  <a:schemeClr val="tx2"/>
                </a:solidFill>
                <a:ea typeface="+mn-lt"/>
                <a:cs typeface="+mn-lt"/>
              </a:rPr>
              <a:t>הוואצפ</a:t>
            </a:r>
            <a:r>
              <a:rPr lang="he-IL" sz="2200" dirty="0">
                <a:solidFill>
                  <a:schemeClr val="tx2"/>
                </a:solidFill>
                <a:ea typeface="+mn-lt"/>
                <a:cs typeface="+mn-lt"/>
              </a:rPr>
              <a:t> שלנו 052-8616400</a:t>
            </a:r>
            <a:endParaRPr lang="he-IL" sz="2200" dirty="0">
              <a:solidFill>
                <a:schemeClr val="tx2"/>
              </a:solidFill>
              <a:ea typeface="+mn-lt"/>
              <a:cs typeface="Calibri"/>
            </a:endParaRPr>
          </a:p>
          <a:p>
            <a:r>
              <a:rPr lang="he-IL" sz="2200">
                <a:solidFill>
                  <a:schemeClr val="tx2"/>
                </a:solidFill>
                <a:ea typeface="+mn-lt"/>
                <a:cs typeface="+mn-lt"/>
              </a:rPr>
              <a:t>*כתובת המייל - </a:t>
            </a:r>
            <a:r>
              <a:rPr lang="he-IL" sz="2200" dirty="0">
                <a:solidFill>
                  <a:schemeClr val="tx2"/>
                </a:solidFill>
                <a:ea typeface="+mn-lt"/>
                <a:cs typeface="+mn-lt"/>
              </a:rPr>
              <a:t>it.mosdot@mosdot.co.il</a:t>
            </a:r>
            <a:endParaRPr lang="he-IL" sz="2200">
              <a:solidFill>
                <a:schemeClr val="tx2"/>
              </a:solidFill>
              <a:ea typeface="+mn-lt"/>
              <a:cs typeface="Arial"/>
            </a:endParaRPr>
          </a:p>
          <a:p>
            <a:r>
              <a:rPr lang="he-IL" sz="2200" dirty="0">
                <a:solidFill>
                  <a:schemeClr val="tx2"/>
                </a:solidFill>
                <a:ea typeface="+mn-lt"/>
                <a:cs typeface="+mn-lt"/>
              </a:rPr>
              <a:t>שימו לב המוקד פעיל בימים א'-ה' בין השעות 8:00-16:00</a:t>
            </a:r>
            <a:endParaRPr lang="he-IL" sz="2200" dirty="0">
              <a:solidFill>
                <a:schemeClr val="tx2"/>
              </a:solidFill>
            </a:endParaRPr>
          </a:p>
          <a:p>
            <a:endParaRPr lang="he-IL" dirty="0">
              <a:ea typeface="Calibri"/>
              <a:cs typeface="Arial"/>
            </a:endParaRPr>
          </a:p>
        </p:txBody>
      </p:sp>
    </p:spTree>
    <p:extLst>
      <p:ext uri="{BB962C8B-B14F-4D97-AF65-F5344CB8AC3E}">
        <p14:creationId xmlns:p14="http://schemas.microsoft.com/office/powerpoint/2010/main" val="2743097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תיבת טקסט 6">
            <a:extLst>
              <a:ext uri="{FF2B5EF4-FFF2-40B4-BE49-F238E27FC236}">
                <a16:creationId xmlns:a16="http://schemas.microsoft.com/office/drawing/2014/main" id="{4E14839D-DE5D-0529-FB6F-5B0F005838C4}"/>
              </a:ext>
            </a:extLst>
          </p:cNvPr>
          <p:cNvSpPr txBox="1"/>
          <p:nvPr/>
        </p:nvSpPr>
        <p:spPr>
          <a:xfrm>
            <a:off x="2747170" y="2252552"/>
            <a:ext cx="8101782" cy="1913794"/>
          </a:xfrm>
          <a:prstGeom prst="rect">
            <a:avLst/>
          </a:prstGeom>
          <a:noFill/>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p>
            <a:pPr algn="ctr">
              <a:lnSpc>
                <a:spcPct val="150000"/>
              </a:lnSpc>
            </a:pPr>
            <a:r>
              <a:rPr lang="he-IL" sz="8800" b="1" dirty="0">
                <a:solidFill>
                  <a:schemeClr val="accent1">
                    <a:lumMod val="75000"/>
                  </a:schemeClr>
                </a:solidFill>
                <a:ea typeface="Tahoma"/>
                <a:cs typeface="Calibri"/>
              </a:rPr>
              <a:t>לשונית רכש</a:t>
            </a:r>
          </a:p>
        </p:txBody>
      </p:sp>
    </p:spTree>
    <p:extLst>
      <p:ext uri="{BB962C8B-B14F-4D97-AF65-F5344CB8AC3E}">
        <p14:creationId xmlns:p14="http://schemas.microsoft.com/office/powerpoint/2010/main" val="1864876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מציין מיקום טקסט 2">
            <a:extLst>
              <a:ext uri="{FF2B5EF4-FFF2-40B4-BE49-F238E27FC236}">
                <a16:creationId xmlns:a16="http://schemas.microsoft.com/office/drawing/2014/main" id="{7581703B-E708-39D0-0FF3-C40EE5C65B6E}"/>
              </a:ext>
            </a:extLst>
          </p:cNvPr>
          <p:cNvSpPr txBox="1">
            <a:spLocks/>
          </p:cNvSpPr>
          <p:nvPr/>
        </p:nvSpPr>
        <p:spPr>
          <a:xfrm>
            <a:off x="5643537" y="1297896"/>
            <a:ext cx="2382791" cy="424032"/>
          </a:xfrm>
          <a:prstGeom prst="rect">
            <a:avLst/>
          </a:prstGeom>
        </p:spPr>
        <p:txBody>
          <a:bodyPr vert="horz" lIns="91440" tIns="45720" rIns="91440" bIns="45720" rtlCol="1" anchor="b">
            <a:noAutofit/>
          </a:bodyPr>
          <a:lstStyle>
            <a:lvl1pPr marL="0" indent="0" algn="r" defTabSz="914400" rtl="1"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1pPr>
            <a:lvl2pPr marL="457200" indent="0" algn="r" defTabSz="914400" rtl="1" eaLnBrk="1" latinLnBrk="0" hangingPunct="1">
              <a:spcBef>
                <a:spcPct val="20000"/>
              </a:spcBef>
              <a:buFont typeface="Arial" panose="020B0604020202020204" pitchFamily="34" charset="0"/>
              <a:buNone/>
              <a:defRPr sz="1800" kern="1200">
                <a:solidFill>
                  <a:schemeClr val="tx1">
                    <a:tint val="75000"/>
                  </a:schemeClr>
                </a:solidFill>
                <a:latin typeface="+mn-lt"/>
                <a:ea typeface="+mn-ea"/>
                <a:cs typeface="+mn-cs"/>
              </a:defRPr>
            </a:lvl2pPr>
            <a:lvl3pPr marL="914400" indent="0" algn="r" defTabSz="914400" rtl="1" eaLnBrk="1" latinLnBrk="0" hangingPunct="1">
              <a:spcBef>
                <a:spcPct val="20000"/>
              </a:spcBef>
              <a:buFont typeface="Arial" panose="020B0604020202020204" pitchFamily="34" charset="0"/>
              <a:buNone/>
              <a:defRPr sz="1600" kern="1200">
                <a:solidFill>
                  <a:schemeClr val="tx1">
                    <a:tint val="75000"/>
                  </a:schemeClr>
                </a:solidFill>
                <a:latin typeface="+mn-lt"/>
                <a:ea typeface="+mn-ea"/>
                <a:cs typeface="+mn-cs"/>
              </a:defRPr>
            </a:lvl3pPr>
            <a:lvl4pPr marL="1371600" indent="0" algn="r" defTabSz="914400" rtl="1"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4pPr>
            <a:lvl5pPr marL="1828800" indent="0" algn="r" defTabSz="914400" rtl="1"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5pPr>
            <a:lvl6pPr marL="2286000" indent="0" algn="r" defTabSz="914400" rtl="1"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6pPr>
            <a:lvl7pPr marL="2743200" indent="0" algn="r" defTabSz="914400" rtl="1"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7pPr>
            <a:lvl8pPr marL="3200400" indent="0" algn="r" defTabSz="914400" rtl="1"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8pPr>
            <a:lvl9pPr marL="3657600" indent="0" algn="r" defTabSz="914400" rtl="1"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9pPr>
          </a:lstStyle>
          <a:p>
            <a:pPr algn="ctr"/>
            <a:r>
              <a:rPr lang="he-IL" sz="2400" b="1" u="sng" dirty="0">
                <a:solidFill>
                  <a:schemeClr val="accent1">
                    <a:lumMod val="75000"/>
                  </a:schemeClr>
                </a:solidFill>
                <a:latin typeface="Calibri"/>
                <a:ea typeface="Tahoma"/>
                <a:cs typeface="Calibri"/>
              </a:rPr>
              <a:t>רשימת</a:t>
            </a:r>
            <a:r>
              <a:rPr lang="he-IL" sz="2400" b="1" u="sng" dirty="0">
                <a:solidFill>
                  <a:schemeClr val="accent1">
                    <a:lumMod val="75000"/>
                  </a:schemeClr>
                </a:solidFill>
                <a:latin typeface="Arial"/>
                <a:ea typeface="Tahoma"/>
                <a:cs typeface="Arial"/>
              </a:rPr>
              <a:t> ספקים</a:t>
            </a:r>
            <a:endParaRPr lang="he-IL" sz="2400">
              <a:solidFill>
                <a:schemeClr val="accent1">
                  <a:lumMod val="75000"/>
                </a:schemeClr>
              </a:solidFill>
              <a:latin typeface="Arial"/>
              <a:cs typeface="Arial"/>
            </a:endParaRPr>
          </a:p>
        </p:txBody>
      </p:sp>
      <p:sp>
        <p:nvSpPr>
          <p:cNvPr id="7" name="תיבת טקסט 6">
            <a:extLst>
              <a:ext uri="{FF2B5EF4-FFF2-40B4-BE49-F238E27FC236}">
                <a16:creationId xmlns:a16="http://schemas.microsoft.com/office/drawing/2014/main" id="{4E14839D-DE5D-0529-FB6F-5B0F005838C4}"/>
              </a:ext>
            </a:extLst>
          </p:cNvPr>
          <p:cNvSpPr txBox="1"/>
          <p:nvPr/>
        </p:nvSpPr>
        <p:spPr>
          <a:xfrm>
            <a:off x="2784041" y="1711778"/>
            <a:ext cx="8101782" cy="1881990"/>
          </a:xfrm>
          <a:prstGeom prst="rect">
            <a:avLst/>
          </a:prstGeom>
          <a:noFill/>
        </p:spPr>
        <p:txBody>
          <a:bodyPr rot="0" spcFirstLastPara="0" vertOverflow="overflow" horzOverflow="overflow" vert="horz" wrap="square" lIns="91440" tIns="45720" rIns="91440" bIns="45720" numCol="1" spcCol="0" rtlCol="1" fromWordArt="0" anchor="t" anchorCtr="0" forceAA="0" compatLnSpc="1">
            <a:prstTxWarp prst="textNoShape">
              <a:avLst/>
            </a:prstTxWarp>
            <a:spAutoFit/>
          </a:bodyPr>
          <a:lstStyle/>
          <a:p>
            <a:pPr algn="ctr">
              <a:lnSpc>
                <a:spcPct val="150000"/>
              </a:lnSpc>
            </a:pPr>
            <a:r>
              <a:rPr lang="he-IL" sz="2000" dirty="0">
                <a:solidFill>
                  <a:schemeClr val="accent1">
                    <a:lumMod val="75000"/>
                  </a:schemeClr>
                </a:solidFill>
                <a:latin typeface="Calibri"/>
                <a:ea typeface="Tahoma"/>
                <a:cs typeface="Calibri"/>
              </a:rPr>
              <a:t>על מנת לבדוק אם הספק נמצא במערכת, </a:t>
            </a:r>
          </a:p>
          <a:p>
            <a:pPr algn="ctr">
              <a:lnSpc>
                <a:spcPct val="150000"/>
              </a:lnSpc>
            </a:pPr>
            <a:r>
              <a:rPr lang="he-IL" sz="2000" dirty="0">
                <a:solidFill>
                  <a:schemeClr val="accent1">
                    <a:lumMod val="75000"/>
                  </a:schemeClr>
                </a:solidFill>
                <a:latin typeface="Calibri"/>
                <a:ea typeface="Tahoma"/>
                <a:cs typeface="Calibri"/>
              </a:rPr>
              <a:t>נחפש אותו תחילה בלשונית </a:t>
            </a:r>
            <a:r>
              <a:rPr lang="he-IL" sz="2000" b="1" dirty="0">
                <a:solidFill>
                  <a:schemeClr val="accent1">
                    <a:lumMod val="75000"/>
                  </a:schemeClr>
                </a:solidFill>
                <a:latin typeface="Calibri"/>
                <a:ea typeface="Tahoma"/>
                <a:cs typeface="Calibri"/>
              </a:rPr>
              <a:t>רשימת ספקים.</a:t>
            </a:r>
          </a:p>
          <a:p>
            <a:pPr algn="ctr">
              <a:lnSpc>
                <a:spcPct val="150000"/>
              </a:lnSpc>
            </a:pPr>
            <a:r>
              <a:rPr lang="he-IL" sz="2000" dirty="0">
                <a:solidFill>
                  <a:schemeClr val="accent1">
                    <a:lumMod val="75000"/>
                  </a:schemeClr>
                </a:solidFill>
                <a:latin typeface="Calibri"/>
                <a:ea typeface="Tahoma"/>
                <a:cs typeface="Calibri"/>
              </a:rPr>
              <a:t>נחפש לפי מספר ח.פ כדי לאתר את הספק הנכון.</a:t>
            </a:r>
            <a:endParaRPr lang="he-IL" sz="2000">
              <a:solidFill>
                <a:schemeClr val="accent1">
                  <a:lumMod val="75000"/>
                </a:schemeClr>
              </a:solidFill>
              <a:latin typeface="Calibri"/>
              <a:ea typeface="Tahoma" panose="020B0604030504040204" pitchFamily="34" charset="0"/>
              <a:cs typeface="Calibri"/>
            </a:endParaRPr>
          </a:p>
          <a:p>
            <a:pPr algn="ctr">
              <a:lnSpc>
                <a:spcPct val="150000"/>
              </a:lnSpc>
            </a:pPr>
            <a:r>
              <a:rPr lang="he-IL" sz="2000" dirty="0">
                <a:solidFill>
                  <a:schemeClr val="accent1">
                    <a:lumMod val="75000"/>
                  </a:schemeClr>
                </a:solidFill>
                <a:latin typeface="Calibri"/>
                <a:ea typeface="Tahoma"/>
                <a:cs typeface="Calibri"/>
              </a:rPr>
              <a:t>בניגוד לדרישות וחשבוניות, הספקים גלויים לכלל משתמשי המערכת</a:t>
            </a:r>
          </a:p>
        </p:txBody>
      </p:sp>
      <p:sp>
        <p:nvSpPr>
          <p:cNvPr id="8" name="כותרת 1">
            <a:extLst>
              <a:ext uri="{FF2B5EF4-FFF2-40B4-BE49-F238E27FC236}">
                <a16:creationId xmlns:a16="http://schemas.microsoft.com/office/drawing/2014/main" id="{A5501424-0AD5-9E98-8DE0-9C4A2A746949}"/>
              </a:ext>
            </a:extLst>
          </p:cNvPr>
          <p:cNvSpPr txBox="1">
            <a:spLocks/>
          </p:cNvSpPr>
          <p:nvPr/>
        </p:nvSpPr>
        <p:spPr>
          <a:xfrm>
            <a:off x="455902" y="4192831"/>
            <a:ext cx="8996908" cy="2385390"/>
          </a:xfrm>
          <a:prstGeom prst="rect">
            <a:avLst/>
          </a:prstGeom>
        </p:spPr>
        <p:txBody>
          <a:bodyPr vert="horz" lIns="91440" tIns="45720" rIns="91440" bIns="45720" rtlCol="1" anchor="t">
            <a:noAutofit/>
          </a:bodyPr>
          <a:lstStyle>
            <a:lvl1pPr algn="r" defTabSz="914400" rtl="1" eaLnBrk="1" latinLnBrk="0" hangingPunct="1">
              <a:spcBef>
                <a:spcPct val="0"/>
              </a:spcBef>
              <a:buNone/>
              <a:defRPr sz="4000" b="1" kern="1200" cap="all">
                <a:solidFill>
                  <a:schemeClr val="tx1"/>
                </a:solidFill>
                <a:latin typeface="+mj-lt"/>
                <a:ea typeface="+mj-ea"/>
                <a:cs typeface="+mj-cs"/>
              </a:defRPr>
            </a:lvl1pPr>
          </a:lstStyle>
          <a:p>
            <a:pPr>
              <a:lnSpc>
                <a:spcPct val="150000"/>
              </a:lnSpc>
            </a:pPr>
            <a:r>
              <a:rPr lang="he-IL" sz="2000" dirty="0">
                <a:solidFill>
                  <a:schemeClr val="accent1">
                    <a:lumMod val="75000"/>
                  </a:schemeClr>
                </a:solidFill>
                <a:latin typeface="Calibri"/>
                <a:ea typeface="Tahoma"/>
                <a:cs typeface="Calibri"/>
              </a:rPr>
              <a:t>ספק חדש – </a:t>
            </a:r>
            <a:r>
              <a:rPr lang="he-IL" sz="2000" b="0" dirty="0">
                <a:solidFill>
                  <a:schemeClr val="accent1">
                    <a:lumMod val="75000"/>
                  </a:schemeClr>
                </a:solidFill>
                <a:latin typeface="Calibri"/>
                <a:ea typeface="Tahoma"/>
                <a:cs typeface="Calibri"/>
              </a:rPr>
              <a:t>סטטוס ברירת מחדל בעת פתיחת הספק במערכת </a:t>
            </a:r>
            <a:endParaRPr lang="en-US" b="0">
              <a:solidFill>
                <a:schemeClr val="accent1">
                  <a:lumMod val="75000"/>
                </a:schemeClr>
              </a:solidFill>
              <a:latin typeface="Calibri"/>
              <a:ea typeface="Calibri"/>
              <a:cs typeface="Calibri"/>
            </a:endParaRPr>
          </a:p>
          <a:p>
            <a:pPr>
              <a:lnSpc>
                <a:spcPct val="150000"/>
              </a:lnSpc>
            </a:pPr>
            <a:r>
              <a:rPr lang="he-IL" sz="2000" dirty="0">
                <a:solidFill>
                  <a:schemeClr val="accent1">
                    <a:lumMod val="75000"/>
                  </a:schemeClr>
                </a:solidFill>
                <a:latin typeface="Calibri"/>
                <a:ea typeface="Tahoma"/>
                <a:cs typeface="Calibri"/>
              </a:rPr>
              <a:t>לטיפול רכש- </a:t>
            </a:r>
            <a:r>
              <a:rPr lang="he-IL" sz="2000" b="0" dirty="0">
                <a:solidFill>
                  <a:schemeClr val="accent1">
                    <a:lumMod val="75000"/>
                  </a:schemeClr>
                </a:solidFill>
                <a:latin typeface="Calibri"/>
                <a:ea typeface="Calibri"/>
                <a:cs typeface="Calibri"/>
              </a:rPr>
              <a:t>הועבר לטיפול רכש - טרם פעיל</a:t>
            </a:r>
          </a:p>
          <a:p>
            <a:pPr>
              <a:lnSpc>
                <a:spcPct val="150000"/>
              </a:lnSpc>
            </a:pPr>
            <a:r>
              <a:rPr lang="he-IL" sz="2000" dirty="0">
                <a:solidFill>
                  <a:schemeClr val="accent1">
                    <a:lumMod val="75000"/>
                  </a:schemeClr>
                </a:solidFill>
                <a:latin typeface="Calibri"/>
                <a:ea typeface="Tahoma"/>
                <a:cs typeface="Calibri"/>
              </a:rPr>
              <a:t>השלמת</a:t>
            </a:r>
            <a:r>
              <a:rPr lang="en-US" sz="2000" dirty="0">
                <a:solidFill>
                  <a:schemeClr val="accent1">
                    <a:lumMod val="75000"/>
                  </a:schemeClr>
                </a:solidFill>
                <a:latin typeface="Calibri"/>
                <a:ea typeface="Tahoma"/>
                <a:cs typeface="Calibri"/>
              </a:rPr>
              <a:t> </a:t>
            </a:r>
            <a:r>
              <a:rPr lang="he-IL" sz="2000" dirty="0">
                <a:solidFill>
                  <a:schemeClr val="accent1">
                    <a:lumMod val="75000"/>
                  </a:schemeClr>
                </a:solidFill>
                <a:latin typeface="Calibri"/>
                <a:ea typeface="Tahoma"/>
                <a:cs typeface="Calibri"/>
              </a:rPr>
              <a:t>נתונים – </a:t>
            </a:r>
            <a:r>
              <a:rPr lang="he-IL" sz="2000" b="0" dirty="0">
                <a:solidFill>
                  <a:schemeClr val="accent1">
                    <a:lumMod val="75000"/>
                  </a:schemeClr>
                </a:solidFill>
                <a:latin typeface="Calibri"/>
                <a:ea typeface="Tahoma"/>
                <a:cs typeface="Calibri"/>
              </a:rPr>
              <a:t>יש להוסיף פרטים/מסמכים</a:t>
            </a:r>
            <a:br>
              <a:rPr lang="he-IL" sz="2000" dirty="0">
                <a:latin typeface="Calibri"/>
                <a:ea typeface="Tahoma" panose="020B0604030504040204" pitchFamily="34" charset="0"/>
                <a:cs typeface="Calibri"/>
              </a:rPr>
            </a:br>
            <a:r>
              <a:rPr lang="he-IL" sz="2000" dirty="0">
                <a:solidFill>
                  <a:schemeClr val="accent1">
                    <a:lumMod val="75000"/>
                  </a:schemeClr>
                </a:solidFill>
                <a:latin typeface="Calibri"/>
                <a:ea typeface="Tahoma"/>
                <a:cs typeface="Calibri"/>
              </a:rPr>
              <a:t>ספק פעיל – </a:t>
            </a:r>
            <a:r>
              <a:rPr lang="he-IL" sz="2000" b="0" dirty="0">
                <a:solidFill>
                  <a:schemeClr val="accent1">
                    <a:lumMod val="75000"/>
                  </a:schemeClr>
                </a:solidFill>
                <a:latin typeface="Calibri"/>
                <a:ea typeface="Tahoma"/>
                <a:cs typeface="Calibri"/>
              </a:rPr>
              <a:t>הושלם התהליך</a:t>
            </a:r>
            <a:br>
              <a:rPr lang="he-IL" sz="2000" dirty="0">
                <a:latin typeface="Calibri"/>
                <a:ea typeface="Tahoma" panose="020B0604030504040204" pitchFamily="34" charset="0"/>
                <a:cs typeface="Calibri"/>
              </a:rPr>
            </a:br>
            <a:r>
              <a:rPr lang="he-IL" sz="2000" dirty="0">
                <a:solidFill>
                  <a:schemeClr val="accent1">
                    <a:lumMod val="75000"/>
                  </a:schemeClr>
                </a:solidFill>
                <a:latin typeface="Calibri"/>
                <a:ea typeface="Tahoma"/>
                <a:cs typeface="Calibri"/>
              </a:rPr>
              <a:t>ספק לא פעיל – </a:t>
            </a:r>
            <a:r>
              <a:rPr lang="he-IL" sz="2000" b="0" dirty="0">
                <a:solidFill>
                  <a:schemeClr val="accent1">
                    <a:lumMod val="75000"/>
                  </a:schemeClr>
                </a:solidFill>
                <a:latin typeface="Calibri"/>
                <a:ea typeface="Tahoma"/>
                <a:cs typeface="Calibri"/>
              </a:rPr>
              <a:t>לאחר שנה של חוסר פעילות. יש צורך בהפעלה מחדש</a:t>
            </a:r>
            <a:endParaRPr lang="he-IL">
              <a:solidFill>
                <a:schemeClr val="accent1">
                  <a:lumMod val="75000"/>
                </a:schemeClr>
              </a:solidFill>
            </a:endParaRPr>
          </a:p>
        </p:txBody>
      </p:sp>
      <p:sp>
        <p:nvSpPr>
          <p:cNvPr id="11" name="מציין מיקום טקסט 2">
            <a:extLst>
              <a:ext uri="{FF2B5EF4-FFF2-40B4-BE49-F238E27FC236}">
                <a16:creationId xmlns:a16="http://schemas.microsoft.com/office/drawing/2014/main" id="{D8206746-CF45-2AD1-F466-F0CC740A3D0E}"/>
              </a:ext>
            </a:extLst>
          </p:cNvPr>
          <p:cNvSpPr txBox="1">
            <a:spLocks/>
          </p:cNvSpPr>
          <p:nvPr/>
        </p:nvSpPr>
        <p:spPr>
          <a:xfrm>
            <a:off x="5562983" y="3687051"/>
            <a:ext cx="2544474" cy="504056"/>
          </a:xfrm>
          <a:prstGeom prst="rect">
            <a:avLst/>
          </a:prstGeom>
        </p:spPr>
        <p:txBody>
          <a:bodyPr vert="horz" lIns="91440" tIns="45720" rIns="91440" bIns="45720" rtlCol="1" anchor="b">
            <a:noAutofit/>
          </a:bodyPr>
          <a:lstStyle>
            <a:lvl1pPr marL="0" indent="0" algn="r" defTabSz="914400" rtl="1"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1pPr>
            <a:lvl2pPr marL="457200" indent="0" algn="r" defTabSz="914400" rtl="1" eaLnBrk="1" latinLnBrk="0" hangingPunct="1">
              <a:spcBef>
                <a:spcPct val="20000"/>
              </a:spcBef>
              <a:buFont typeface="Arial" panose="020B0604020202020204" pitchFamily="34" charset="0"/>
              <a:buNone/>
              <a:defRPr sz="1800" kern="1200">
                <a:solidFill>
                  <a:schemeClr val="tx1">
                    <a:tint val="75000"/>
                  </a:schemeClr>
                </a:solidFill>
                <a:latin typeface="+mn-lt"/>
                <a:ea typeface="+mn-ea"/>
                <a:cs typeface="+mn-cs"/>
              </a:defRPr>
            </a:lvl2pPr>
            <a:lvl3pPr marL="914400" indent="0" algn="r" defTabSz="914400" rtl="1" eaLnBrk="1" latinLnBrk="0" hangingPunct="1">
              <a:spcBef>
                <a:spcPct val="20000"/>
              </a:spcBef>
              <a:buFont typeface="Arial" panose="020B0604020202020204" pitchFamily="34" charset="0"/>
              <a:buNone/>
              <a:defRPr sz="1600" kern="1200">
                <a:solidFill>
                  <a:schemeClr val="tx1">
                    <a:tint val="75000"/>
                  </a:schemeClr>
                </a:solidFill>
                <a:latin typeface="+mn-lt"/>
                <a:ea typeface="+mn-ea"/>
                <a:cs typeface="+mn-cs"/>
              </a:defRPr>
            </a:lvl3pPr>
            <a:lvl4pPr marL="1371600" indent="0" algn="r" defTabSz="914400" rtl="1"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4pPr>
            <a:lvl5pPr marL="1828800" indent="0" algn="r" defTabSz="914400" rtl="1"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5pPr>
            <a:lvl6pPr marL="2286000" indent="0" algn="r" defTabSz="914400" rtl="1"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6pPr>
            <a:lvl7pPr marL="2743200" indent="0" algn="r" defTabSz="914400" rtl="1"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7pPr>
            <a:lvl8pPr marL="3200400" indent="0" algn="r" defTabSz="914400" rtl="1"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8pPr>
            <a:lvl9pPr marL="3657600" indent="0" algn="r" defTabSz="914400" rtl="1" eaLnBrk="1" latinLnBrk="0" hangingPunct="1">
              <a:spcBef>
                <a:spcPct val="20000"/>
              </a:spcBef>
              <a:buFont typeface="Arial" panose="020B0604020202020204" pitchFamily="34" charset="0"/>
              <a:buNone/>
              <a:defRPr sz="1400" kern="1200">
                <a:solidFill>
                  <a:schemeClr val="tx1">
                    <a:tint val="75000"/>
                  </a:schemeClr>
                </a:solidFill>
                <a:latin typeface="+mn-lt"/>
                <a:ea typeface="+mn-ea"/>
                <a:cs typeface="+mn-cs"/>
              </a:defRPr>
            </a:lvl9pPr>
          </a:lstStyle>
          <a:p>
            <a:pPr algn="ctr"/>
            <a:r>
              <a:rPr lang="he-IL" sz="2400" b="1" u="sng" dirty="0">
                <a:solidFill>
                  <a:schemeClr val="accent1">
                    <a:lumMod val="75000"/>
                  </a:schemeClr>
                </a:solidFill>
                <a:latin typeface="Calibri"/>
                <a:ea typeface="Tahoma"/>
                <a:cs typeface="Calibri"/>
              </a:rPr>
              <a:t>סטטוסים לספקים</a:t>
            </a:r>
          </a:p>
        </p:txBody>
      </p:sp>
    </p:spTree>
    <p:extLst>
      <p:ext uri="{BB962C8B-B14F-4D97-AF65-F5344CB8AC3E}">
        <p14:creationId xmlns:p14="http://schemas.microsoft.com/office/powerpoint/2010/main" val="3713387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כותרת 1">
            <a:extLst>
              <a:ext uri="{FF2B5EF4-FFF2-40B4-BE49-F238E27FC236}">
                <a16:creationId xmlns:a16="http://schemas.microsoft.com/office/drawing/2014/main" id="{22B21043-6FF2-7410-A435-0C1DA145F20D}"/>
              </a:ext>
            </a:extLst>
          </p:cNvPr>
          <p:cNvSpPr txBox="1">
            <a:spLocks/>
          </p:cNvSpPr>
          <p:nvPr/>
        </p:nvSpPr>
        <p:spPr>
          <a:xfrm>
            <a:off x="3047812" y="1718685"/>
            <a:ext cx="7502468" cy="4477340"/>
          </a:xfrm>
          <a:prstGeom prst="rect">
            <a:avLst/>
          </a:prstGeom>
        </p:spPr>
        <p:txBody>
          <a:bodyPr vert="horz" lIns="91440" tIns="45720" rIns="91440" bIns="45720" rtlCol="1" anchor="t">
            <a:noAutofit/>
          </a:bodyPr>
          <a:lstStyle>
            <a:lvl1pPr algn="r" defTabSz="914400" rtl="1" eaLnBrk="1" latinLnBrk="0" hangingPunct="1">
              <a:spcBef>
                <a:spcPct val="0"/>
              </a:spcBef>
              <a:buNone/>
              <a:defRPr sz="4000" b="1" kern="1200" cap="all">
                <a:solidFill>
                  <a:schemeClr val="tx1"/>
                </a:solidFill>
                <a:latin typeface="+mj-lt"/>
                <a:ea typeface="+mj-ea"/>
                <a:cs typeface="+mj-cs"/>
              </a:defRPr>
            </a:lvl1pPr>
          </a:lstStyle>
          <a:p>
            <a:r>
              <a:rPr lang="he-IL" sz="2000" b="0" dirty="0">
                <a:solidFill>
                  <a:schemeClr val="accent1">
                    <a:lumMod val="75000"/>
                  </a:schemeClr>
                </a:solidFill>
                <a:latin typeface="Calibri"/>
                <a:ea typeface="Tahoma"/>
                <a:cs typeface="Calibri"/>
              </a:rPr>
              <a:t>במידה ולא איתרנו את הספק, נפתח ספק חדש בתפריט המיועד.</a:t>
            </a:r>
            <a:br>
              <a:rPr lang="he-IL" sz="2000" b="0" dirty="0">
                <a:latin typeface="Calibri"/>
                <a:ea typeface="Tahoma"/>
                <a:cs typeface="Calibri"/>
              </a:rPr>
            </a:br>
            <a:r>
              <a:rPr lang="he-IL" sz="2000" b="0" dirty="0">
                <a:solidFill>
                  <a:schemeClr val="accent1">
                    <a:lumMod val="75000"/>
                  </a:schemeClr>
                </a:solidFill>
                <a:latin typeface="Calibri"/>
                <a:ea typeface="Tahoma"/>
                <a:cs typeface="Calibri"/>
              </a:rPr>
              <a:t>נמלא את השדות הבאים:</a:t>
            </a:r>
            <a:br>
              <a:rPr lang="he-IL" sz="2000" b="0" dirty="0">
                <a:latin typeface="Calibri"/>
                <a:ea typeface="Tahoma" panose="020B0604030504040204" pitchFamily="34" charset="0"/>
                <a:cs typeface="Calibri"/>
              </a:rPr>
            </a:br>
            <a:r>
              <a:rPr lang="he-IL" sz="2000" b="0" dirty="0">
                <a:solidFill>
                  <a:schemeClr val="accent1">
                    <a:lumMod val="75000"/>
                  </a:schemeClr>
                </a:solidFill>
                <a:latin typeface="Calibri"/>
                <a:ea typeface="Tahoma"/>
                <a:cs typeface="Calibri"/>
              </a:rPr>
              <a:t>שם ספק</a:t>
            </a:r>
            <a:br>
              <a:rPr lang="he-IL" sz="2000" b="0" dirty="0">
                <a:latin typeface="Calibri"/>
                <a:ea typeface="Tahoma" panose="020B0604030504040204" pitchFamily="34" charset="0"/>
                <a:cs typeface="Calibri"/>
              </a:rPr>
            </a:br>
            <a:r>
              <a:rPr lang="he-IL" sz="2000" b="0" dirty="0">
                <a:solidFill>
                  <a:schemeClr val="accent1">
                    <a:lumMod val="75000"/>
                  </a:schemeClr>
                </a:solidFill>
                <a:latin typeface="Calibri"/>
                <a:ea typeface="Tahoma"/>
                <a:cs typeface="Calibri"/>
              </a:rPr>
              <a:t>ח.פ.</a:t>
            </a:r>
            <a:br>
              <a:rPr lang="he-IL" sz="2000" b="0" dirty="0">
                <a:latin typeface="Calibri"/>
                <a:ea typeface="Tahoma" panose="020B0604030504040204" pitchFamily="34" charset="0"/>
                <a:cs typeface="Calibri"/>
              </a:rPr>
            </a:br>
            <a:r>
              <a:rPr lang="he-IL" sz="2000" b="0" dirty="0">
                <a:solidFill>
                  <a:schemeClr val="accent1">
                    <a:lumMod val="75000"/>
                  </a:schemeClr>
                </a:solidFill>
                <a:latin typeface="Calibri"/>
                <a:ea typeface="Tahoma"/>
                <a:cs typeface="Calibri"/>
              </a:rPr>
              <a:t>מהות השירות</a:t>
            </a:r>
            <a:br>
              <a:rPr lang="he-IL" sz="2000" b="0" dirty="0">
                <a:latin typeface="Calibri"/>
                <a:ea typeface="Tahoma" panose="020B0604030504040204" pitchFamily="34" charset="0"/>
                <a:cs typeface="Calibri"/>
              </a:rPr>
            </a:br>
            <a:r>
              <a:rPr lang="he-IL" sz="2000" b="0" dirty="0">
                <a:solidFill>
                  <a:schemeClr val="accent1">
                    <a:lumMod val="75000"/>
                  </a:schemeClr>
                </a:solidFill>
                <a:latin typeface="Calibri"/>
                <a:ea typeface="Tahoma"/>
                <a:cs typeface="Calibri"/>
              </a:rPr>
              <a:t>מספר טלפון</a:t>
            </a:r>
            <a:br>
              <a:rPr lang="he-IL" sz="2000" b="0" dirty="0">
                <a:latin typeface="Calibri"/>
                <a:ea typeface="Tahoma" panose="020B0604030504040204" pitchFamily="34" charset="0"/>
                <a:cs typeface="Calibri"/>
              </a:rPr>
            </a:br>
            <a:r>
              <a:rPr lang="he-IL" sz="2000" b="0" dirty="0">
                <a:solidFill>
                  <a:schemeClr val="accent1">
                    <a:lumMod val="75000"/>
                  </a:schemeClr>
                </a:solidFill>
                <a:latin typeface="Calibri"/>
                <a:ea typeface="Tahoma"/>
                <a:cs typeface="Calibri"/>
              </a:rPr>
              <a:t>דואר אלקטרוני</a:t>
            </a:r>
          </a:p>
          <a:p>
            <a:br>
              <a:rPr lang="he-IL" sz="2000" b="0" dirty="0">
                <a:latin typeface="Calibri"/>
                <a:ea typeface="Tahoma"/>
                <a:cs typeface="Calibri"/>
              </a:rPr>
            </a:br>
            <a:r>
              <a:rPr lang="he-IL" sz="2000" b="0" dirty="0">
                <a:solidFill>
                  <a:schemeClr val="accent1">
                    <a:lumMod val="75000"/>
                  </a:schemeClr>
                </a:solidFill>
                <a:latin typeface="Calibri"/>
                <a:ea typeface="Tahoma"/>
                <a:cs typeface="Calibri"/>
              </a:rPr>
              <a:t>בלשונית הוספת מסמכים - נוודא שהמסמך שמור על המחשב טרם העלאה.</a:t>
            </a:r>
            <a:br>
              <a:rPr lang="he-IL" sz="2000" b="0" dirty="0">
                <a:latin typeface="Calibri"/>
                <a:ea typeface="Tahoma"/>
                <a:cs typeface="Calibri"/>
              </a:rPr>
            </a:br>
            <a:r>
              <a:rPr lang="he-IL" sz="2000" b="0" dirty="0">
                <a:solidFill>
                  <a:schemeClr val="accent1">
                    <a:lumMod val="75000"/>
                  </a:schemeClr>
                </a:solidFill>
                <a:latin typeface="Calibri"/>
                <a:ea typeface="Tahoma"/>
                <a:cs typeface="Calibri"/>
              </a:rPr>
              <a:t>לאחר מילוי השדות נלחץ על סיום – ונשנה הסטטוס ל- </a:t>
            </a:r>
            <a:r>
              <a:rPr lang="he-IL" sz="2000" dirty="0">
                <a:solidFill>
                  <a:schemeClr val="accent1">
                    <a:lumMod val="75000"/>
                  </a:schemeClr>
                </a:solidFill>
                <a:latin typeface="Calibri"/>
                <a:ea typeface="Tahoma"/>
                <a:cs typeface="Calibri"/>
              </a:rPr>
              <a:t>"טיפול רכש" </a:t>
            </a:r>
          </a:p>
          <a:p>
            <a:endParaRPr lang="he-IL" sz="2000" b="0" dirty="0">
              <a:solidFill>
                <a:schemeClr val="accent1">
                  <a:lumMod val="75000"/>
                </a:schemeClr>
              </a:solidFill>
              <a:latin typeface="Calibri"/>
              <a:ea typeface="Tahoma"/>
              <a:cs typeface="Calibri"/>
            </a:endParaRPr>
          </a:p>
          <a:p>
            <a:pPr algn="ctr"/>
            <a:r>
              <a:rPr lang="he-IL" sz="2000" b="0" dirty="0">
                <a:solidFill>
                  <a:schemeClr val="accent1">
                    <a:lumMod val="75000"/>
                  </a:schemeClr>
                </a:solidFill>
                <a:latin typeface="Calibri"/>
                <a:ea typeface="Tahoma"/>
                <a:cs typeface="Calibri"/>
              </a:rPr>
              <a:t> כדי לערוך ספק לא פעיל / ספק חדש/ בהשלמת נתונים ניכנס לתפריט המיועד:</a:t>
            </a:r>
          </a:p>
          <a:p>
            <a:pPr marL="342900" indent="-342900" algn="ctr">
              <a:buFont typeface="Arial" panose="020B0604020202020204" pitchFamily="34" charset="0"/>
              <a:buChar char="•"/>
            </a:pPr>
            <a:r>
              <a:rPr lang="he-IL" sz="2000" b="0" dirty="0">
                <a:solidFill>
                  <a:schemeClr val="accent1">
                    <a:lumMod val="75000"/>
                  </a:schemeClr>
                </a:solidFill>
                <a:latin typeface="Calibri"/>
                <a:ea typeface="Tahoma"/>
                <a:cs typeface="Calibri"/>
              </a:rPr>
              <a:t>ספקים </a:t>
            </a:r>
            <a:r>
              <a:rPr lang="he-IL" sz="2000" dirty="0">
                <a:solidFill>
                  <a:schemeClr val="accent1">
                    <a:lumMod val="75000"/>
                  </a:schemeClr>
                </a:solidFill>
                <a:latin typeface="Calibri"/>
                <a:ea typeface="Tahoma"/>
                <a:cs typeface="Calibri"/>
              </a:rPr>
              <a:t>בהשלמת נתונים</a:t>
            </a:r>
          </a:p>
          <a:p>
            <a:pPr marL="342900" indent="-342900" algn="ctr">
              <a:buFont typeface="Arial" panose="020B0604020202020204" pitchFamily="34" charset="0"/>
              <a:buChar char="•"/>
            </a:pPr>
            <a:r>
              <a:rPr lang="he-IL" sz="2000" b="0" dirty="0">
                <a:solidFill>
                  <a:schemeClr val="accent1">
                    <a:lumMod val="75000"/>
                  </a:schemeClr>
                </a:solidFill>
                <a:latin typeface="Calibri"/>
                <a:ea typeface="Tahoma"/>
                <a:cs typeface="Calibri"/>
              </a:rPr>
              <a:t>ספקים </a:t>
            </a:r>
            <a:r>
              <a:rPr lang="he-IL" sz="2000" dirty="0">
                <a:solidFill>
                  <a:schemeClr val="accent1">
                    <a:lumMod val="75000"/>
                  </a:schemeClr>
                </a:solidFill>
                <a:latin typeface="Calibri"/>
                <a:ea typeface="Tahoma"/>
                <a:cs typeface="Calibri"/>
              </a:rPr>
              <a:t>לא פעילים</a:t>
            </a:r>
          </a:p>
          <a:p>
            <a:pPr marL="342900" indent="-342900" algn="ctr">
              <a:buFont typeface="Arial" panose="020B0604020202020204" pitchFamily="34" charset="0"/>
              <a:buChar char="•"/>
            </a:pPr>
            <a:r>
              <a:rPr lang="he-IL" sz="2000" b="0" dirty="0">
                <a:solidFill>
                  <a:schemeClr val="accent1">
                    <a:lumMod val="75000"/>
                  </a:schemeClr>
                </a:solidFill>
                <a:latin typeface="Calibri"/>
                <a:ea typeface="Tahoma"/>
                <a:cs typeface="Calibri"/>
              </a:rPr>
              <a:t>ספקים בסטטוס </a:t>
            </a:r>
            <a:r>
              <a:rPr lang="he-IL" sz="2000" dirty="0">
                <a:solidFill>
                  <a:schemeClr val="accent1">
                    <a:lumMod val="75000"/>
                  </a:schemeClr>
                </a:solidFill>
                <a:latin typeface="Calibri"/>
                <a:ea typeface="Tahoma"/>
                <a:cs typeface="Calibri"/>
              </a:rPr>
              <a:t>ספק חדש </a:t>
            </a:r>
          </a:p>
          <a:p>
            <a:endParaRPr lang="he-IL" sz="2000" b="0" dirty="0">
              <a:solidFill>
                <a:schemeClr val="accent1">
                  <a:lumMod val="75000"/>
                </a:schemeClr>
              </a:solidFill>
              <a:latin typeface="Tahoma" panose="020B0604030504040204" pitchFamily="34" charset="0"/>
              <a:ea typeface="Tahoma" panose="020B0604030504040204" pitchFamily="34" charset="0"/>
              <a:cs typeface="+mn-cs"/>
            </a:endParaRPr>
          </a:p>
          <a:p>
            <a:pPr algn="ctr"/>
            <a:endParaRPr lang="he-IL" sz="2000" b="0" dirty="0">
              <a:solidFill>
                <a:schemeClr val="accent1">
                  <a:lumMod val="75000"/>
                </a:schemeClr>
              </a:solidFill>
              <a:latin typeface="Tahoma" panose="020B0604030504040204" pitchFamily="34" charset="0"/>
              <a:ea typeface="Tahoma" panose="020B0604030504040204" pitchFamily="34" charset="0"/>
              <a:cs typeface="+mn-cs"/>
            </a:endParaRPr>
          </a:p>
        </p:txBody>
      </p:sp>
      <p:sp>
        <p:nvSpPr>
          <p:cNvPr id="12" name="מציין מיקום טקסט 2">
            <a:extLst>
              <a:ext uri="{FF2B5EF4-FFF2-40B4-BE49-F238E27FC236}">
                <a16:creationId xmlns:a16="http://schemas.microsoft.com/office/drawing/2014/main" id="{053A352C-DD4B-D57E-B6D2-5F1A87222259}"/>
              </a:ext>
            </a:extLst>
          </p:cNvPr>
          <p:cNvSpPr>
            <a:spLocks noGrp="1"/>
          </p:cNvSpPr>
          <p:nvPr>
            <p:ph type="body" idx="1"/>
          </p:nvPr>
        </p:nvSpPr>
        <p:spPr>
          <a:xfrm>
            <a:off x="4902990" y="1292757"/>
            <a:ext cx="3296695" cy="420067"/>
          </a:xfrm>
        </p:spPr>
        <p:txBody>
          <a:bodyPr>
            <a:noAutofit/>
          </a:bodyPr>
          <a:lstStyle/>
          <a:p>
            <a:pPr algn="ctr"/>
            <a:r>
              <a:rPr lang="he-IL" sz="2800" b="1" u="sng" dirty="0">
                <a:solidFill>
                  <a:schemeClr val="accent1">
                    <a:lumMod val="75000"/>
                  </a:schemeClr>
                </a:solidFill>
                <a:latin typeface="Calibri"/>
                <a:ea typeface="Tahoma"/>
                <a:cs typeface="Calibri"/>
              </a:rPr>
              <a:t>פתיחת ספק חדש</a:t>
            </a:r>
          </a:p>
        </p:txBody>
      </p:sp>
    </p:spTree>
    <p:extLst>
      <p:ext uri="{BB962C8B-B14F-4D97-AF65-F5344CB8AC3E}">
        <p14:creationId xmlns:p14="http://schemas.microsoft.com/office/powerpoint/2010/main" val="2493551120"/>
      </p:ext>
    </p:extLst>
  </p:cSld>
  <p:clrMapOvr>
    <a:masterClrMapping/>
  </p:clrMapOvr>
  <mc:AlternateContent xmlns:mc="http://schemas.openxmlformats.org/markup-compatibility/2006" xmlns:p14="http://schemas.microsoft.com/office/powerpoint/2010/main">
    <mc:Choice Requires="p14">
      <p:transition spd="slow" p14:dur="2000" advTm="43885"/>
    </mc:Choice>
    <mc:Fallback xmlns="">
      <p:transition spd="slow" advTm="43885"/>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5B14B609-4E0E-4364-24E7-486E687356AA}"/>
              </a:ext>
            </a:extLst>
          </p:cNvPr>
          <p:cNvSpPr>
            <a:spLocks noGrp="1"/>
          </p:cNvSpPr>
          <p:nvPr/>
        </p:nvSpPr>
        <p:spPr>
          <a:xfrm>
            <a:off x="5564109" y="1708583"/>
            <a:ext cx="2520584" cy="571202"/>
          </a:xfrm>
          <a:prstGeom prst="rect">
            <a:avLst/>
          </a:prstGeom>
        </p:spPr>
        <p:txBody>
          <a:bodyPr vert="horz" lIns="91440" tIns="45720" rIns="91440" bIns="45720" rtlCol="1" anchor="ctr">
            <a:no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he-IL" sz="3600" b="1" u="sng" dirty="0">
                <a:solidFill>
                  <a:schemeClr val="accent1">
                    <a:lumMod val="75000"/>
                  </a:schemeClr>
                </a:solidFill>
                <a:latin typeface="Calibri"/>
                <a:ea typeface="Tahoma"/>
                <a:cs typeface="Calibri"/>
              </a:rPr>
              <a:t>דרישת</a:t>
            </a:r>
            <a:r>
              <a:rPr lang="he-IL" sz="2800" b="1" u="sng" dirty="0">
                <a:solidFill>
                  <a:schemeClr val="accent1">
                    <a:lumMod val="75000"/>
                  </a:schemeClr>
                </a:solidFill>
                <a:latin typeface="Calibri"/>
                <a:ea typeface="Tahoma"/>
                <a:cs typeface="Calibri"/>
              </a:rPr>
              <a:t> </a:t>
            </a:r>
            <a:r>
              <a:rPr lang="he-IL" sz="3600" b="1" u="sng" dirty="0">
                <a:solidFill>
                  <a:schemeClr val="accent1">
                    <a:lumMod val="75000"/>
                  </a:schemeClr>
                </a:solidFill>
                <a:latin typeface="Calibri"/>
                <a:ea typeface="Tahoma"/>
                <a:cs typeface="Calibri"/>
              </a:rPr>
              <a:t>רכש</a:t>
            </a:r>
          </a:p>
        </p:txBody>
      </p:sp>
      <p:sp>
        <p:nvSpPr>
          <p:cNvPr id="5" name="מציין מיקום תוכן 2">
            <a:extLst>
              <a:ext uri="{FF2B5EF4-FFF2-40B4-BE49-F238E27FC236}">
                <a16:creationId xmlns:a16="http://schemas.microsoft.com/office/drawing/2014/main" id="{B16767BE-E2DA-18C8-8370-6DB3BBAFDC1A}"/>
              </a:ext>
            </a:extLst>
          </p:cNvPr>
          <p:cNvSpPr>
            <a:spLocks noGrp="1"/>
          </p:cNvSpPr>
          <p:nvPr/>
        </p:nvSpPr>
        <p:spPr>
          <a:xfrm>
            <a:off x="1305059" y="2616597"/>
            <a:ext cx="10127226" cy="3274132"/>
          </a:xfrm>
          <a:prstGeom prst="rect">
            <a:avLst/>
          </a:prstGeom>
        </p:spPr>
        <p:txBody>
          <a:bodyPr vert="horz" lIns="91440" tIns="45720" rIns="91440" bIns="45720" rtlCol="1" anchor="t">
            <a:no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he-IL" sz="2400" dirty="0">
                <a:solidFill>
                  <a:schemeClr val="accent1">
                    <a:lumMod val="75000"/>
                  </a:schemeClr>
                </a:solidFill>
                <a:latin typeface="Calibri"/>
                <a:ea typeface="Tahoma"/>
                <a:cs typeface="Calibri"/>
              </a:rPr>
              <a:t>דרישת רכש – בקשה להתקשרות מול הספק. דרישה מהווה שריון חלק מתקציב (סעיף תקציבי) להזמנה</a:t>
            </a:r>
          </a:p>
          <a:p>
            <a:pPr>
              <a:lnSpc>
                <a:spcPct val="150000"/>
              </a:lnSpc>
            </a:pPr>
            <a:r>
              <a:rPr lang="he-IL" sz="2400" dirty="0">
                <a:solidFill>
                  <a:schemeClr val="accent1">
                    <a:lumMod val="75000"/>
                  </a:schemeClr>
                </a:solidFill>
                <a:latin typeface="Calibri"/>
                <a:ea typeface="Tahoma"/>
                <a:cs typeface="Calibri"/>
              </a:rPr>
              <a:t>כאשר סכום החשבונית גדול </a:t>
            </a:r>
            <a:r>
              <a:rPr lang="he-IL" sz="2400" b="1" dirty="0">
                <a:solidFill>
                  <a:schemeClr val="accent1">
                    <a:lumMod val="75000"/>
                  </a:schemeClr>
                </a:solidFill>
                <a:latin typeface="Calibri"/>
                <a:ea typeface="Tahoma"/>
                <a:cs typeface="Calibri"/>
              </a:rPr>
              <a:t>מ-5000 ש"ח</a:t>
            </a:r>
          </a:p>
          <a:p>
            <a:pPr>
              <a:lnSpc>
                <a:spcPct val="150000"/>
              </a:lnSpc>
            </a:pPr>
            <a:r>
              <a:rPr lang="he-IL" sz="2400" dirty="0">
                <a:solidFill>
                  <a:schemeClr val="accent1">
                    <a:lumMod val="75000"/>
                  </a:schemeClr>
                </a:solidFill>
                <a:latin typeface="Calibri"/>
                <a:ea typeface="Tahoma"/>
                <a:cs typeface="Calibri"/>
              </a:rPr>
              <a:t>כאשר הספק מוגדר </a:t>
            </a:r>
            <a:r>
              <a:rPr lang="he-IL" sz="2400" b="1" dirty="0">
                <a:solidFill>
                  <a:schemeClr val="accent1">
                    <a:lumMod val="75000"/>
                  </a:schemeClr>
                </a:solidFill>
                <a:latin typeface="Calibri"/>
                <a:ea typeface="Tahoma"/>
                <a:cs typeface="Calibri"/>
              </a:rPr>
              <a:t>שכר מרצים </a:t>
            </a:r>
            <a:r>
              <a:rPr lang="he-IL" sz="2400" dirty="0">
                <a:solidFill>
                  <a:schemeClr val="accent1">
                    <a:lumMod val="75000"/>
                  </a:schemeClr>
                </a:solidFill>
                <a:latin typeface="Calibri"/>
                <a:ea typeface="Tahoma"/>
                <a:cs typeface="Calibri"/>
              </a:rPr>
              <a:t>– בכל סכום</a:t>
            </a:r>
          </a:p>
          <a:p>
            <a:pPr>
              <a:lnSpc>
                <a:spcPct val="150000"/>
              </a:lnSpc>
            </a:pPr>
            <a:r>
              <a:rPr lang="he-IL" sz="2400" dirty="0">
                <a:solidFill>
                  <a:schemeClr val="accent1">
                    <a:lumMod val="75000"/>
                  </a:schemeClr>
                </a:solidFill>
                <a:latin typeface="Calibri"/>
                <a:ea typeface="Tahoma"/>
                <a:cs typeface="Calibri"/>
              </a:rPr>
              <a:t>טיפול - מחלקת רכש</a:t>
            </a:r>
          </a:p>
          <a:p>
            <a:pPr>
              <a:lnSpc>
                <a:spcPct val="150000"/>
              </a:lnSpc>
            </a:pPr>
            <a:r>
              <a:rPr lang="he-IL" sz="2400" dirty="0">
                <a:solidFill>
                  <a:schemeClr val="accent1">
                    <a:lumMod val="75000"/>
                  </a:schemeClr>
                </a:solidFill>
                <a:latin typeface="Calibri"/>
                <a:ea typeface="Tahoma"/>
                <a:cs typeface="Calibri"/>
              </a:rPr>
              <a:t>מספר פנימי של דרישה יתחיל בPD</a:t>
            </a:r>
          </a:p>
        </p:txBody>
      </p:sp>
    </p:spTree>
    <p:extLst>
      <p:ext uri="{BB962C8B-B14F-4D97-AF65-F5344CB8AC3E}">
        <p14:creationId xmlns:p14="http://schemas.microsoft.com/office/powerpoint/2010/main" val="3181179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מלבן 5">
            <a:extLst>
              <a:ext uri="{FF2B5EF4-FFF2-40B4-BE49-F238E27FC236}">
                <a16:creationId xmlns:a16="http://schemas.microsoft.com/office/drawing/2014/main" id="{54A90345-1A14-E846-8CED-3C649F8D589F}"/>
              </a:ext>
            </a:extLst>
          </p:cNvPr>
          <p:cNvSpPr/>
          <p:nvPr/>
        </p:nvSpPr>
        <p:spPr>
          <a:xfrm>
            <a:off x="5012973" y="1431214"/>
            <a:ext cx="3960440" cy="86409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1" anchor="ctr"/>
          <a:lstStyle/>
          <a:p>
            <a:pPr algn="ctr"/>
            <a:r>
              <a:rPr lang="he-IL" sz="3600" b="1" u="sng" dirty="0">
                <a:solidFill>
                  <a:schemeClr val="accent1">
                    <a:lumMod val="75000"/>
                  </a:schemeClr>
                </a:solidFill>
                <a:latin typeface="Calibri"/>
                <a:ea typeface="Tahoma"/>
                <a:cs typeface="Calibri"/>
              </a:rPr>
              <a:t>מנוהלי מלאי</a:t>
            </a:r>
          </a:p>
        </p:txBody>
      </p:sp>
      <p:sp>
        <p:nvSpPr>
          <p:cNvPr id="2" name="תיבת טקסט 1">
            <a:extLst>
              <a:ext uri="{FF2B5EF4-FFF2-40B4-BE49-F238E27FC236}">
                <a16:creationId xmlns:a16="http://schemas.microsoft.com/office/drawing/2014/main" id="{AD2A7F09-82CB-2BC1-E443-D985561B6247}"/>
              </a:ext>
            </a:extLst>
          </p:cNvPr>
          <p:cNvSpPr txBox="1"/>
          <p:nvPr/>
        </p:nvSpPr>
        <p:spPr>
          <a:xfrm>
            <a:off x="2189694" y="2440273"/>
            <a:ext cx="9058345" cy="3913059"/>
          </a:xfrm>
          <a:prstGeom prst="rect">
            <a:avLst/>
          </a:prstGeom>
          <a:noFill/>
        </p:spPr>
        <p:txBody>
          <a:bodyPr wrap="square" lIns="91440" tIns="45720" rIns="91440" bIns="45720" rtlCol="1" anchor="t">
            <a:spAutoFit/>
          </a:bodyPr>
          <a:lstStyle/>
          <a:p>
            <a:pPr>
              <a:lnSpc>
                <a:spcPct val="150000"/>
              </a:lnSpc>
            </a:pPr>
            <a:r>
              <a:rPr lang="he-IL" sz="2400" dirty="0">
                <a:solidFill>
                  <a:schemeClr val="accent1">
                    <a:lumMod val="75000"/>
                  </a:schemeClr>
                </a:solidFill>
                <a:latin typeface="Calibri"/>
                <a:ea typeface="Tahoma"/>
                <a:cs typeface="Calibri"/>
              </a:rPr>
              <a:t>בעת הוספת מק"טים ישנה חשיבות להזנת השדות של </a:t>
            </a:r>
            <a:r>
              <a:rPr lang="he-IL" sz="2400" b="1" dirty="0">
                <a:solidFill>
                  <a:schemeClr val="accent1">
                    <a:lumMod val="75000"/>
                  </a:schemeClr>
                </a:solidFill>
                <a:latin typeface="Calibri"/>
                <a:ea typeface="Tahoma"/>
                <a:cs typeface="Calibri"/>
              </a:rPr>
              <a:t>מחיר</a:t>
            </a:r>
            <a:r>
              <a:rPr lang="he-IL" sz="2400" dirty="0">
                <a:solidFill>
                  <a:schemeClr val="accent1">
                    <a:lumMod val="75000"/>
                  </a:schemeClr>
                </a:solidFill>
                <a:latin typeface="Calibri"/>
                <a:ea typeface="Tahoma"/>
                <a:cs typeface="Calibri"/>
              </a:rPr>
              <a:t> </a:t>
            </a:r>
            <a:r>
              <a:rPr lang="he-IL" sz="2400" b="1" dirty="0">
                <a:solidFill>
                  <a:schemeClr val="accent1">
                    <a:lumMod val="75000"/>
                  </a:schemeClr>
                </a:solidFill>
                <a:latin typeface="Calibri"/>
                <a:ea typeface="Tahoma"/>
                <a:cs typeface="Calibri"/>
              </a:rPr>
              <a:t>וכמות.</a:t>
            </a:r>
            <a:endParaRPr lang="he-IL" sz="2400">
              <a:solidFill>
                <a:schemeClr val="accent1">
                  <a:lumMod val="75000"/>
                </a:schemeClr>
              </a:solidFill>
              <a:latin typeface="Calibri"/>
              <a:ea typeface="Calibri"/>
              <a:cs typeface="Calibri"/>
            </a:endParaRPr>
          </a:p>
          <a:p>
            <a:pPr>
              <a:lnSpc>
                <a:spcPct val="150000"/>
              </a:lnSpc>
            </a:pPr>
            <a:r>
              <a:rPr lang="he-IL" sz="2400" dirty="0">
                <a:solidFill>
                  <a:schemeClr val="accent1">
                    <a:lumMod val="75000"/>
                  </a:schemeClr>
                </a:solidFill>
                <a:latin typeface="Calibri"/>
                <a:ea typeface="Tahoma"/>
                <a:cs typeface="Calibri"/>
              </a:rPr>
              <a:t>כאשר פותחים דרישת רכש/חשבונית ספק ל</a:t>
            </a:r>
            <a:r>
              <a:rPr lang="he-IL" sz="2400" b="1" u="sng" dirty="0">
                <a:solidFill>
                  <a:schemeClr val="accent1">
                    <a:lumMod val="75000"/>
                  </a:schemeClr>
                </a:solidFill>
                <a:latin typeface="Calibri"/>
                <a:ea typeface="Tahoma"/>
                <a:cs typeface="Calibri"/>
              </a:rPr>
              <a:t>פריט מנוהל מלאי בלבד</a:t>
            </a:r>
            <a:r>
              <a:rPr lang="he-IL" sz="2400" b="1" dirty="0">
                <a:solidFill>
                  <a:schemeClr val="accent1">
                    <a:lumMod val="75000"/>
                  </a:schemeClr>
                </a:solidFill>
                <a:latin typeface="Calibri"/>
                <a:ea typeface="Tahoma"/>
                <a:cs typeface="Calibri"/>
              </a:rPr>
              <a:t>,</a:t>
            </a:r>
            <a:r>
              <a:rPr lang="he-IL" sz="2400" dirty="0">
                <a:solidFill>
                  <a:schemeClr val="accent1">
                    <a:lumMod val="75000"/>
                  </a:schemeClr>
                </a:solidFill>
                <a:latin typeface="Calibri"/>
                <a:ea typeface="Tahoma"/>
                <a:cs typeface="Calibri"/>
              </a:rPr>
              <a:t> </a:t>
            </a:r>
            <a:endParaRPr lang="en-US" sz="2400">
              <a:solidFill>
                <a:schemeClr val="accent1">
                  <a:lumMod val="75000"/>
                </a:schemeClr>
              </a:solidFill>
              <a:latin typeface="Calibri"/>
              <a:ea typeface="Tahoma"/>
              <a:cs typeface="Calibri"/>
            </a:endParaRPr>
          </a:p>
          <a:p>
            <a:pPr>
              <a:lnSpc>
                <a:spcPct val="150000"/>
              </a:lnSpc>
            </a:pPr>
            <a:r>
              <a:rPr lang="he-IL" sz="2400" dirty="0">
                <a:solidFill>
                  <a:schemeClr val="accent1">
                    <a:lumMod val="75000"/>
                  </a:schemeClr>
                </a:solidFill>
                <a:latin typeface="Calibri"/>
                <a:ea typeface="Tahoma"/>
                <a:cs typeface="Calibri"/>
              </a:rPr>
              <a:t>יש להזין את השדות לפי שמם:</a:t>
            </a:r>
            <a:endParaRPr lang="en-US" sz="2400">
              <a:solidFill>
                <a:schemeClr val="accent1">
                  <a:lumMod val="75000"/>
                </a:schemeClr>
              </a:solidFill>
              <a:latin typeface="Calibri"/>
              <a:ea typeface="Tahoma"/>
              <a:cs typeface="Calibri"/>
            </a:endParaRPr>
          </a:p>
          <a:p>
            <a:pPr>
              <a:lnSpc>
                <a:spcPct val="150000"/>
              </a:lnSpc>
            </a:pPr>
            <a:r>
              <a:rPr lang="he-IL" sz="2400" dirty="0">
                <a:solidFill>
                  <a:schemeClr val="accent1">
                    <a:lumMod val="75000"/>
                  </a:schemeClr>
                </a:solidFill>
                <a:latin typeface="Calibri"/>
                <a:ea typeface="Tahoma"/>
                <a:cs typeface="Calibri"/>
              </a:rPr>
              <a:t>במחיר - </a:t>
            </a:r>
            <a:r>
              <a:rPr lang="he-IL" sz="2400" b="1" dirty="0">
                <a:solidFill>
                  <a:schemeClr val="accent1">
                    <a:lumMod val="75000"/>
                  </a:schemeClr>
                </a:solidFill>
                <a:latin typeface="Calibri"/>
                <a:ea typeface="Tahoma"/>
                <a:cs typeface="Calibri"/>
              </a:rPr>
              <a:t>מחיר </a:t>
            </a:r>
            <a:r>
              <a:rPr lang="he-IL" sz="2400" b="1" u="sng" dirty="0">
                <a:solidFill>
                  <a:schemeClr val="accent1">
                    <a:lumMod val="75000"/>
                  </a:schemeClr>
                </a:solidFill>
                <a:latin typeface="Calibri"/>
                <a:ea typeface="Tahoma"/>
                <a:cs typeface="Calibri"/>
              </a:rPr>
              <a:t>לפריט</a:t>
            </a:r>
            <a:r>
              <a:rPr lang="he-IL" sz="2400" dirty="0">
                <a:solidFill>
                  <a:schemeClr val="accent1">
                    <a:lumMod val="75000"/>
                  </a:schemeClr>
                </a:solidFill>
                <a:latin typeface="Calibri"/>
                <a:ea typeface="Tahoma"/>
                <a:cs typeface="Calibri"/>
              </a:rPr>
              <a:t>, בכמות - </a:t>
            </a:r>
            <a:r>
              <a:rPr lang="he-IL" sz="2400" b="1" dirty="0">
                <a:solidFill>
                  <a:schemeClr val="accent1">
                    <a:lumMod val="75000"/>
                  </a:schemeClr>
                </a:solidFill>
                <a:latin typeface="Calibri"/>
                <a:ea typeface="Tahoma"/>
                <a:cs typeface="Calibri"/>
              </a:rPr>
              <a:t>מספר הפריטים בהזמנה</a:t>
            </a:r>
          </a:p>
          <a:p>
            <a:pPr>
              <a:lnSpc>
                <a:spcPct val="150000"/>
              </a:lnSpc>
            </a:pPr>
            <a:endParaRPr lang="he-IL" sz="2400" b="1" dirty="0">
              <a:solidFill>
                <a:schemeClr val="accent1">
                  <a:lumMod val="75000"/>
                </a:schemeClr>
              </a:solidFill>
              <a:latin typeface="Calibri"/>
              <a:ea typeface="Tahoma"/>
              <a:cs typeface="Calibri"/>
            </a:endParaRPr>
          </a:p>
          <a:p>
            <a:pPr>
              <a:lnSpc>
                <a:spcPct val="150000"/>
              </a:lnSpc>
            </a:pPr>
            <a:r>
              <a:rPr lang="he-IL" sz="2400" dirty="0">
                <a:solidFill>
                  <a:schemeClr val="accent1">
                    <a:lumMod val="75000"/>
                  </a:schemeClr>
                </a:solidFill>
                <a:latin typeface="Calibri"/>
                <a:ea typeface="Tahoma"/>
                <a:cs typeface="Calibri"/>
              </a:rPr>
              <a:t>בפריטים ש</a:t>
            </a:r>
            <a:r>
              <a:rPr lang="he-IL" sz="2400" b="1" dirty="0">
                <a:solidFill>
                  <a:schemeClr val="accent1">
                    <a:lumMod val="75000"/>
                  </a:schemeClr>
                </a:solidFill>
                <a:latin typeface="Calibri"/>
                <a:ea typeface="Tahoma"/>
                <a:cs typeface="Calibri"/>
              </a:rPr>
              <a:t>אינם </a:t>
            </a:r>
            <a:r>
              <a:rPr lang="he-IL" sz="2400" dirty="0">
                <a:solidFill>
                  <a:schemeClr val="accent1">
                    <a:lumMod val="75000"/>
                  </a:schemeClr>
                </a:solidFill>
                <a:latin typeface="Calibri"/>
                <a:ea typeface="Tahoma"/>
                <a:cs typeface="Calibri"/>
              </a:rPr>
              <a:t>מנוהלי מלאי יש </a:t>
            </a:r>
            <a:r>
              <a:rPr lang="he-IL" sz="2400" b="1" dirty="0">
                <a:solidFill>
                  <a:schemeClr val="accent1">
                    <a:lumMod val="75000"/>
                  </a:schemeClr>
                </a:solidFill>
                <a:latin typeface="Calibri"/>
                <a:ea typeface="Tahoma"/>
                <a:cs typeface="Calibri"/>
              </a:rPr>
              <a:t>להפוך</a:t>
            </a:r>
            <a:r>
              <a:rPr lang="he-IL" sz="2400" dirty="0">
                <a:solidFill>
                  <a:schemeClr val="accent1">
                    <a:lumMod val="75000"/>
                  </a:schemeClr>
                </a:solidFill>
                <a:latin typeface="Calibri"/>
                <a:ea typeface="Tahoma"/>
                <a:cs typeface="Calibri"/>
              </a:rPr>
              <a:t> בין המחיר לכמות</a:t>
            </a:r>
            <a:endParaRPr lang="en-US" sz="2400">
              <a:solidFill>
                <a:schemeClr val="accent1">
                  <a:lumMod val="75000"/>
                </a:schemeClr>
              </a:solidFill>
              <a:latin typeface="Calibri"/>
              <a:ea typeface="Tahoma"/>
              <a:cs typeface="Calibri"/>
            </a:endParaRPr>
          </a:p>
          <a:p>
            <a:pPr>
              <a:lnSpc>
                <a:spcPct val="150000"/>
              </a:lnSpc>
            </a:pPr>
            <a:r>
              <a:rPr lang="he-IL" sz="2400" dirty="0">
                <a:solidFill>
                  <a:schemeClr val="accent1">
                    <a:lumMod val="75000"/>
                  </a:schemeClr>
                </a:solidFill>
                <a:latin typeface="Calibri"/>
                <a:ea typeface="Tahoma"/>
                <a:cs typeface="Calibri"/>
              </a:rPr>
              <a:t>במחיר - נרשום 1, בכמות נרשום את הסכום ללא מע”מ</a:t>
            </a:r>
            <a:endParaRPr lang="he-IL" sz="2400" dirty="0">
              <a:solidFill>
                <a:schemeClr val="accent1">
                  <a:lumMod val="75000"/>
                </a:schemeClr>
              </a:solidFill>
              <a:latin typeface="Calibri"/>
              <a:ea typeface="Calibri"/>
              <a:cs typeface="Calibri"/>
            </a:endParaRPr>
          </a:p>
        </p:txBody>
      </p:sp>
    </p:spTree>
    <p:extLst>
      <p:ext uri="{BB962C8B-B14F-4D97-AF65-F5344CB8AC3E}">
        <p14:creationId xmlns:p14="http://schemas.microsoft.com/office/powerpoint/2010/main" val="3681053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5501424-0AD5-9E98-8DE0-9C4A2A746949}"/>
              </a:ext>
            </a:extLst>
          </p:cNvPr>
          <p:cNvSpPr>
            <a:spLocks noGrp="1"/>
          </p:cNvSpPr>
          <p:nvPr>
            <p:ph type="title"/>
          </p:nvPr>
        </p:nvSpPr>
        <p:spPr>
          <a:xfrm>
            <a:off x="3045837" y="2367017"/>
            <a:ext cx="7012579" cy="3096344"/>
          </a:xfrm>
        </p:spPr>
        <p:txBody>
          <a:bodyPr>
            <a:noAutofit/>
          </a:bodyPr>
          <a:lstStyle/>
          <a:p>
            <a:pPr>
              <a:lnSpc>
                <a:spcPct val="200000"/>
              </a:lnSpc>
            </a:pPr>
            <a:r>
              <a:rPr lang="he-IL" sz="2800" dirty="0">
                <a:solidFill>
                  <a:schemeClr val="accent1">
                    <a:lumMod val="75000"/>
                  </a:schemeClr>
                </a:solidFill>
                <a:latin typeface="Calibri"/>
                <a:ea typeface="Tahoma"/>
                <a:cs typeface="Calibri"/>
              </a:rPr>
              <a:t>אישור מנהל – </a:t>
            </a:r>
            <a:r>
              <a:rPr lang="he-IL" sz="2800" b="0">
                <a:solidFill>
                  <a:schemeClr val="accent1">
                    <a:lumMod val="75000"/>
                  </a:schemeClr>
                </a:solidFill>
                <a:latin typeface="Calibri"/>
                <a:ea typeface="Tahoma"/>
                <a:cs typeface="Calibri"/>
              </a:rPr>
              <a:t>ממתין לאישור מנהל התקציב</a:t>
            </a:r>
            <a:br>
              <a:rPr lang="he-IL" sz="2800" b="0" dirty="0">
                <a:solidFill>
                  <a:schemeClr val="accent1">
                    <a:lumMod val="75000"/>
                  </a:schemeClr>
                </a:solidFill>
                <a:latin typeface="Calibri"/>
                <a:ea typeface="Tahoma"/>
                <a:cs typeface="Calibri"/>
              </a:rPr>
            </a:br>
            <a:r>
              <a:rPr lang="he-IL" sz="2800">
                <a:solidFill>
                  <a:schemeClr val="accent1">
                    <a:lumMod val="75000"/>
                  </a:schemeClr>
                </a:solidFill>
                <a:latin typeface="Calibri"/>
                <a:ea typeface="Tahoma"/>
                <a:cs typeface="Calibri"/>
              </a:rPr>
              <a:t>טיפול </a:t>
            </a:r>
            <a:r>
              <a:rPr lang="he-IL" sz="2800" dirty="0">
                <a:solidFill>
                  <a:schemeClr val="accent1">
                    <a:lumMod val="75000"/>
                  </a:schemeClr>
                </a:solidFill>
                <a:latin typeface="Calibri"/>
                <a:ea typeface="Tahoma"/>
                <a:cs typeface="Calibri"/>
              </a:rPr>
              <a:t>רכש – </a:t>
            </a:r>
            <a:r>
              <a:rPr lang="he-IL" sz="2800" b="0" dirty="0">
                <a:solidFill>
                  <a:schemeClr val="accent1">
                    <a:lumMod val="75000"/>
                  </a:schemeClr>
                </a:solidFill>
                <a:latin typeface="Calibri"/>
                <a:ea typeface="Tahoma"/>
                <a:cs typeface="Calibri"/>
              </a:rPr>
              <a:t>בטיפול המחלקה המקצועית</a:t>
            </a:r>
            <a:br>
              <a:rPr lang="he-IL" sz="2800" dirty="0">
                <a:latin typeface="Calibri"/>
                <a:ea typeface="Tahoma" panose="020B0604030504040204" pitchFamily="34" charset="0"/>
                <a:cs typeface="Calibri"/>
              </a:rPr>
            </a:br>
            <a:r>
              <a:rPr lang="he-IL" sz="2800" dirty="0">
                <a:solidFill>
                  <a:schemeClr val="accent1">
                    <a:lumMod val="75000"/>
                  </a:schemeClr>
                </a:solidFill>
                <a:latin typeface="Calibri"/>
                <a:ea typeface="Tahoma"/>
                <a:cs typeface="Calibri"/>
              </a:rPr>
              <a:t>נדחתה – </a:t>
            </a:r>
            <a:r>
              <a:rPr lang="he-IL" sz="2800" b="0" dirty="0">
                <a:solidFill>
                  <a:schemeClr val="accent1">
                    <a:lumMod val="75000"/>
                  </a:schemeClr>
                </a:solidFill>
                <a:latin typeface="Calibri"/>
                <a:ea typeface="Tahoma"/>
                <a:cs typeface="Calibri"/>
              </a:rPr>
              <a:t>תיקון נתונים</a:t>
            </a:r>
            <a:br>
              <a:rPr lang="he-IL" sz="2800" dirty="0">
                <a:latin typeface="Calibri"/>
                <a:ea typeface="Tahoma" panose="020B0604030504040204" pitchFamily="34" charset="0"/>
                <a:cs typeface="Calibri"/>
              </a:rPr>
            </a:br>
            <a:r>
              <a:rPr lang="he-IL" sz="2800" dirty="0">
                <a:solidFill>
                  <a:schemeClr val="accent1">
                    <a:lumMod val="75000"/>
                  </a:schemeClr>
                </a:solidFill>
                <a:latin typeface="Calibri"/>
                <a:ea typeface="Tahoma"/>
                <a:cs typeface="Calibri"/>
              </a:rPr>
              <a:t>סגורה – </a:t>
            </a:r>
            <a:r>
              <a:rPr lang="he-IL" sz="2800" b="0" dirty="0">
                <a:solidFill>
                  <a:schemeClr val="accent1">
                    <a:lumMod val="75000"/>
                  </a:schemeClr>
                </a:solidFill>
                <a:latin typeface="Calibri"/>
                <a:ea typeface="Tahoma"/>
                <a:cs typeface="Calibri"/>
              </a:rPr>
              <a:t>הדרישה </a:t>
            </a:r>
            <a:r>
              <a:rPr lang="he-IL" sz="2800" dirty="0">
                <a:solidFill>
                  <a:schemeClr val="accent1">
                    <a:lumMod val="75000"/>
                  </a:schemeClr>
                </a:solidFill>
                <a:latin typeface="Calibri"/>
                <a:ea typeface="Tahoma"/>
                <a:cs typeface="Calibri"/>
              </a:rPr>
              <a:t>אושרה</a:t>
            </a:r>
            <a:r>
              <a:rPr lang="he-IL" sz="2800" b="0" dirty="0">
                <a:solidFill>
                  <a:schemeClr val="accent1">
                    <a:lumMod val="75000"/>
                  </a:schemeClr>
                </a:solidFill>
                <a:latin typeface="Calibri"/>
                <a:ea typeface="Tahoma"/>
                <a:cs typeface="Calibri"/>
              </a:rPr>
              <a:t> ונפתחת הזמנה</a:t>
            </a:r>
            <a:endParaRPr lang="he-IL">
              <a:solidFill>
                <a:schemeClr val="accent1">
                  <a:lumMod val="75000"/>
                </a:schemeClr>
              </a:solidFill>
              <a:ea typeface="Calibri"/>
            </a:endParaRPr>
          </a:p>
        </p:txBody>
      </p:sp>
      <p:sp>
        <p:nvSpPr>
          <p:cNvPr id="3" name="מציין מיקום טקסט 2">
            <a:extLst>
              <a:ext uri="{FF2B5EF4-FFF2-40B4-BE49-F238E27FC236}">
                <a16:creationId xmlns:a16="http://schemas.microsoft.com/office/drawing/2014/main" id="{D8206746-CF45-2AD1-F466-F0CC740A3D0E}"/>
              </a:ext>
            </a:extLst>
          </p:cNvPr>
          <p:cNvSpPr>
            <a:spLocks noGrp="1"/>
          </p:cNvSpPr>
          <p:nvPr>
            <p:ph type="body" idx="1"/>
          </p:nvPr>
        </p:nvSpPr>
        <p:spPr>
          <a:xfrm>
            <a:off x="4840377" y="1720311"/>
            <a:ext cx="4403956" cy="504056"/>
          </a:xfrm>
        </p:spPr>
        <p:txBody>
          <a:bodyPr>
            <a:noAutofit/>
          </a:bodyPr>
          <a:lstStyle/>
          <a:p>
            <a:pPr algn="ctr"/>
            <a:r>
              <a:rPr lang="he-IL" sz="3200" b="1" u="sng" dirty="0">
                <a:solidFill>
                  <a:schemeClr val="accent1">
                    <a:lumMod val="75000"/>
                  </a:schemeClr>
                </a:solidFill>
                <a:latin typeface="Calibri"/>
                <a:ea typeface="Tahoma"/>
                <a:cs typeface="Calibri"/>
              </a:rPr>
              <a:t>סטטוסים</a:t>
            </a:r>
            <a:r>
              <a:rPr lang="he-IL" sz="2800" b="1" u="sng" dirty="0">
                <a:solidFill>
                  <a:schemeClr val="accent1">
                    <a:lumMod val="75000"/>
                  </a:schemeClr>
                </a:solidFill>
                <a:latin typeface="Tahoma"/>
                <a:ea typeface="Tahoma"/>
                <a:cs typeface="Arial"/>
              </a:rPr>
              <a:t> </a:t>
            </a:r>
            <a:r>
              <a:rPr lang="he-IL" sz="3200" b="1" u="sng" dirty="0">
                <a:solidFill>
                  <a:schemeClr val="accent1">
                    <a:lumMod val="75000"/>
                  </a:schemeClr>
                </a:solidFill>
                <a:latin typeface="Calibri"/>
                <a:ea typeface="Tahoma"/>
                <a:cs typeface="Calibri"/>
              </a:rPr>
              <a:t>לדרישת רכש</a:t>
            </a:r>
          </a:p>
        </p:txBody>
      </p:sp>
    </p:spTree>
    <p:extLst>
      <p:ext uri="{BB962C8B-B14F-4D97-AF65-F5344CB8AC3E}">
        <p14:creationId xmlns:p14="http://schemas.microsoft.com/office/powerpoint/2010/main" val="3709702341"/>
      </p:ext>
    </p:extLst>
  </p:cSld>
  <p:clrMapOvr>
    <a:masterClrMapping/>
  </p:clrMapOvr>
  <mc:AlternateContent xmlns:mc="http://schemas.openxmlformats.org/markup-compatibility/2006" xmlns:p14="http://schemas.microsoft.com/office/powerpoint/2010/main">
    <mc:Choice Requires="p14">
      <p:transition spd="slow" p14:dur="2000" advTm="43885"/>
    </mc:Choice>
    <mc:Fallback xmlns="">
      <p:transition spd="slow" advTm="43885"/>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כותרת 1">
            <a:extLst>
              <a:ext uri="{FF2B5EF4-FFF2-40B4-BE49-F238E27FC236}">
                <a16:creationId xmlns:a16="http://schemas.microsoft.com/office/drawing/2014/main" id="{BFB2573E-CC43-74DC-03C0-9DB6093CB415}"/>
              </a:ext>
            </a:extLst>
          </p:cNvPr>
          <p:cNvSpPr>
            <a:spLocks noGrp="1"/>
          </p:cNvSpPr>
          <p:nvPr/>
        </p:nvSpPr>
        <p:spPr>
          <a:xfrm>
            <a:off x="5846473" y="1348920"/>
            <a:ext cx="2268860" cy="507877"/>
          </a:xfrm>
          <a:prstGeom prst="rect">
            <a:avLst/>
          </a:prstGeom>
        </p:spPr>
        <p:txBody>
          <a:bodyPr vert="horz" lIns="91440" tIns="45720" rIns="91440" bIns="45720" rtlCol="1" anchor="ctr">
            <a:noAutofit/>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he-IL" sz="3200" b="1" u="sng" dirty="0">
                <a:solidFill>
                  <a:schemeClr val="accent1">
                    <a:lumMod val="75000"/>
                  </a:schemeClr>
                </a:solidFill>
                <a:latin typeface="Tahoma" panose="020B0604030504040204" pitchFamily="34" charset="0"/>
                <a:ea typeface="Tahoma" panose="020B0604030504040204" pitchFamily="34" charset="0"/>
                <a:cs typeface="+mn-cs"/>
              </a:rPr>
              <a:t>הזמנת רכש</a:t>
            </a:r>
          </a:p>
        </p:txBody>
      </p:sp>
      <p:sp>
        <p:nvSpPr>
          <p:cNvPr id="5" name="מציין מיקום תוכן 2">
            <a:extLst>
              <a:ext uri="{FF2B5EF4-FFF2-40B4-BE49-F238E27FC236}">
                <a16:creationId xmlns:a16="http://schemas.microsoft.com/office/drawing/2014/main" id="{3B8C93CF-DF7A-06F3-BC82-A2535C839A40}"/>
              </a:ext>
            </a:extLst>
          </p:cNvPr>
          <p:cNvSpPr>
            <a:spLocks noGrp="1"/>
          </p:cNvSpPr>
          <p:nvPr/>
        </p:nvSpPr>
        <p:spPr>
          <a:xfrm>
            <a:off x="812952" y="2244447"/>
            <a:ext cx="10566097" cy="3583624"/>
          </a:xfrm>
          <a:prstGeom prst="rect">
            <a:avLst/>
          </a:prstGeom>
        </p:spPr>
        <p:txBody>
          <a:bodyPr vert="horz" lIns="91440" tIns="45720" rIns="91440" bIns="45720" rtlCol="1" anchor="t">
            <a:no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he-IL" sz="2000" dirty="0">
                <a:solidFill>
                  <a:schemeClr val="accent1">
                    <a:lumMod val="75000"/>
                  </a:schemeClr>
                </a:solidFill>
                <a:latin typeface="Calibri"/>
                <a:ea typeface="Tahoma"/>
                <a:cs typeface="Calibri"/>
              </a:rPr>
              <a:t>כאשר דרישת רכש בסטטוס סגורה (מאושרת), נפתחת </a:t>
            </a:r>
            <a:r>
              <a:rPr lang="he-IL" sz="2000" b="1" dirty="0">
                <a:solidFill>
                  <a:schemeClr val="accent1">
                    <a:lumMod val="75000"/>
                  </a:schemeClr>
                </a:solidFill>
                <a:latin typeface="Calibri"/>
                <a:ea typeface="Tahoma"/>
                <a:cs typeface="Calibri"/>
              </a:rPr>
              <a:t>הזמנה</a:t>
            </a:r>
            <a:r>
              <a:rPr lang="he-IL" sz="2000" dirty="0">
                <a:solidFill>
                  <a:schemeClr val="accent1">
                    <a:lumMod val="75000"/>
                  </a:schemeClr>
                </a:solidFill>
                <a:latin typeface="Calibri"/>
                <a:ea typeface="Tahoma"/>
                <a:cs typeface="Calibri"/>
              </a:rPr>
              <a:t>.</a:t>
            </a:r>
          </a:p>
          <a:p>
            <a:pPr>
              <a:lnSpc>
                <a:spcPct val="150000"/>
              </a:lnSpc>
            </a:pPr>
            <a:r>
              <a:rPr lang="he-IL" sz="2000" b="1" dirty="0">
                <a:solidFill>
                  <a:schemeClr val="accent1">
                    <a:lumMod val="75000"/>
                  </a:schemeClr>
                </a:solidFill>
                <a:latin typeface="Calibri"/>
                <a:ea typeface="Tahoma"/>
                <a:cs typeface="Calibri"/>
              </a:rPr>
              <a:t>אין פעולות לביצוע בהזמנה - מסך זה לצפייה בלבד</a:t>
            </a:r>
            <a:endParaRPr lang="he-IL" sz="2000" dirty="0">
              <a:solidFill>
                <a:schemeClr val="accent1">
                  <a:lumMod val="75000"/>
                </a:schemeClr>
              </a:solidFill>
              <a:latin typeface="Calibri"/>
              <a:ea typeface="Tahoma"/>
              <a:cs typeface="Calibri"/>
            </a:endParaRPr>
          </a:p>
          <a:p>
            <a:pPr>
              <a:lnSpc>
                <a:spcPct val="150000"/>
              </a:lnSpc>
            </a:pPr>
            <a:r>
              <a:rPr lang="he-IL" sz="2000" dirty="0">
                <a:solidFill>
                  <a:schemeClr val="accent1">
                    <a:lumMod val="75000"/>
                  </a:schemeClr>
                </a:solidFill>
                <a:latin typeface="Calibri"/>
                <a:ea typeface="Tahoma"/>
                <a:cs typeface="Calibri"/>
              </a:rPr>
              <a:t>תפריט הזמנות רכש - מעקב אחר סטטוס ההזמנה (כל הזמנה נדרשת באישור שני גורמים במטה מוסדות)</a:t>
            </a:r>
          </a:p>
          <a:p>
            <a:pPr>
              <a:lnSpc>
                <a:spcPct val="150000"/>
              </a:lnSpc>
            </a:pPr>
            <a:r>
              <a:rPr lang="he-IL" sz="2000" dirty="0">
                <a:solidFill>
                  <a:schemeClr val="accent1">
                    <a:lumMod val="75000"/>
                  </a:schemeClr>
                </a:solidFill>
                <a:latin typeface="Calibri"/>
                <a:ea typeface="Tahoma"/>
                <a:cs typeface="Calibri"/>
              </a:rPr>
              <a:t>סטטוס </a:t>
            </a:r>
            <a:r>
              <a:rPr lang="he-IL" sz="2000" b="1" dirty="0">
                <a:solidFill>
                  <a:schemeClr val="accent1">
                    <a:lumMod val="75000"/>
                  </a:schemeClr>
                </a:solidFill>
                <a:latin typeface="Calibri"/>
                <a:ea typeface="Tahoma"/>
                <a:cs typeface="Calibri"/>
              </a:rPr>
              <a:t>אושרה</a:t>
            </a:r>
            <a:r>
              <a:rPr lang="he-IL" sz="2000" dirty="0">
                <a:solidFill>
                  <a:schemeClr val="accent1">
                    <a:lumMod val="75000"/>
                  </a:schemeClr>
                </a:solidFill>
                <a:latin typeface="Calibri"/>
                <a:ea typeface="Tahoma"/>
                <a:cs typeface="Calibri"/>
              </a:rPr>
              <a:t> – ניתן לשייך חשבוניות להזמנה</a:t>
            </a:r>
          </a:p>
          <a:p>
            <a:pPr>
              <a:lnSpc>
                <a:spcPct val="150000"/>
              </a:lnSpc>
            </a:pPr>
            <a:r>
              <a:rPr lang="he-IL" sz="2000" dirty="0">
                <a:solidFill>
                  <a:schemeClr val="accent1">
                    <a:lumMod val="75000"/>
                  </a:schemeClr>
                </a:solidFill>
                <a:latin typeface="Calibri"/>
                <a:ea typeface="Tahoma"/>
                <a:cs typeface="Calibri"/>
              </a:rPr>
              <a:t>טיפול – מחלקת רכש/מורשים במוסדות</a:t>
            </a:r>
          </a:p>
          <a:p>
            <a:pPr>
              <a:lnSpc>
                <a:spcPct val="150000"/>
              </a:lnSpc>
            </a:pPr>
            <a:r>
              <a:rPr lang="he-IL" sz="2000" dirty="0">
                <a:solidFill>
                  <a:schemeClr val="accent1">
                    <a:lumMod val="75000"/>
                  </a:schemeClr>
                </a:solidFill>
                <a:latin typeface="Calibri"/>
                <a:ea typeface="Tahoma"/>
                <a:cs typeface="Calibri"/>
              </a:rPr>
              <a:t>במידה ונוצלה ההזמנה או שאין צורך בה – ניתן לשנות סטטוס ל"</a:t>
            </a:r>
            <a:r>
              <a:rPr lang="he-IL" sz="2000" b="1" dirty="0">
                <a:solidFill>
                  <a:schemeClr val="accent1">
                    <a:lumMod val="75000"/>
                  </a:schemeClr>
                </a:solidFill>
                <a:latin typeface="Calibri"/>
                <a:ea typeface="Tahoma"/>
                <a:cs typeface="Calibri"/>
              </a:rPr>
              <a:t>סגורה</a:t>
            </a:r>
            <a:r>
              <a:rPr lang="he-IL" sz="2000" dirty="0">
                <a:solidFill>
                  <a:schemeClr val="accent1">
                    <a:lumMod val="75000"/>
                  </a:schemeClr>
                </a:solidFill>
                <a:latin typeface="Calibri"/>
                <a:ea typeface="Tahoma"/>
                <a:cs typeface="Calibri"/>
              </a:rPr>
              <a:t>"</a:t>
            </a:r>
          </a:p>
          <a:p>
            <a:pPr>
              <a:lnSpc>
                <a:spcPct val="150000"/>
              </a:lnSpc>
            </a:pPr>
            <a:r>
              <a:rPr lang="he-IL" sz="2000" dirty="0">
                <a:solidFill>
                  <a:schemeClr val="accent1">
                    <a:lumMod val="75000"/>
                  </a:schemeClr>
                </a:solidFill>
                <a:latin typeface="Calibri"/>
                <a:ea typeface="Tahoma"/>
                <a:cs typeface="Calibri"/>
              </a:rPr>
              <a:t>מספר פנימי בהזמנה יתחיל </a:t>
            </a:r>
            <a:r>
              <a:rPr lang="he-IL" sz="2000" dirty="0" err="1">
                <a:solidFill>
                  <a:schemeClr val="accent1">
                    <a:lumMod val="75000"/>
                  </a:schemeClr>
                </a:solidFill>
                <a:latin typeface="Calibri"/>
                <a:ea typeface="Tahoma"/>
                <a:cs typeface="Calibri"/>
              </a:rPr>
              <a:t>בPO</a:t>
            </a:r>
            <a:endParaRPr lang="he-IL" sz="2000" dirty="0">
              <a:solidFill>
                <a:schemeClr val="accent1">
                  <a:lumMod val="75000"/>
                </a:schemeClr>
              </a:solidFill>
              <a:latin typeface="Calibri"/>
              <a:ea typeface="Tahoma"/>
              <a:cs typeface="Calibri"/>
            </a:endParaRPr>
          </a:p>
        </p:txBody>
      </p:sp>
    </p:spTree>
    <p:extLst>
      <p:ext uri="{BB962C8B-B14F-4D97-AF65-F5344CB8AC3E}">
        <p14:creationId xmlns:p14="http://schemas.microsoft.com/office/powerpoint/2010/main" val="212690272"/>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8aa6c58b-9aac-468c-a18e-ab177ead3878" xsi:nil="true"/>
    <lcf76f155ced4ddcb4097134ff3c332f xmlns="29c732a4-704d-43d3-9395-e4d31d4c6c39">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מסמך" ma:contentTypeID="0x010100496CE358C3EBAE478A480FC7AEFC48AC" ma:contentTypeVersion="17" ma:contentTypeDescription="צור מסמך חדש." ma:contentTypeScope="" ma:versionID="08f7bca2da135ab47b0a15ea59142278">
  <xsd:schema xmlns:xsd="http://www.w3.org/2001/XMLSchema" xmlns:xs="http://www.w3.org/2001/XMLSchema" xmlns:p="http://schemas.microsoft.com/office/2006/metadata/properties" xmlns:ns2="29c732a4-704d-43d3-9395-e4d31d4c6c39" xmlns:ns3="8aa6c58b-9aac-468c-a18e-ab177ead3878" targetNamespace="http://schemas.microsoft.com/office/2006/metadata/properties" ma:root="true" ma:fieldsID="849186a760a1cf8561a7e9af8d62465b" ns2:_="" ns3:_="">
    <xsd:import namespace="29c732a4-704d-43d3-9395-e4d31d4c6c39"/>
    <xsd:import namespace="8aa6c58b-9aac-468c-a18e-ab177ead3878"/>
    <xsd:element name="properties">
      <xsd:complexType>
        <xsd:sequence>
          <xsd:element name="documentManagement">
            <xsd:complexType>
              <xsd:all>
                <xsd:element ref="ns2:MediaServiceMetadata" minOccurs="0"/>
                <xsd:element ref="ns2:MediaServiceFastMetadata"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OCR" minOccurs="0"/>
                <xsd:element ref="ns2:MediaServiceDateTaken" minOccurs="0"/>
                <xsd:element ref="ns2:MediaLengthInSeconds" minOccurs="0"/>
                <xsd:element ref="ns2:lcf76f155ced4ddcb4097134ff3c332f" minOccurs="0"/>
                <xsd:element ref="ns3:TaxCatchAll"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c732a4-704d-43d3-9395-e4d31d4c6c3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GenerationTime" ma:index="10" nillable="true" ma:displayName="MediaServiceGenerationTime" ma:hidden="true" ma:internalName="MediaServiceGenerationTime" ma:readOnly="true">
      <xsd:simpleType>
        <xsd:restriction base="dms:Text"/>
      </xsd:simpleType>
    </xsd:element>
    <xsd:element name="MediaServiceEventHashCode" ma:index="11" nillable="true" ma:displayName="MediaServiceEventHashCode" ma:hidden="true" ma:internalName="MediaServiceEventHashCode" ma:readOnly="true">
      <xsd:simpleType>
        <xsd:restriction base="dms:Text"/>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lcf76f155ced4ddcb4097134ff3c332f" ma:index="20" nillable="true" ma:taxonomy="true" ma:internalName="lcf76f155ced4ddcb4097134ff3c332f" ma:taxonomyFieldName="MediaServiceImageTags" ma:displayName="תגיות תמונה" ma:readOnly="false" ma:fieldId="{5cf76f15-5ced-4ddc-b409-7134ff3c332f}" ma:taxonomyMulti="true" ma:sspId="58989026-90d4-4b4c-a850-20b1d5bc9447" ma:termSetId="09814cd3-568e-fe90-9814-8d621ff8fb84" ma:anchorId="fba54fb3-c3e1-fe81-a776-ca4b69148c4d" ma:open="true" ma:isKeyword="false">
      <xsd:complexType>
        <xsd:sequence>
          <xsd:element ref="pc:Terms" minOccurs="0" maxOccurs="1"/>
        </xsd:sequence>
      </xsd:complexType>
    </xsd:element>
    <xsd:element name="MediaServiceSearchProperties" ma:index="22" nillable="true" ma:displayName="MediaServiceSearchProperties" ma:hidden="true" ma:internalName="MediaServiceSearchProperties" ma:readOnly="true">
      <xsd:simpleType>
        <xsd:restriction base="dms:Note"/>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aa6c58b-9aac-468c-a18e-ab177ead3878" elementFormDefault="qualified">
    <xsd:import namespace="http://schemas.microsoft.com/office/2006/documentManagement/types"/>
    <xsd:import namespace="http://schemas.microsoft.com/office/infopath/2007/PartnerControls"/>
    <xsd:element name="SharedWithUsers" ma:index="14" nillable="true" ma:displayName="משותף עם"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משותף עם פרטים" ma:internalName="SharedWithDetails" ma:readOnly="true">
      <xsd:simpleType>
        <xsd:restriction base="dms:Note">
          <xsd:maxLength value="255"/>
        </xsd:restriction>
      </xsd:simpleType>
    </xsd:element>
    <xsd:element name="TaxCatchAll" ma:index="21" nillable="true" ma:displayName="Taxonomy Catch All Column" ma:hidden="true" ma:list="{fffe74c8-0373-4281-b8a7-f3d55521bfd3}" ma:internalName="TaxCatchAll" ma:showField="CatchAllData" ma:web="8aa6c58b-9aac-468c-a18e-ab177ead387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סוג תוכן"/>
        <xsd:element ref="dc:title" minOccurs="0" maxOccurs="1" ma:index="4" ma:displayName="כותר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BFFD8BC-DE82-4396-9CE3-DC19AC26AC30}">
  <ds:schemaRefs>
    <ds:schemaRef ds:uri="http://schemas.microsoft.com/sharepoint/v3/contenttype/forms"/>
  </ds:schemaRefs>
</ds:datastoreItem>
</file>

<file path=customXml/itemProps2.xml><?xml version="1.0" encoding="utf-8"?>
<ds:datastoreItem xmlns:ds="http://schemas.openxmlformats.org/officeDocument/2006/customXml" ds:itemID="{1460E1F5-2B37-4891-A6DA-10284A0D95E8}">
  <ds:schemaRefs>
    <ds:schemaRef ds:uri="29c732a4-704d-43d3-9395-e4d31d4c6c39"/>
    <ds:schemaRef ds:uri="http://schemas.microsoft.com/office/2006/metadata/properties"/>
    <ds:schemaRef ds:uri="http://schemas.openxmlformats.org/package/2006/metadata/core-properties"/>
    <ds:schemaRef ds:uri="http://purl.org/dc/elements/1.1/"/>
    <ds:schemaRef ds:uri="http://purl.org/dc/dcmitype/"/>
    <ds:schemaRef ds:uri="8aa6c58b-9aac-468c-a18e-ab177ead3878"/>
    <ds:schemaRef ds:uri="http://schemas.microsoft.com/office/2006/documentManagement/types"/>
    <ds:schemaRef ds:uri="http://schemas.microsoft.com/office/infopath/2007/PartnerControls"/>
    <ds:schemaRef ds:uri="http://www.w3.org/XML/1998/namespace"/>
    <ds:schemaRef ds:uri="http://purl.org/dc/terms/"/>
  </ds:schemaRefs>
</ds:datastoreItem>
</file>

<file path=customXml/itemProps3.xml><?xml version="1.0" encoding="utf-8"?>
<ds:datastoreItem xmlns:ds="http://schemas.openxmlformats.org/officeDocument/2006/customXml" ds:itemID="{762BBE75-8AF9-4F15-801F-4D8608CEB1B7}">
  <ds:schemaRefs>
    <ds:schemaRef ds:uri="29c732a4-704d-43d3-9395-e4d31d4c6c39"/>
    <ds:schemaRef ds:uri="8aa6c58b-9aac-468c-a18e-ab177ead387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Integral</Template>
  <TotalTime>0</TotalTime>
  <Words>615</Words>
  <Application>Microsoft Office PowerPoint</Application>
  <PresentationFormat>Widescreen</PresentationFormat>
  <Paragraphs>73</Paragraphs>
  <Slides>22</Slides>
  <Notes>3</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ערכת נושא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אישור מנהל – ממתין לאישור מנהל התקציב טיפול רכש – בטיפול המחלקה המקצועית נדחתה – תיקון נתונים סגורה – הדרישה אושרה ונפתחת הזמנה</vt:lpstr>
      <vt:lpstr>PowerPoint Presentation</vt:lpstr>
      <vt:lpstr>PowerPoint Presentation</vt:lpstr>
      <vt:lpstr>PowerPoint Presentation</vt:lpstr>
      <vt:lpstr>אישור מנהל – ממתין לאישור מנהל התקציב טיפול מטה – בטיפול המחלקה המקצועית שולם - הסתיים הטיפול ושולם לספק</vt:lpstr>
      <vt:lpstr>PowerPoint Presentation</vt:lpstr>
      <vt:lpstr>PowerPoint Presentation</vt:lpstr>
      <vt:lpstr>לכל מרכז קיימים מספרי לקוח גנריים הנקראים: לקוחות "שם המרכז" (שכירות פרטי) לקוחות "שם המרכז" (שכירות עסקי) לקוחות "שם המרכז" נאתר ברשימת לקוחות את שם המרכז הרלוונטי לנו בו אנחנו עובדים!       נשנה בשדה "שם לקוח" לשם של הלקוח אליו מיועד המסמך    </vt:lpstr>
      <vt:lpstr> פרופורמה תוקם במערכת כאשר יש צורך בהפקת הסכם התחייבות לתשלום בין שני הצדדים, כלומר דרישת תשלום.  פרופורמה היא מסך המשמש לתיעוד בלבד ואינה משמשת לצרכים פיננסיים.  בעת הקמת הפרופורמה, יש לבחור את המספר הגנרי עבור הלקוח ולשנות את שם הלקוח בהתאם לצורך. ניתן להדפיס את דרישת התשלום על ידי לחיצה על שלוש הנקודות ובחירה באפשרות "הדפסה". </vt:lpstr>
      <vt:lpstr> "חשבון חיוב" ייפתח בעת קבלת תשלום שנכנס לקופה שלנו.  אין להזין חשבון חיוב בשני אמצעי תשלום מסוג העברות בנקאיות יחד עם הזנת מזומן.   חשבון חיוב על העברות בנקאיות יש להשאיר במצב טיוטה ולא לסגור אותן - סגירתן מתבצעת על ידי המוסדות. </vt:lpstr>
      <vt:lpstr>ניתן לדווח על הפקדה במערכת רק לאחר שבוצע "חשבון חיוב קבלה", הופקה קבלה על הכסף שהתקבל, והכסף הופקד בבנק. (מזומן / המחאות) בעת מילוי הטופס, יש להזין את מספר האסמכתא שהתקבל מהבנק על ההפקדה. בשדה "מאיזו קופה", יש לציין את הקופה של המרכז שלנו ממנה יצא הכסף, ולהגדיר האם מדובר בהמחאות או במזומן. השדה "לאיזו קופה" מתייחס לבנק בו בוצעה ההפקדה בפועל. במידה ומדובר בהמחאה, יש לאתר אותה בלשונית "תכולת הקופה" ולסמן V על "להפקיד".  </vt:lpstr>
      <vt:lpstr>יש לבחור במספר הלקוח הגנרי של המרכז (לקוח פרטי - 235, לקוח עסקי - 236) חובה לרשום ח.פ / מספר זיהוי בשדה "מס זיהוי משלם" בפירוט דיווח -  יש לבחור במק"ט שכירות, כמות - 1 מחיר - יש להזין מחיר לאחר מע"מ והמחיר ליחידה יתעדכן בהתאם סעיף תקציבי - תמיד נבחר בסעיף המסתיים ב1300 * תשלום שכירות המתבצע באמצעות מזומן, כרטיס אשראי או המחאות נסגור באופן ידני  </vt:lpstr>
      <vt:lpstr>PowerPoint Presentation</vt:lpstr>
      <vt:lpstr>כל דוח מכיל תוכן אחר אך בכל דוח מתבצע אותו סינון -   יש לסנן לפי פורמט דוח, שנת כספים ומתקופה עד תקופה.    שדה סניף –   במידה ויש לנו הרשאה לסניף אחד זה יופיע לנו כברירת מחדל  במידה ויש לנו מס' הרשאות נוכל לבחור עבור סניף ספציפי  במידה ונרצה לראות את הכול - נשאיר את השדה ריק.    לאחר שנלחץ המשך, נסנן בשדה סעיף תקציבי - אם נרצה לראות את הכול נזין ידנית כוכבית (*)  אם נרצה לראות סעיף ספציפי נבחר מתוך הרשימה       </vt:lpstr>
      <vt:lpstr>יצירת קשר איתנו עבור סיוע טכני במערכת פריורטי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Ilanit Fligman</dc:creator>
  <cp:lastModifiedBy>Ganot, Limor</cp:lastModifiedBy>
  <cp:revision>619</cp:revision>
  <cp:lastPrinted>2023-06-15T08:12:27Z</cp:lastPrinted>
  <dcterms:created xsi:type="dcterms:W3CDTF">2014-07-27T08:57:35Z</dcterms:created>
  <dcterms:modified xsi:type="dcterms:W3CDTF">2025-03-09T10:28:14Z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0x010100496CE358C3EBAE478A480FC7AEFC48AC</vt:lpwstr>
  </property>
  <property fmtid="{D5CDD505-2E9C-101B-9397-08002B2CF9AE}" pid="3" name="Order">
    <vt:r8>2900</vt:r8>
  </property>
  <property fmtid="{D5CDD505-2E9C-101B-9397-08002B2CF9AE}" pid="4" name="TriggerFlowInfo">
    <vt:lpwstr/>
  </property>
  <property fmtid="{D5CDD505-2E9C-101B-9397-08002B2CF9AE}" pid="5" name="ComplianceAssetId">
    <vt:lpwstr/>
  </property>
  <property fmtid="{D5CDD505-2E9C-101B-9397-08002B2CF9AE}" pid="6" name="_ExtendedDescription">
    <vt:lpwstr/>
  </property>
  <property fmtid="{D5CDD505-2E9C-101B-9397-08002B2CF9AE}" pid="7" name="MediaServiceImageTags">
    <vt:lpwstr/>
  </property>
</Properties>
</file>