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"/>
  </p:notesMasterIdLst>
  <p:sldIdLst>
    <p:sldId id="274" r:id="rId2"/>
    <p:sldId id="319" r:id="rId3"/>
  </p:sldIdLst>
  <p:sldSz cx="12192000" cy="6858000"/>
  <p:notesSz cx="6797675" cy="987425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4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2AD05D7-B6D7-44D7-85B2-C3E7A3040B91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2016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4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861AED5-3D1E-4C9F-8680-EF98246413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531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4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37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5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54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5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50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39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27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9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1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6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89FD-3BE5-4B8D-91E2-9B40C6BA21F5}" type="datetimeFigureOut">
              <a:rPr lang="he-IL" smtClean="0"/>
              <a:t>י"ח/חשון/תשפ"ד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7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56FC4EC-55D2-445D-B3B8-FFC43534A481}"/>
              </a:ext>
            </a:extLst>
          </p:cNvPr>
          <p:cNvSpPr/>
          <p:nvPr/>
        </p:nvSpPr>
        <p:spPr>
          <a:xfrm>
            <a:off x="3657601" y="1224642"/>
            <a:ext cx="7838982" cy="628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sz="1500" b="1" dirty="0">
                <a:highlight>
                  <a:srgbClr val="FFFF00"/>
                </a:highlight>
              </a:rPr>
              <a:t>ספקים: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b="1" dirty="0"/>
              <a:t>מומלץ לחפש ספק לפי ח.פ. או תעודת זהות שמופיע על גבי החשבונית.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בשדה פרטים בחשבונית יש לרשום את מהות החשבונית , </a:t>
            </a:r>
          </a:p>
          <a:p>
            <a:pPr>
              <a:lnSpc>
                <a:spcPct val="150000"/>
              </a:lnSpc>
            </a:pPr>
            <a:r>
              <a:rPr lang="he-IL" sz="1500" dirty="0"/>
              <a:t>	לא חשבונית מס</a:t>
            </a:r>
          </a:p>
          <a:p>
            <a:pPr>
              <a:lnSpc>
                <a:spcPct val="150000"/>
              </a:lnSpc>
            </a:pPr>
            <a:r>
              <a:rPr lang="he-IL" sz="1500" dirty="0"/>
              <a:t>	לא חשבונית עסקה</a:t>
            </a:r>
          </a:p>
          <a:p>
            <a:pPr>
              <a:lnSpc>
                <a:spcPct val="150000"/>
              </a:lnSpc>
            </a:pPr>
            <a:r>
              <a:rPr lang="he-IL" sz="1500" dirty="0"/>
              <a:t>	לא חשבונית</a:t>
            </a:r>
          </a:p>
          <a:p>
            <a:pPr>
              <a:lnSpc>
                <a:spcPct val="150000"/>
              </a:lnSpc>
            </a:pPr>
            <a:r>
              <a:rPr lang="he-IL" sz="1500" dirty="0"/>
              <a:t>	מהות החשבונית = על מה משולמת החשבונית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סעיף תקציבי ברישום הוצאות חייב להיות עם תחילית </a:t>
            </a:r>
            <a:r>
              <a:rPr lang="en-US" sz="1500" dirty="0"/>
              <a:t>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האחריות על קליטת החשבוניות היא של המרכזים , אין לנו אפשרות לדעת לאיזה ספק צריך לשלם</a:t>
            </a:r>
          </a:p>
          <a:p>
            <a:pPr>
              <a:lnSpc>
                <a:spcPct val="150000"/>
              </a:lnSpc>
            </a:pPr>
            <a:endParaRPr lang="he-IL" sz="1500" dirty="0"/>
          </a:p>
          <a:p>
            <a:pPr>
              <a:lnSpc>
                <a:spcPct val="150000"/>
              </a:lnSpc>
            </a:pPr>
            <a:r>
              <a:rPr lang="he-IL" sz="1500" b="1" dirty="0">
                <a:highlight>
                  <a:srgbClr val="FFFF00"/>
                </a:highlight>
              </a:rPr>
              <a:t>קופה קטנה: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חובה לרשום במלל את מהות ההוצאה ולא להשאיר את ברירת המחדל "קופה קטנה".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במידה ויש הוצאה במטבע חוץ יש לכלול ברישום ההוצאה גם את הסכום במטבע חוץ.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יש לכלול הוצאות שהוגדרו בנוהל לפי סוג וסכום.</a:t>
            </a:r>
          </a:p>
          <a:p>
            <a:pPr>
              <a:lnSpc>
                <a:spcPct val="150000"/>
              </a:lnSpc>
            </a:pPr>
            <a:endParaRPr lang="he-IL" sz="1500" dirty="0"/>
          </a:p>
          <a:p>
            <a:pPr>
              <a:lnSpc>
                <a:spcPct val="150000"/>
              </a:lnSpc>
            </a:pPr>
            <a:endParaRPr lang="he-IL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he-IL" sz="1500" dirty="0"/>
          </a:p>
          <a:p>
            <a:pPr>
              <a:lnSpc>
                <a:spcPct val="150000"/>
              </a:lnSpc>
            </a:pPr>
            <a:endParaRPr lang="he-IL" sz="1500" dirty="0"/>
          </a:p>
        </p:txBody>
      </p:sp>
    </p:spTree>
    <p:extLst>
      <p:ext uri="{BB962C8B-B14F-4D97-AF65-F5344CB8AC3E}">
        <p14:creationId xmlns:p14="http://schemas.microsoft.com/office/powerpoint/2010/main" val="32118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כותרת 1"/>
          <p:cNvSpPr txBox="1">
            <a:spLocks/>
          </p:cNvSpPr>
          <p:nvPr/>
        </p:nvSpPr>
        <p:spPr>
          <a:xfrm>
            <a:off x="3033355" y="1268760"/>
            <a:ext cx="9144000" cy="123305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57C08-2A42-4FEE-AECF-8B0061D28DD4}"/>
              </a:ext>
            </a:extLst>
          </p:cNvPr>
          <p:cNvSpPr/>
          <p:nvPr/>
        </p:nvSpPr>
        <p:spPr>
          <a:xfrm>
            <a:off x="3604335" y="1340526"/>
            <a:ext cx="7838982" cy="8013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sz="1500" b="1" dirty="0">
                <a:highlight>
                  <a:srgbClr val="FFFF00"/>
                </a:highlight>
              </a:rPr>
              <a:t>תקבולים בהעברה בנקאית: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יש לרשום הכנסה רק לאחר וידוא של קבלת הכסף.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יש לקבל מסמך העברה ורק על פיו לרשום חשבון חיוב/קבלה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יש לצרף את אישור ההעברה כנספח לרישום ההכנסה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יש להפריד ברישום סעיף הכנסה בין שכירות שהסיומת היא 1300 לבין תרומות שהסיומת היא 1700-3 לבין הכנסות מפעילות אחרת.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כל סעיפי התקציב של הכנסות מתחילות באות </a:t>
            </a:r>
            <a:r>
              <a:rPr lang="en-US" sz="1500" dirty="0"/>
              <a:t>S</a:t>
            </a:r>
            <a:r>
              <a:rPr lang="he-IL" sz="15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רק הכנסות </a:t>
            </a:r>
            <a:r>
              <a:rPr lang="he-IL" sz="1500" dirty="0" err="1"/>
              <a:t>מקואוניג</a:t>
            </a:r>
            <a:r>
              <a:rPr lang="he-IL" sz="1500" dirty="0"/>
              <a:t> וקרן תל אביב נרשמות על ידי המטה!</a:t>
            </a:r>
          </a:p>
          <a:p>
            <a:pPr>
              <a:lnSpc>
                <a:spcPct val="150000"/>
              </a:lnSpc>
            </a:pPr>
            <a:endParaRPr lang="he-IL" sz="1500" dirty="0"/>
          </a:p>
          <a:p>
            <a:pPr>
              <a:lnSpc>
                <a:spcPct val="150000"/>
              </a:lnSpc>
            </a:pPr>
            <a:r>
              <a:rPr lang="he-IL" sz="1500" b="1" dirty="0">
                <a:highlight>
                  <a:srgbClr val="FFFF00"/>
                </a:highlight>
              </a:rPr>
              <a:t>נסיעות לחו"ל: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חובה לפתוח סעיף תקציבי לנסיעות לחו"ל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יש לקבל אישור על כל נסיעה ממנהל מרחב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נסיעה לחו"ל יש תקרה מותרת של הוצאות לכן יש לוודא מול הרכש או הנהלת חשבונות על כל נסיעה לחו"ל מהם הסכומים המותרים.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500" dirty="0"/>
              <a:t>אין לכלול הוצאות הקשורות בנסיעה לחו"ל דרך קופה קטנה שוטפת.</a:t>
            </a:r>
          </a:p>
          <a:p>
            <a:pPr>
              <a:lnSpc>
                <a:spcPct val="150000"/>
              </a:lnSpc>
            </a:pPr>
            <a:endParaRPr lang="he-IL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he-IL" sz="1500" dirty="0"/>
          </a:p>
          <a:p>
            <a:pPr>
              <a:lnSpc>
                <a:spcPct val="150000"/>
              </a:lnSpc>
            </a:pPr>
            <a:endParaRPr lang="he-IL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he-IL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he-IL" sz="15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he-IL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he-IL" sz="1500" dirty="0"/>
          </a:p>
          <a:p>
            <a:pPr>
              <a:lnSpc>
                <a:spcPct val="150000"/>
              </a:lnSpc>
            </a:pPr>
            <a:endParaRPr lang="he-IL" sz="1500" dirty="0"/>
          </a:p>
        </p:txBody>
      </p:sp>
    </p:spTree>
    <p:extLst>
      <p:ext uri="{BB962C8B-B14F-4D97-AF65-F5344CB8AC3E}">
        <p14:creationId xmlns:p14="http://schemas.microsoft.com/office/powerpoint/2010/main" val="1217632491"/>
      </p:ext>
    </p:extLst>
  </p:cSld>
  <p:clrMapOvr>
    <a:masterClrMapping/>
  </p:clrMapOvr>
</p:sld>
</file>

<file path=ppt/theme/theme1.xml><?xml version="1.0" encoding="utf-8"?>
<a:theme xmlns:a="http://schemas.openxmlformats.org/drawingml/2006/main" name="מישלמה- מצגת היכרו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496CE358C3EBAE478A480FC7AEFC48AC" ma:contentTypeVersion="17" ma:contentTypeDescription="צור מסמך חדש." ma:contentTypeScope="" ma:versionID="08f7bca2da135ab47b0a15ea59142278">
  <xsd:schema xmlns:xsd="http://www.w3.org/2001/XMLSchema" xmlns:xs="http://www.w3.org/2001/XMLSchema" xmlns:p="http://schemas.microsoft.com/office/2006/metadata/properties" xmlns:ns2="29c732a4-704d-43d3-9395-e4d31d4c6c39" xmlns:ns3="8aa6c58b-9aac-468c-a18e-ab177ead3878" targetNamespace="http://schemas.microsoft.com/office/2006/metadata/properties" ma:root="true" ma:fieldsID="849186a760a1cf8561a7e9af8d62465b" ns2:_="" ns3:_="">
    <xsd:import namespace="29c732a4-704d-43d3-9395-e4d31d4c6c39"/>
    <xsd:import namespace="8aa6c58b-9aac-468c-a18e-ab177ead38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732a4-704d-43d3-9395-e4d31d4c6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תגיות תמונה" ma:readOnly="false" ma:fieldId="{5cf76f15-5ced-4ddc-b409-7134ff3c332f}" ma:taxonomyMulti="true" ma:sspId="58989026-90d4-4b4c-a850-20b1d5bc94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6c58b-9aac-468c-a18e-ab177ead387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ffe74c8-0373-4281-b8a7-f3d55521bfd3}" ma:internalName="TaxCatchAll" ma:showField="CatchAllData" ma:web="8aa6c58b-9aac-468c-a18e-ab177ead38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aa6c58b-9aac-468c-a18e-ab177ead3878" xsi:nil="true"/>
    <lcf76f155ced4ddcb4097134ff3c332f xmlns="29c732a4-704d-43d3-9395-e4d31d4c6c3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0218E66-D053-4153-ACAC-78BEEFD29FA3}"/>
</file>

<file path=customXml/itemProps2.xml><?xml version="1.0" encoding="utf-8"?>
<ds:datastoreItem xmlns:ds="http://schemas.openxmlformats.org/officeDocument/2006/customXml" ds:itemID="{A876DAD2-3123-468C-8313-52D5D5E3D70F}"/>
</file>

<file path=customXml/itemProps3.xml><?xml version="1.0" encoding="utf-8"?>
<ds:datastoreItem xmlns:ds="http://schemas.openxmlformats.org/officeDocument/2006/customXml" ds:itemID="{F4964F93-1A73-4958-84A3-4AA69133A944}"/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238</Words>
  <Application>Microsoft Office PowerPoint</Application>
  <PresentationFormat>מסך רחב</PresentationFormat>
  <Paragraphs>35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David</vt:lpstr>
      <vt:lpstr>Times New Roman</vt:lpstr>
      <vt:lpstr>Wingdings</vt:lpstr>
      <vt:lpstr>מישלמה- מצגת היכרות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Kabra, Michal</dc:creator>
  <cp:lastModifiedBy>Kabra, Michal</cp:lastModifiedBy>
  <cp:revision>17</cp:revision>
  <cp:lastPrinted>2023-04-30T08:56:44Z</cp:lastPrinted>
  <dcterms:created xsi:type="dcterms:W3CDTF">2023-03-13T07:49:59Z</dcterms:created>
  <dcterms:modified xsi:type="dcterms:W3CDTF">2023-11-02T12:44:50Z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0x010100496CE358C3EBAE478A480FC7AEFC48AC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