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removePersonalInfoOnSave="1" saveSubsetFonts="1">
  <p:sldMasterIdLst>
    <p:sldMasterId id="2147483660" r:id="rId1"/>
  </p:sldMasterIdLst>
  <p:notesMasterIdLst>
    <p:notesMasterId r:id="rId6"/>
  </p:notesMasterIdLst>
  <p:sldIdLst>
    <p:sldId id="322" r:id="rId2"/>
    <p:sldId id="321" r:id="rId3"/>
    <p:sldId id="284" r:id="rId4"/>
    <p:sldId id="274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2AD05D7-B6D7-44D7-85B2-C3E7A3040B91}" type="datetimeFigureOut">
              <a:rPr lang="he-IL" smtClean="0"/>
              <a:t>ח'/כסלו/תשפ"ה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861AED5-3D1E-4C9F-8680-EF982464130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531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9FD-3BE5-4B8D-91E2-9B40C6BA21F5}" type="datetimeFigureOut">
              <a:rPr lang="he-IL" smtClean="0"/>
              <a:t>ח'/כסלו/תשפ"ה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C2E-ECA2-4721-A5B4-F612EC920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242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9FD-3BE5-4B8D-91E2-9B40C6BA21F5}" type="datetimeFigureOut">
              <a:rPr lang="he-IL" smtClean="0"/>
              <a:t>ח'/כסלו/תשפ"ה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C2E-ECA2-4721-A5B4-F612EC920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537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9FD-3BE5-4B8D-91E2-9B40C6BA21F5}" type="datetimeFigureOut">
              <a:rPr lang="he-IL" smtClean="0"/>
              <a:t>ח'/כסלו/תשפ"ה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C2E-ECA2-4721-A5B4-F612EC920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658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9FD-3BE5-4B8D-91E2-9B40C6BA21F5}" type="datetimeFigureOut">
              <a:rPr lang="he-IL" smtClean="0"/>
              <a:t>ח'/כסלו/תשפ"ה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C2E-ECA2-4721-A5B4-F612EC920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754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9FD-3BE5-4B8D-91E2-9B40C6BA21F5}" type="datetimeFigureOut">
              <a:rPr lang="he-IL" smtClean="0"/>
              <a:t>ח'/כסלו/תשפ"ה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C2E-ECA2-4721-A5B4-F612EC920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750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9FD-3BE5-4B8D-91E2-9B40C6BA21F5}" type="datetimeFigureOut">
              <a:rPr lang="he-IL" smtClean="0"/>
              <a:t>ח'/כסלו/תשפ"ה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C2E-ECA2-4721-A5B4-F612EC920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150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9FD-3BE5-4B8D-91E2-9B40C6BA21F5}" type="datetimeFigureOut">
              <a:rPr lang="he-IL" smtClean="0"/>
              <a:t>ח'/כסלו/תשפ"ה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C2E-ECA2-4721-A5B4-F612EC920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739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9FD-3BE5-4B8D-91E2-9B40C6BA21F5}" type="datetimeFigureOut">
              <a:rPr lang="he-IL" smtClean="0"/>
              <a:t>ח'/כסלו/תשפ"ה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C2E-ECA2-4721-A5B4-F612EC920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227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9FD-3BE5-4B8D-91E2-9B40C6BA21F5}" type="datetimeFigureOut">
              <a:rPr lang="he-IL" smtClean="0"/>
              <a:t>ח'/כסלו/תשפ"ה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C2E-ECA2-4721-A5B4-F612EC920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895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9FD-3BE5-4B8D-91E2-9B40C6BA21F5}" type="datetimeFigureOut">
              <a:rPr lang="he-IL" smtClean="0"/>
              <a:t>ח'/כסלו/תשפ"ה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C2E-ECA2-4721-A5B4-F612EC920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211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89FD-3BE5-4B8D-91E2-9B40C6BA21F5}" type="datetimeFigureOut">
              <a:rPr lang="he-IL" smtClean="0"/>
              <a:t>ח'/כסלו/תשפ"ה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88C2E-ECA2-4721-A5B4-F612EC920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465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C89FD-3BE5-4B8D-91E2-9B40C6BA21F5}" type="datetimeFigureOut">
              <a:rPr lang="he-IL" smtClean="0"/>
              <a:t>ח'/כסלו/תשפ"ה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88C2E-ECA2-4721-A5B4-F612EC920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874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file:///\\jafifs\CockpitData\Ext%20Mosdot%20Hinuh\&#1492;&#1504;&#1492;&#1500;&#1514;%20&#1495;&#1513;&#1489;&#1493;&#1504;&#1493;&#1514;\&#1512;&#1495;&#1500;&#1497;\&#1513;&#1499;&#1512;%20&#1502;&#1512;&#1510;&#1497;&#1501;\&#1504;&#1493;&#1492;&#1500;%20&#1512;&#1497;&#1513;&#1493;&#1501;%20&#1504;&#1497;&#1499;&#1493;&#1497;%20&#1489;&#1496;&#1495;&#1500;.xlsx!&#1512;&#1499;&#1493;&#1494;%20!R1C1:R6C3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\\jafifs\CockpitData\Ext%20Mosdot%20Hinuh\&#1492;&#1504;&#1492;&#1500;&#1514;%20&#1495;&#1513;&#1489;&#1493;&#1504;&#1493;&#1514;\&#1512;&#1495;&#1500;&#1497;\&#1513;&#1499;&#1512;%20&#1502;&#1512;&#1510;&#1497;&#1501;\&#1504;&#1493;&#1492;&#1500;%20&#1512;&#1497;&#1513;&#1493;&#1501;%20&#1504;&#1497;&#1499;&#1493;&#1497;%20&#1489;&#1496;&#1495;&#1500;.xlsx!&#1512;&#1499;&#1493;&#1494;%20!R16C1:R18C3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file:///\\jafifs\CockpitData\Ext%20Mosdot%20Hinuh\&#1492;&#1504;&#1492;&#1500;&#1514;%20&#1495;&#1513;&#1489;&#1493;&#1504;&#1493;&#1514;\&#1512;&#1495;&#1500;&#1497;\&#1513;&#1499;&#1512;%20&#1502;&#1512;&#1510;&#1497;&#1501;\&#1504;&#1493;&#1492;&#1500;%20&#1512;&#1497;&#1513;&#1493;&#1501;%20&#1504;&#1497;&#1499;&#1493;&#1497;%20&#1489;&#1496;&#1495;&#1500;.xlsx!&#1512;&#1499;&#1493;&#1494;%20!R20C1:R22C3" TargetMode="Externa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file:///\\jafifs\CockpitData\Ext%20Mosdot%20Hinuh\&#1492;&#1504;&#1492;&#1500;&#1514;%20&#1495;&#1513;&#1489;&#1493;&#1504;&#1493;&#1514;\&#1512;&#1495;&#1500;&#1497;\&#1513;&#1499;&#1512;%20&#1502;&#1512;&#1510;&#1497;&#1501;\&#1506;&#1493;&#1514;&#1511;%20&#1513;&#1500;%20&#1504;&#1493;&#1492;&#1500;%20&#1512;&#1497;&#1513;&#1493;&#1501;%20&#1504;&#1497;&#1499;&#1493;&#1497;%20&#1489;&#1496;&#1495;&#1500;%20(002).xlsx!&#1490;&#1497;&#1500;&#1497;&#1493;&#1503;1!R1C1:R1C4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file:///\\jafifs\CockpitData\Ext%20Mosdot%20Hinuh\&#1492;&#1504;&#1492;&#1500;&#1514;%20&#1495;&#1513;&#1489;&#1493;&#1504;&#1493;&#1514;\&#1512;&#1495;&#1500;&#1497;\&#1513;&#1499;&#1512;%20&#1502;&#1512;&#1510;&#1497;&#1501;\&#1506;&#1493;&#1514;&#1511;%20&#1513;&#1500;%20&#1504;&#1493;&#1492;&#1500;%20&#1512;&#1497;&#1513;&#1493;&#1501;%20&#1504;&#1497;&#1499;&#1493;&#1497;%20&#1489;&#1496;&#1495;&#1500;%20(002).xlsx!&#1490;&#1497;&#1500;&#1497;&#1493;&#1503;1!R2C1:R6C4" TargetMode="Externa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file:///\\jafifs\CockpitData\Ext%20Mosdot%20Hinuh\&#1492;&#1504;&#1492;&#1500;&#1514;%20&#1495;&#1513;&#1489;&#1493;&#1504;&#1493;&#1514;\&#1512;&#1495;&#1500;&#1497;\&#1513;&#1499;&#1512;%20&#1502;&#1512;&#1510;&#1497;&#1501;\&#1504;&#1493;&#1492;&#1500;%20&#1512;&#1497;&#1513;&#1493;&#1501;%20&#1504;&#1497;&#1499;&#1493;&#1497;%20&#1489;&#1496;&#1495;&#1500;.xlsx!&#1512;&#1499;&#1493;&#1494;%20!R24C1:R30C2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אובייקט 1">
            <a:extLst>
              <a:ext uri="{FF2B5EF4-FFF2-40B4-BE49-F238E27FC236}">
                <a16:creationId xmlns:a16="http://schemas.microsoft.com/office/drawing/2014/main" id="{D3EBAD76-6C38-4F1E-BDC6-8EFAF7BE1C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705218"/>
              </p:ext>
            </p:extLst>
          </p:nvPr>
        </p:nvGraphicFramePr>
        <p:xfrm>
          <a:off x="3770762" y="1828799"/>
          <a:ext cx="8054294" cy="4679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Worksheet" r:id="rId3" imgW="7422002" imgH="1569609" progId="Excel.Sheet.12">
                  <p:link updateAutomatic="1"/>
                </p:oleObj>
              </mc:Choice>
              <mc:Fallback>
                <p:oleObj name="Worksheet" r:id="rId3" imgW="7422002" imgH="15696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0762" y="1828799"/>
                        <a:ext cx="8054294" cy="4679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214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אובייקט 2">
            <a:extLst>
              <a:ext uri="{FF2B5EF4-FFF2-40B4-BE49-F238E27FC236}">
                <a16:creationId xmlns:a16="http://schemas.microsoft.com/office/drawing/2014/main" id="{B44612A7-D630-46DD-8884-44A8B2A828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72085"/>
              </p:ext>
            </p:extLst>
          </p:nvPr>
        </p:nvGraphicFramePr>
        <p:xfrm>
          <a:off x="4444433" y="1971160"/>
          <a:ext cx="7407257" cy="145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Worksheet" r:id="rId3" imgW="7422002" imgH="533428" progId="Excel.Sheet.12">
                  <p:link updateAutomatic="1"/>
                </p:oleObj>
              </mc:Choice>
              <mc:Fallback>
                <p:oleObj name="Worksheet" r:id="rId3" imgW="7422002" imgH="53342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44433" y="1971160"/>
                        <a:ext cx="7407257" cy="1457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אובייקט 3">
            <a:extLst>
              <a:ext uri="{FF2B5EF4-FFF2-40B4-BE49-F238E27FC236}">
                <a16:creationId xmlns:a16="http://schemas.microsoft.com/office/drawing/2014/main" id="{F8643CE6-6BF4-4F99-9788-5CDD3F800A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748076"/>
              </p:ext>
            </p:extLst>
          </p:nvPr>
        </p:nvGraphicFramePr>
        <p:xfrm>
          <a:off x="4467455" y="4048217"/>
          <a:ext cx="7384235" cy="1672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Worksheet" r:id="rId5" imgW="7422002" imgH="533428" progId="Excel.Sheet.12">
                  <p:link updateAutomatic="1"/>
                </p:oleObj>
              </mc:Choice>
              <mc:Fallback>
                <p:oleObj name="Worksheet" r:id="rId5" imgW="7422002" imgH="53342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67455" y="4048217"/>
                        <a:ext cx="7384235" cy="1672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963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אובייקט 2">
            <a:extLst>
              <a:ext uri="{FF2B5EF4-FFF2-40B4-BE49-F238E27FC236}">
                <a16:creationId xmlns:a16="http://schemas.microsoft.com/office/drawing/2014/main" id="{1F610698-E22C-459A-91CB-0F15E822CF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15608"/>
              </p:ext>
            </p:extLst>
          </p:nvPr>
        </p:nvGraphicFramePr>
        <p:xfrm>
          <a:off x="6596109" y="1348559"/>
          <a:ext cx="5461462" cy="560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Worksheet" r:id="rId3" imgW="5958962" imgH="304745" progId="Excel.Sheet.12">
                  <p:link updateAutomatic="1"/>
                </p:oleObj>
              </mc:Choice>
              <mc:Fallback>
                <p:oleObj name="Worksheet" r:id="rId3" imgW="5958962" imgH="30474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96109" y="1348559"/>
                        <a:ext cx="5461462" cy="560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אובייקט 3">
            <a:extLst>
              <a:ext uri="{FF2B5EF4-FFF2-40B4-BE49-F238E27FC236}">
                <a16:creationId xmlns:a16="http://schemas.microsoft.com/office/drawing/2014/main" id="{176F6504-AFD4-437E-988B-96242ABAD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911781"/>
              </p:ext>
            </p:extLst>
          </p:nvPr>
        </p:nvGraphicFramePr>
        <p:xfrm>
          <a:off x="4305672" y="1908699"/>
          <a:ext cx="7396794" cy="43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Worksheet" r:id="rId5" imgW="5958962" imgH="2453668" progId="Excel.Sheet.12">
                  <p:link updateAutomatic="1"/>
                </p:oleObj>
              </mc:Choice>
              <mc:Fallback>
                <p:oleObj name="Worksheet" r:id="rId5" imgW="5958962" imgH="245366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05672" y="1908699"/>
                        <a:ext cx="7396794" cy="436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554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אובייקט 4">
            <a:extLst>
              <a:ext uri="{FF2B5EF4-FFF2-40B4-BE49-F238E27FC236}">
                <a16:creationId xmlns:a16="http://schemas.microsoft.com/office/drawing/2014/main" id="{3A328761-E32F-456A-ABEE-C02CC378AE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324605"/>
              </p:ext>
            </p:extLst>
          </p:nvPr>
        </p:nvGraphicFramePr>
        <p:xfrm>
          <a:off x="4014216" y="1607756"/>
          <a:ext cx="7484937" cy="4884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Worksheet" r:id="rId3" imgW="4297680" imgH="2286083" progId="Excel.Sheet.12">
                  <p:link updateAutomatic="1"/>
                </p:oleObj>
              </mc:Choice>
              <mc:Fallback>
                <p:oleObj name="Worksheet" r:id="rId3" imgW="4297680" imgH="228608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14216" y="1607756"/>
                        <a:ext cx="7484937" cy="4884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1830799"/>
      </p:ext>
    </p:extLst>
  </p:cSld>
  <p:clrMapOvr>
    <a:masterClrMapping/>
  </p:clrMapOvr>
</p:sld>
</file>

<file path=ppt/theme/theme1.xml><?xml version="1.0" encoding="utf-8"?>
<a:theme xmlns:a="http://schemas.openxmlformats.org/drawingml/2006/main" name="מישלמה- מצגת היכרו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496CE358C3EBAE478A480FC7AEFC48AC" ma:contentTypeVersion="17" ma:contentTypeDescription="צור מסמך חדש." ma:contentTypeScope="" ma:versionID="08f7bca2da135ab47b0a15ea59142278">
  <xsd:schema xmlns:xsd="http://www.w3.org/2001/XMLSchema" xmlns:xs="http://www.w3.org/2001/XMLSchema" xmlns:p="http://schemas.microsoft.com/office/2006/metadata/properties" xmlns:ns2="29c732a4-704d-43d3-9395-e4d31d4c6c39" xmlns:ns3="8aa6c58b-9aac-468c-a18e-ab177ead3878" targetNamespace="http://schemas.microsoft.com/office/2006/metadata/properties" ma:root="true" ma:fieldsID="849186a760a1cf8561a7e9af8d62465b" ns2:_="" ns3:_="">
    <xsd:import namespace="29c732a4-704d-43d3-9395-e4d31d4c6c39"/>
    <xsd:import namespace="8aa6c58b-9aac-468c-a18e-ab177ead38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c732a4-704d-43d3-9395-e4d31d4c6c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תגיות תמונה" ma:readOnly="false" ma:fieldId="{5cf76f15-5ced-4ddc-b409-7134ff3c332f}" ma:taxonomyMulti="true" ma:sspId="58989026-90d4-4b4c-a850-20b1d5bc94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a6c58b-9aac-468c-a18e-ab177ead387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משותף עם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משותף עם פרטים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fffe74c8-0373-4281-b8a7-f3d55521bfd3}" ma:internalName="TaxCatchAll" ma:showField="CatchAllData" ma:web="8aa6c58b-9aac-468c-a18e-ab177ead38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aa6c58b-9aac-468c-a18e-ab177ead3878" xsi:nil="true"/>
    <lcf76f155ced4ddcb4097134ff3c332f xmlns="29c732a4-704d-43d3-9395-e4d31d4c6c3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65F17FD-67F2-4CC8-8BFF-35DB0BA5A7D4}"/>
</file>

<file path=customXml/itemProps2.xml><?xml version="1.0" encoding="utf-8"?>
<ds:datastoreItem xmlns:ds="http://schemas.openxmlformats.org/officeDocument/2006/customXml" ds:itemID="{246696D9-3148-4775-A625-8B7F8704A4F0}"/>
</file>

<file path=customXml/itemProps3.xml><?xml version="1.0" encoding="utf-8"?>
<ds:datastoreItem xmlns:ds="http://schemas.openxmlformats.org/officeDocument/2006/customXml" ds:itemID="{E44D8F8F-E8AA-4A34-8C49-B890D5BDF96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מסך רחב</PresentationFormat>
  <Paragraphs>0</Paragraphs>
  <Slides>4</Slides>
  <Notes>0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קישורים</vt:lpstr>
      </vt:variant>
      <vt:variant>
        <vt:i4>6</vt:i4>
      </vt:variant>
      <vt:variant>
        <vt:lpstr>כותרות שקופיות</vt:lpstr>
      </vt:variant>
      <vt:variant>
        <vt:i4>4</vt:i4>
      </vt:variant>
    </vt:vector>
  </HeadingPairs>
  <TitlesOfParts>
    <vt:vector size="13" baseType="lpstr">
      <vt:lpstr>Arial</vt:lpstr>
      <vt:lpstr>Calibri</vt:lpstr>
      <vt:lpstr>מישלמה- מצגת היכרות</vt:lpstr>
      <vt:lpstr>file:///\\jafifs\CockpitData\Ext%20Mosdot%20Hinuh\הנהלת%20חשבונות\רחלי\שכר%20מרצים\נוהל%20רישום%20ניכוי%20בטחל.xlsx!רכוז%20!R1C1:R6C3</vt:lpstr>
      <vt:lpstr>file:///\\jafifs\CockpitData\Ext%20Mosdot%20Hinuh\הנהלת%20חשבונות\רחלי\שכר%20מרצים\נוהל%20רישום%20ניכוי%20בטחל.xlsx!רכוז%20!R16C1:R18C3</vt:lpstr>
      <vt:lpstr>file:///\\jafifs\CockpitData\Ext%20Mosdot%20Hinuh\הנהלת%20חשבונות\רחלי\שכר%20מרצים\נוהל%20רישום%20ניכוי%20בטחל.xlsx!רכוז%20!R20C1:R22C3</vt:lpstr>
      <vt:lpstr>file:///\\jafifs\CockpitData\Ext%20Mosdot%20Hinuh\הנהלת%20חשבונות\רחלי\שכר%20מרצים\עותק%20של%20נוהל%20רישום%20ניכוי%20בטחל%20(002).xlsx!גיליון1!R1C1:R1C4</vt:lpstr>
      <vt:lpstr>file:///\\jafifs\CockpitData\Ext%20Mosdot%20Hinuh\הנהלת%20חשבונות\רחלי\שכר%20מרצים\עותק%20של%20נוהל%20רישום%20ניכוי%20בטחל%20(002).xlsx!גיליון1!R2C1:R6C4</vt:lpstr>
      <vt:lpstr>file:///\\jafifs\CockpitData\Ext%20Mosdot%20Hinuh\הנהלת%20חשבונות\רחלי\שכר%20מרצים\נוהל%20רישום%20ניכוי%20בטחל.xlsx!רכוז%20!R24C1:R30C2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2024-08-06T08:52:15Z</dcterms:created>
  <dcterms:modified xsi:type="dcterms:W3CDTF">2024-12-09T07:23:51Z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0x010100496CE358C3EBAE478A480FC7AEFC48AC</vt:lpwstr>
  </property>
</Properties>
</file>