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834080" y="2304000"/>
            <a:ext cx="14715720" cy="464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5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834080" y="7072200"/>
            <a:ext cx="14715720" cy="757800"/>
          </a:xfrm>
          <a:prstGeom prst="rect">
            <a:avLst/>
          </a:prstGeom>
        </p:spPr>
        <p:txBody>
          <a:bodyPr lIns="0" rIns="0" tIns="0" bIns="0"/>
          <a:p>
            <a:endParaRPr b="0" lang="en-GB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834080" y="7902360"/>
            <a:ext cx="14715720" cy="757800"/>
          </a:xfrm>
          <a:prstGeom prst="rect">
            <a:avLst/>
          </a:prstGeom>
        </p:spPr>
        <p:txBody>
          <a:bodyPr lIns="0" rIns="0" tIns="0" bIns="0"/>
          <a:p>
            <a:endParaRPr b="0" lang="en-GB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834080" y="2304000"/>
            <a:ext cx="14715720" cy="464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5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834080" y="7072200"/>
            <a:ext cx="7180920" cy="757800"/>
          </a:xfrm>
          <a:prstGeom prst="rect">
            <a:avLst/>
          </a:prstGeom>
        </p:spPr>
        <p:txBody>
          <a:bodyPr lIns="0" rIns="0" tIns="0" bIns="0"/>
          <a:p>
            <a:endParaRPr b="0" lang="en-GB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374280" y="7072200"/>
            <a:ext cx="7180920" cy="757800"/>
          </a:xfrm>
          <a:prstGeom prst="rect">
            <a:avLst/>
          </a:prstGeom>
        </p:spPr>
        <p:txBody>
          <a:bodyPr lIns="0" rIns="0" tIns="0" bIns="0"/>
          <a:p>
            <a:endParaRPr b="0" lang="en-GB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374280" y="7902360"/>
            <a:ext cx="7180920" cy="757800"/>
          </a:xfrm>
          <a:prstGeom prst="rect">
            <a:avLst/>
          </a:prstGeom>
        </p:spPr>
        <p:txBody>
          <a:bodyPr lIns="0" rIns="0" tIns="0" bIns="0"/>
          <a:p>
            <a:endParaRPr b="0" lang="en-GB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834080" y="7902360"/>
            <a:ext cx="7180920" cy="757800"/>
          </a:xfrm>
          <a:prstGeom prst="rect">
            <a:avLst/>
          </a:prstGeom>
        </p:spPr>
        <p:txBody>
          <a:bodyPr lIns="0" rIns="0" tIns="0" bIns="0"/>
          <a:p>
            <a:endParaRPr b="0" lang="en-GB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834080" y="2304000"/>
            <a:ext cx="14715720" cy="464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5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834080" y="7072200"/>
            <a:ext cx="14715720" cy="1589040"/>
          </a:xfrm>
          <a:prstGeom prst="rect">
            <a:avLst/>
          </a:prstGeom>
        </p:spPr>
        <p:txBody>
          <a:bodyPr lIns="0" rIns="0" tIns="0" bIns="0"/>
          <a:p>
            <a:endParaRPr b="0" lang="en-GB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834080" y="7072200"/>
            <a:ext cx="14715720" cy="1589040"/>
          </a:xfrm>
          <a:prstGeom prst="rect">
            <a:avLst/>
          </a:prstGeom>
        </p:spPr>
        <p:txBody>
          <a:bodyPr lIns="0" rIns="0" tIns="0" bIns="0"/>
          <a:p>
            <a:endParaRPr b="0" lang="en-GB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11196000" y="7072200"/>
            <a:ext cx="1991520" cy="15890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11196000" y="7072200"/>
            <a:ext cx="1991520" cy="1589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834080" y="2304000"/>
            <a:ext cx="14715720" cy="464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5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834080" y="7072200"/>
            <a:ext cx="14715720" cy="1589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834080" y="2304000"/>
            <a:ext cx="14715720" cy="464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5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834080" y="7072200"/>
            <a:ext cx="14715720" cy="1589040"/>
          </a:xfrm>
          <a:prstGeom prst="rect">
            <a:avLst/>
          </a:prstGeom>
        </p:spPr>
        <p:txBody>
          <a:bodyPr lIns="0" rIns="0" tIns="0" bIns="0"/>
          <a:p>
            <a:endParaRPr b="0" lang="en-GB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834080" y="2304000"/>
            <a:ext cx="14715720" cy="464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5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834080" y="7072200"/>
            <a:ext cx="7180920" cy="1589040"/>
          </a:xfrm>
          <a:prstGeom prst="rect">
            <a:avLst/>
          </a:prstGeom>
        </p:spPr>
        <p:txBody>
          <a:bodyPr lIns="0" rIns="0" tIns="0" bIns="0"/>
          <a:p>
            <a:endParaRPr b="0" lang="en-GB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374280" y="7072200"/>
            <a:ext cx="7180920" cy="1589040"/>
          </a:xfrm>
          <a:prstGeom prst="rect">
            <a:avLst/>
          </a:prstGeom>
        </p:spPr>
        <p:txBody>
          <a:bodyPr lIns="0" rIns="0" tIns="0" bIns="0"/>
          <a:p>
            <a:endParaRPr b="0" lang="en-GB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834080" y="2304000"/>
            <a:ext cx="14715720" cy="464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5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834080" y="2304000"/>
            <a:ext cx="14715720" cy="2152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834080" y="2304000"/>
            <a:ext cx="14715720" cy="464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5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834080" y="7072200"/>
            <a:ext cx="7180920" cy="757800"/>
          </a:xfrm>
          <a:prstGeom prst="rect">
            <a:avLst/>
          </a:prstGeom>
        </p:spPr>
        <p:txBody>
          <a:bodyPr lIns="0" rIns="0" tIns="0" bIns="0"/>
          <a:p>
            <a:endParaRPr b="0" lang="en-GB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834080" y="7902360"/>
            <a:ext cx="7180920" cy="757800"/>
          </a:xfrm>
          <a:prstGeom prst="rect">
            <a:avLst/>
          </a:prstGeom>
        </p:spPr>
        <p:txBody>
          <a:bodyPr lIns="0" rIns="0" tIns="0" bIns="0"/>
          <a:p>
            <a:endParaRPr b="0" lang="en-GB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374280" y="7072200"/>
            <a:ext cx="7180920" cy="1589040"/>
          </a:xfrm>
          <a:prstGeom prst="rect">
            <a:avLst/>
          </a:prstGeom>
        </p:spPr>
        <p:txBody>
          <a:bodyPr lIns="0" rIns="0" tIns="0" bIns="0"/>
          <a:p>
            <a:endParaRPr b="0" lang="en-GB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834080" y="2304000"/>
            <a:ext cx="14715720" cy="464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5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834080" y="7072200"/>
            <a:ext cx="7180920" cy="1589040"/>
          </a:xfrm>
          <a:prstGeom prst="rect">
            <a:avLst/>
          </a:prstGeom>
        </p:spPr>
        <p:txBody>
          <a:bodyPr lIns="0" rIns="0" tIns="0" bIns="0"/>
          <a:p>
            <a:endParaRPr b="0" lang="en-GB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374280" y="7072200"/>
            <a:ext cx="7180920" cy="757800"/>
          </a:xfrm>
          <a:prstGeom prst="rect">
            <a:avLst/>
          </a:prstGeom>
        </p:spPr>
        <p:txBody>
          <a:bodyPr lIns="0" rIns="0" tIns="0" bIns="0"/>
          <a:p>
            <a:endParaRPr b="0" lang="en-GB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374280" y="7902360"/>
            <a:ext cx="7180920" cy="757800"/>
          </a:xfrm>
          <a:prstGeom prst="rect">
            <a:avLst/>
          </a:prstGeom>
        </p:spPr>
        <p:txBody>
          <a:bodyPr lIns="0" rIns="0" tIns="0" bIns="0"/>
          <a:p>
            <a:endParaRPr b="0" lang="en-GB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834080" y="2304000"/>
            <a:ext cx="14715720" cy="4642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5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834080" y="7072200"/>
            <a:ext cx="7180920" cy="757800"/>
          </a:xfrm>
          <a:prstGeom prst="rect">
            <a:avLst/>
          </a:prstGeom>
        </p:spPr>
        <p:txBody>
          <a:bodyPr lIns="0" rIns="0" tIns="0" bIns="0"/>
          <a:p>
            <a:endParaRPr b="0" lang="en-GB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374280" y="7072200"/>
            <a:ext cx="7180920" cy="757800"/>
          </a:xfrm>
          <a:prstGeom prst="rect">
            <a:avLst/>
          </a:prstGeom>
        </p:spPr>
        <p:txBody>
          <a:bodyPr lIns="0" rIns="0" tIns="0" bIns="0"/>
          <a:p>
            <a:endParaRPr b="0" lang="en-GB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834080" y="7902360"/>
            <a:ext cx="14715720" cy="757800"/>
          </a:xfrm>
          <a:prstGeom prst="rect">
            <a:avLst/>
          </a:prstGeom>
        </p:spPr>
        <p:txBody>
          <a:bodyPr lIns="0" rIns="0" tIns="0" bIns="0"/>
          <a:p>
            <a:endParaRPr b="0" lang="en-GB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834080" y="2304000"/>
            <a:ext cx="14715720" cy="4642920"/>
          </a:xfrm>
          <a:prstGeom prst="rect">
            <a:avLst/>
          </a:prstGeom>
        </p:spPr>
        <p:txBody>
          <a:bodyPr lIns="71280" rIns="71280" tIns="71280" bIns="71280" anchor="b"/>
          <a:p>
            <a:pPr algn="ctr">
              <a:lnSpc>
                <a:spcPct val="100000"/>
              </a:lnSpc>
            </a:pPr>
            <a:r>
              <a:rPr b="0" lang="en-GB" sz="1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Title Text</a:t>
            </a:r>
            <a:endParaRPr b="0" lang="en-GB" sz="5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834080" y="7072200"/>
            <a:ext cx="14715720" cy="1589040"/>
          </a:xfrm>
          <a:prstGeom prst="rect">
            <a:avLst/>
          </a:prstGeom>
        </p:spPr>
        <p:txBody>
          <a:bodyPr lIns="71280" rIns="71280" tIns="71280" bIns="7128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Click to edit the outline text format</a:t>
            </a:r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Second Outline Level</a:t>
            </a:r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Third Outline Level</a:t>
            </a:r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Fourth Outline Level</a:t>
            </a:r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Fifth Outline Level</a:t>
            </a:r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Sixth Outline Level</a:t>
            </a:r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Seventh Outline LevelBody Level One</a:t>
            </a:r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algn="ctr"/>
            <a:r>
              <a:rPr b="0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Body Level Two</a:t>
            </a:r>
            <a:endParaRPr b="0" lang="en-GB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algn="ctr"/>
            <a:r>
              <a:rPr b="0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Body Level Three</a:t>
            </a:r>
            <a:endParaRPr b="0" lang="en-GB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algn="ctr"/>
            <a:r>
              <a:rPr b="0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Body Level Four</a:t>
            </a:r>
            <a:endParaRPr b="0" lang="en-GB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  <a:p>
            <a:pPr algn="ctr"/>
            <a:r>
              <a:rPr b="0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Body Level Five</a:t>
            </a:r>
            <a:endParaRPr b="0" lang="en-GB" sz="5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Helvetica Light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11935800" y="13019400"/>
            <a:ext cx="494280" cy="510840"/>
          </a:xfrm>
          <a:prstGeom prst="rect">
            <a:avLst/>
          </a:prstGeom>
        </p:spPr>
        <p:txBody>
          <a:bodyPr lIns="71280" rIns="71280" tIns="71280" bIns="71280"/>
          <a:p>
            <a:pPr algn="ctr">
              <a:lnSpc>
                <a:spcPct val="100000"/>
              </a:lnSpc>
            </a:pPr>
            <a:fld id="{0F79B3AB-CB9E-48FE-AA96-36A2317331A2}" type="slidenum">
              <a:rPr b="0" lang="en-GB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&lt;number&gt;</a:t>
            </a:fld>
            <a:endParaRPr b="0" lang="en-GB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droppedImage.png" descr=""/>
          <p:cNvPicPr/>
          <p:nvPr/>
        </p:nvPicPr>
        <p:blipFill>
          <a:blip r:embed="rId1"/>
          <a:srcRect l="978" t="14703" r="0" b="13494"/>
          <a:stretch/>
        </p:blipFill>
        <p:spPr>
          <a:xfrm>
            <a:off x="93960" y="554760"/>
            <a:ext cx="22010040" cy="12765240"/>
          </a:xfrm>
          <a:prstGeom prst="rect">
            <a:avLst/>
          </a:prstGeom>
          <a:ln w="12600">
            <a:noFill/>
          </a:ln>
        </p:spPr>
      </p:pic>
      <p:sp>
        <p:nvSpPr>
          <p:cNvPr id="38" name="CustomShape 1"/>
          <p:cNvSpPr/>
          <p:nvPr/>
        </p:nvSpPr>
        <p:spPr>
          <a:xfrm>
            <a:off x="14083560" y="3052800"/>
            <a:ext cx="1964880" cy="90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GB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Touch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6328520" y="4934160"/>
            <a:ext cx="2879280" cy="90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GB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Planning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8346600" y="3052800"/>
            <a:ext cx="2929680" cy="90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GB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Memory 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7669800" y="4561560"/>
            <a:ext cx="3309120" cy="90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GB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Orienting 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12854160" y="5074920"/>
            <a:ext cx="3275640" cy="166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GB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Action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Selection 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12205800" y="9223920"/>
            <a:ext cx="2370240" cy="90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GB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Drives 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4632120" y="8304480"/>
            <a:ext cx="3903480" cy="166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GB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Pattern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Generators 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1317240" y="9426600"/>
            <a:ext cx="3008880" cy="90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GB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Reflexes 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3598920" y="4729320"/>
            <a:ext cx="2639880" cy="90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GB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Control 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19336680" y="6638760"/>
            <a:ext cx="3202560" cy="90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GB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Olfaction 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18797040" y="802440"/>
            <a:ext cx="2493720" cy="2565720"/>
          </a:xfrm>
          <a:prstGeom prst="rect">
            <a:avLst/>
          </a:prstGeom>
          <a:solidFill>
            <a:schemeClr val="accent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Left Ear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21329280" y="802440"/>
            <a:ext cx="2493720" cy="2565720"/>
          </a:xfrm>
          <a:prstGeom prst="rect">
            <a:avLst/>
          </a:prstGeom>
          <a:blipFill>
            <a:blip r:embed="rId2"/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Left Eye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10868760" y="2268000"/>
            <a:ext cx="2646000" cy="90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GB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Hearing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8306280" y="2062440"/>
            <a:ext cx="2036520" cy="90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GB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Vision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7333560" y="6679440"/>
            <a:ext cx="3981240" cy="166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GB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Fixed Action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5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Patterns 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6"/>
          <p:cNvSpPr/>
          <p:nvPr/>
        </p:nvSpPr>
        <p:spPr>
          <a:xfrm>
            <a:off x="18821880" y="10494000"/>
            <a:ext cx="2493720" cy="2565720"/>
          </a:xfrm>
          <a:prstGeom prst="rect">
            <a:avLst/>
          </a:prstGeom>
          <a:solidFill>
            <a:schemeClr val="accent6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Right Ear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7"/>
          <p:cNvSpPr/>
          <p:nvPr/>
        </p:nvSpPr>
        <p:spPr>
          <a:xfrm>
            <a:off x="21353760" y="10494000"/>
            <a:ext cx="2493720" cy="2565720"/>
          </a:xfrm>
          <a:prstGeom prst="rect">
            <a:avLst/>
          </a:prstGeom>
          <a:blipFill>
            <a:blip r:embed="rId3"/>
          </a:blip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71280" rIns="71280" tIns="71280" bIns="71280" anchor="ctr"/>
          <a:p>
            <a:pPr algn="ctr">
              <a:lnSpc>
                <a:spcPct val="100000"/>
              </a:lnSpc>
            </a:pPr>
            <a:r>
              <a:rPr b="0" lang="en-GB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Right Eye</a:t>
            </a:r>
            <a:endParaRPr b="0" lang="en-GB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LibreOffice/5.1.6.2$Linux_X86_64 LibreOffice_project/10m0$Build-2</Application>
  <Words>25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2017-08-03T12:54:51Z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