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6" r:id="rId3"/>
    <p:sldId id="287" r:id="rId4"/>
    <p:sldId id="285" r:id="rId5"/>
    <p:sldId id="267" r:id="rId6"/>
    <p:sldId id="268" r:id="rId7"/>
    <p:sldId id="269" r:id="rId8"/>
    <p:sldId id="272" r:id="rId9"/>
    <p:sldId id="275" r:id="rId10"/>
    <p:sldId id="278" r:id="rId11"/>
    <p:sldId id="281" r:id="rId12"/>
    <p:sldId id="284" r:id="rId13"/>
    <p:sldId id="279" r:id="rId14"/>
    <p:sldId id="282" r:id="rId15"/>
    <p:sldId id="280" r:id="rId16"/>
    <p:sldId id="283" r:id="rId17"/>
    <p:sldId id="286" r:id="rId18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BBD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94434" autoAdjust="0"/>
  </p:normalViewPr>
  <p:slideViewPr>
    <p:cSldViewPr>
      <p:cViewPr>
        <p:scale>
          <a:sx n="70" d="100"/>
          <a:sy n="70" d="100"/>
        </p:scale>
        <p:origin x="128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35ADC-B25D-4E60-8494-09270775C137}" type="datetimeFigureOut">
              <a:rPr lang="en-GB" smtClean="0"/>
              <a:pPr/>
              <a:t>14/02/2016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A356B-D2FA-4A06-9F0A-58F5EFB53B6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351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Response inhibition is working through two mechanisms</a:t>
            </a:r>
          </a:p>
          <a:p>
            <a:r>
              <a:rPr lang="en-GB" dirty="0" smtClean="0"/>
              <a:t>They’re both accounted for in Frank’s model</a:t>
            </a:r>
          </a:p>
          <a:p>
            <a:r>
              <a:rPr lang="en-GB" dirty="0" smtClean="0"/>
              <a:t>But</a:t>
            </a:r>
            <a:r>
              <a:rPr lang="en-GB" baseline="0" dirty="0" smtClean="0"/>
              <a:t> disruption in DA signalling in motor BG does not affect it’s functioning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A356B-D2FA-4A06-9F0A-58F5EFB53B69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625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6019800"/>
            <a:ext cx="9144000" cy="838200"/>
          </a:xfrm>
          <a:prstGeom prst="rect">
            <a:avLst/>
          </a:prstGeom>
          <a:solidFill>
            <a:srgbClr val="336699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 sz="4400" i="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254000" y="1219200"/>
            <a:ext cx="736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latin typeface="Verdana" pitchFamily="34" charset="0"/>
              </a:rPr>
              <a:t>Virtual, Physiological and Computational Neuromuscular Models for the Predictive Treatment of Parkinson’s Disease</a:t>
            </a:r>
            <a:endParaRPr lang="el-GR" sz="1200" b="1">
              <a:latin typeface="Verdana" pitchFamily="34" charset="0"/>
            </a:endParaRPr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63" y="93663"/>
            <a:ext cx="1143000" cy="928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3322638" y="6223000"/>
            <a:ext cx="26320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it-IT" sz="1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FP7-ICT-2013-10</a:t>
            </a:r>
          </a:p>
          <a:p>
            <a:pPr algn="ctr"/>
            <a:r>
              <a:rPr lang="it-IT" sz="1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Collaborative Project - 610391</a:t>
            </a:r>
            <a:r>
              <a:rPr lang="it-IT" sz="1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br>
              <a:rPr lang="it-IT" sz="1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endParaRPr lang="it-IT" sz="180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2062" name="Picture 14" descr="EUfla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1066800"/>
            <a:ext cx="879475" cy="590550"/>
          </a:xfrm>
          <a:prstGeom prst="rect">
            <a:avLst/>
          </a:prstGeom>
          <a:noFill/>
        </p:spPr>
      </p:pic>
      <p:pic>
        <p:nvPicPr>
          <p:cNvPr id="2063" name="Picture 15" descr="Logo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850" y="115888"/>
            <a:ext cx="2016125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FBF05F-F857-4DF2-8A5F-19631B857005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50C66-8589-4C09-A8F5-4AB447FBFBB4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7BA7E3-C51A-48BB-B9D7-094ED80A34F3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E3BA2F-F05A-4E66-B8E0-709113282915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6B5C0-D237-4456-BFFB-336918C1EA0F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5C966A-0E20-4ECF-A453-45E426B7A44B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ADC66E-D3A5-48FB-8A92-53E645912568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F0C66A-E704-4046-A8EA-5B9D6C26FC8E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342D7B-180C-4C4B-8C08-8174532B33FE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672C8D-2678-4DB2-853A-5C61241B816B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33600" y="152400"/>
            <a:ext cx="685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90600"/>
            <a:ext cx="8839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FIRST</a:t>
            </a:r>
          </a:p>
          <a:p>
            <a:pPr lvl="1"/>
            <a:r>
              <a:rPr lang="it-IT" smtClean="0"/>
              <a:t>SECOND</a:t>
            </a:r>
          </a:p>
          <a:p>
            <a:pPr lvl="2"/>
            <a:r>
              <a:rPr lang="it-IT" smtClean="0"/>
              <a:t>THIRD</a:t>
            </a:r>
          </a:p>
          <a:p>
            <a:pPr lvl="3"/>
            <a:r>
              <a:rPr lang="it-IT" smtClean="0"/>
              <a:t>FOURTH</a:t>
            </a:r>
          </a:p>
          <a:p>
            <a:pPr lvl="4"/>
            <a:r>
              <a:rPr lang="it-IT" smtClean="0"/>
              <a:t>FIFTH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553200"/>
            <a:ext cx="2514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553200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55320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fld id="{563C4AF4-6F4F-4092-B4C4-BB59FCA97C77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>
            <a:off x="34925" y="838200"/>
            <a:ext cx="8956675" cy="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l-GR" sz="1800">
              <a:latin typeface="Arial" charset="0"/>
            </a:endParaRPr>
          </a:p>
        </p:txBody>
      </p:sp>
      <p:pic>
        <p:nvPicPr>
          <p:cNvPr id="1036" name="Picture 12" descr="Logo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7950" y="44450"/>
            <a:ext cx="1296988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85000"/>
        <a:buFont typeface="Wingdings" pitchFamily="2" charset="2"/>
        <a:buChar char="q"/>
        <a:defRPr sz="2400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85000"/>
        <a:buFont typeface="Wingdings" pitchFamily="2" charset="2"/>
        <a:buChar char="q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5000"/>
        <a:buFont typeface="Wingdings" pitchFamily="2" charset="2"/>
        <a:buChar char="q"/>
        <a:defRPr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85000"/>
        <a:buFont typeface="Wingdings" pitchFamily="2" charset="2"/>
        <a:buChar char="q"/>
        <a:defRPr sz="1600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85000"/>
        <a:buFont typeface="Wingdings" pitchFamily="2" charset="2"/>
        <a:buChar char="q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85000"/>
        <a:buFont typeface="Wingdings" pitchFamily="2" charset="2"/>
        <a:buChar char="q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85000"/>
        <a:buFont typeface="Wingdings" pitchFamily="2" charset="2"/>
        <a:buChar char="q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85000"/>
        <a:buFont typeface="Wingdings" pitchFamily="2" charset="2"/>
        <a:buChar char="q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85000"/>
        <a:buFont typeface="Wingdings" pitchFamily="2" charset="2"/>
        <a:buChar char="q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2708920"/>
            <a:ext cx="8640960" cy="1143000"/>
          </a:xfrm>
        </p:spPr>
        <p:txBody>
          <a:bodyPr/>
          <a:lstStyle/>
          <a:p>
            <a:r>
              <a:rPr lang="en-GB" dirty="0" smtClean="0"/>
              <a:t>Towards a two-process model of </a:t>
            </a:r>
            <a:r>
              <a:rPr lang="en-GB" dirty="0" err="1" smtClean="0"/>
              <a:t>antisaccades</a:t>
            </a:r>
            <a:r>
              <a:rPr lang="en-GB" dirty="0" smtClean="0"/>
              <a:t> in PD</a:t>
            </a:r>
            <a:br>
              <a:rPr lang="en-GB" dirty="0" smtClean="0"/>
            </a:br>
            <a:r>
              <a:rPr lang="en-GB" dirty="0" smtClean="0"/>
              <a:t>WP3</a:t>
            </a:r>
            <a:endParaRPr lang="el-G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640" y="4941168"/>
            <a:ext cx="6400800" cy="792088"/>
          </a:xfrm>
        </p:spPr>
        <p:txBody>
          <a:bodyPr/>
          <a:lstStyle/>
          <a:p>
            <a:r>
              <a:rPr lang="en-GB" dirty="0" smtClean="0"/>
              <a:t>Jen Lewis</a:t>
            </a:r>
          </a:p>
        </p:txBody>
      </p:sp>
      <p:pic>
        <p:nvPicPr>
          <p:cNvPr id="5125" name="Picture 5" descr="http://www.namasen.net/drupal/sites/WorkshopShefffield2013/logo_uni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4941168"/>
            <a:ext cx="1800200" cy="799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 smtClean="0"/>
              <a:t>Towards a 2-process model of </a:t>
            </a:r>
            <a:r>
              <a:rPr lang="en-GB" sz="2000" dirty="0" err="1" smtClean="0"/>
              <a:t>antisaccades</a:t>
            </a:r>
            <a:r>
              <a:rPr lang="en-GB" sz="2000" dirty="0" smtClean="0"/>
              <a:t> in PD</a:t>
            </a:r>
            <a:endParaRPr lang="en-GB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355385"/>
            <a:ext cx="8191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Why doesn’t depleted DA in motor loops result in PD-like performance?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2348880"/>
            <a:ext cx="856560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800" dirty="0" smtClean="0">
                <a:solidFill>
                  <a:srgbClr val="336699"/>
                </a:solidFill>
                <a:latin typeface="+mj-lt"/>
              </a:rPr>
              <a:t> PD performance on AS task correlates with measures of executive function rather </a:t>
            </a:r>
            <a:r>
              <a:rPr lang="en-GB" sz="1800" dirty="0">
                <a:solidFill>
                  <a:srgbClr val="336699"/>
                </a:solidFill>
                <a:latin typeface="+mj-lt"/>
              </a:rPr>
              <a:t>	</a:t>
            </a:r>
            <a:r>
              <a:rPr lang="en-GB" sz="1800" dirty="0" smtClean="0">
                <a:solidFill>
                  <a:srgbClr val="336699"/>
                </a:solidFill>
                <a:latin typeface="+mj-lt"/>
              </a:rPr>
              <a:t>than </a:t>
            </a:r>
            <a:r>
              <a:rPr lang="en-GB" sz="1800" dirty="0" smtClean="0">
                <a:solidFill>
                  <a:srgbClr val="336699"/>
                </a:solidFill>
                <a:latin typeface="+mj-lt"/>
              </a:rPr>
              <a:t>motor ability, especially switching </a:t>
            </a:r>
            <a:r>
              <a:rPr lang="en-GB" sz="1800" dirty="0" smtClean="0">
                <a:solidFill>
                  <a:srgbClr val="336699"/>
                </a:solidFill>
                <a:latin typeface="+mj-lt"/>
              </a:rPr>
              <a:t>ability </a:t>
            </a:r>
            <a:r>
              <a:rPr lang="en-GB" sz="1400" i="1" dirty="0" smtClean="0">
                <a:solidFill>
                  <a:srgbClr val="336699"/>
                </a:solidFill>
                <a:latin typeface="+mj-lt"/>
              </a:rPr>
              <a:t>(</a:t>
            </a:r>
            <a:r>
              <a:rPr lang="en-GB" sz="1400" i="1" dirty="0" err="1" smtClean="0">
                <a:solidFill>
                  <a:srgbClr val="336699"/>
                </a:solidFill>
                <a:latin typeface="+mj-lt"/>
              </a:rPr>
              <a:t>Antoniades</a:t>
            </a:r>
            <a:r>
              <a:rPr lang="en-GB" sz="1400" i="1" dirty="0" smtClean="0">
                <a:solidFill>
                  <a:srgbClr val="336699"/>
                </a:solidFill>
                <a:latin typeface="+mj-lt"/>
              </a:rPr>
              <a:t> et al., 2015; Cameron et 	al., 2012)</a:t>
            </a:r>
            <a:endParaRPr lang="en-GB" sz="1400" i="1" dirty="0" smtClean="0">
              <a:solidFill>
                <a:srgbClr val="336699"/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endParaRPr lang="en-GB" sz="1800" dirty="0">
              <a:solidFill>
                <a:srgbClr val="336699"/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GB" sz="1800" dirty="0" smtClean="0">
                <a:solidFill>
                  <a:srgbClr val="336699"/>
                </a:solidFill>
                <a:latin typeface="+mj-lt"/>
              </a:rPr>
              <a:t> fMRI shows abnormal activation in prefrontal and parietal cortices in PD patients </a:t>
            </a:r>
            <a:r>
              <a:rPr lang="en-GB" sz="1800" dirty="0" smtClean="0">
                <a:solidFill>
                  <a:srgbClr val="336699"/>
                </a:solidFill>
                <a:latin typeface="+mj-lt"/>
              </a:rPr>
              <a:t>	performing </a:t>
            </a:r>
            <a:r>
              <a:rPr lang="en-GB" sz="1800" dirty="0" smtClean="0">
                <a:solidFill>
                  <a:srgbClr val="336699"/>
                </a:solidFill>
                <a:latin typeface="+mj-lt"/>
              </a:rPr>
              <a:t>AS, as well as </a:t>
            </a:r>
            <a:r>
              <a:rPr lang="en-GB" sz="1800" dirty="0" smtClean="0">
                <a:solidFill>
                  <a:srgbClr val="336699"/>
                </a:solidFill>
                <a:latin typeface="+mj-lt"/>
              </a:rPr>
              <a:t>FEF </a:t>
            </a:r>
            <a:r>
              <a:rPr lang="en-GB" sz="1400" i="1" dirty="0" smtClean="0">
                <a:solidFill>
                  <a:srgbClr val="336699"/>
                </a:solidFill>
                <a:latin typeface="+mj-lt"/>
              </a:rPr>
              <a:t>(Cameron et al., 2012; Georges et al., 2015)</a:t>
            </a:r>
            <a:endParaRPr lang="en-GB" sz="1400" i="1" dirty="0" smtClean="0">
              <a:solidFill>
                <a:srgbClr val="336699"/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endParaRPr lang="en-GB" sz="1800" dirty="0">
              <a:solidFill>
                <a:srgbClr val="336699"/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GB" sz="1800" dirty="0" smtClean="0">
                <a:solidFill>
                  <a:srgbClr val="336699"/>
                </a:solidFill>
                <a:latin typeface="+mj-lt"/>
              </a:rPr>
              <a:t> Especially during saccade </a:t>
            </a:r>
            <a:r>
              <a:rPr lang="en-GB" sz="1800" i="1" dirty="0" smtClean="0">
                <a:solidFill>
                  <a:srgbClr val="336699"/>
                </a:solidFill>
                <a:latin typeface="+mj-lt"/>
              </a:rPr>
              <a:t>preparation</a:t>
            </a:r>
            <a:r>
              <a:rPr lang="en-GB" sz="1800" dirty="0" smtClean="0">
                <a:solidFill>
                  <a:srgbClr val="336699"/>
                </a:solidFill>
                <a:latin typeface="+mj-lt"/>
              </a:rPr>
              <a:t>, rather than execution</a:t>
            </a:r>
          </a:p>
          <a:p>
            <a:pPr>
              <a:buFont typeface="Arial" pitchFamily="34" charset="0"/>
              <a:buChar char="•"/>
            </a:pPr>
            <a:endParaRPr lang="en-GB" sz="1800" dirty="0">
              <a:solidFill>
                <a:srgbClr val="336699"/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GB" sz="1800" dirty="0">
                <a:solidFill>
                  <a:srgbClr val="336699"/>
                </a:solidFill>
                <a:latin typeface="+mj-lt"/>
              </a:rPr>
              <a:t> </a:t>
            </a:r>
            <a:r>
              <a:rPr lang="en-GB" sz="1800" dirty="0" smtClean="0">
                <a:solidFill>
                  <a:srgbClr val="336699"/>
                </a:solidFill>
                <a:latin typeface="+mj-lt"/>
              </a:rPr>
              <a:t>Suggestive of an impairment in cognitive processes</a:t>
            </a:r>
          </a:p>
          <a:p>
            <a:pPr>
              <a:buFont typeface="Arial" pitchFamily="34" charset="0"/>
              <a:buChar char="•"/>
            </a:pPr>
            <a:endParaRPr lang="en-GB" sz="1800" dirty="0">
              <a:solidFill>
                <a:srgbClr val="336699"/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GB" sz="1800" dirty="0" smtClean="0">
                <a:solidFill>
                  <a:srgbClr val="336699"/>
                </a:solidFill>
                <a:latin typeface="+mj-lt"/>
              </a:rPr>
              <a:t> Due to dysfunction in different regions of basal ganglia-</a:t>
            </a:r>
            <a:r>
              <a:rPr lang="en-GB" sz="1800" dirty="0" err="1" smtClean="0">
                <a:solidFill>
                  <a:srgbClr val="336699"/>
                </a:solidFill>
                <a:latin typeface="+mj-lt"/>
              </a:rPr>
              <a:t>thalamocortical</a:t>
            </a:r>
            <a:r>
              <a:rPr lang="en-GB" sz="1800" dirty="0" smtClean="0">
                <a:solidFill>
                  <a:srgbClr val="336699"/>
                </a:solidFill>
                <a:latin typeface="+mj-lt"/>
              </a:rPr>
              <a:t> </a:t>
            </a:r>
            <a:r>
              <a:rPr lang="en-GB" sz="1800" dirty="0" smtClean="0">
                <a:solidFill>
                  <a:srgbClr val="336699"/>
                </a:solidFill>
                <a:latin typeface="+mj-lt"/>
              </a:rPr>
              <a:t>system – 	not fully incorporated in </a:t>
            </a:r>
            <a:r>
              <a:rPr lang="en-GB" sz="1800" dirty="0" err="1" smtClean="0">
                <a:solidFill>
                  <a:srgbClr val="336699"/>
                </a:solidFill>
                <a:latin typeface="+mj-lt"/>
              </a:rPr>
              <a:t>Wiecki</a:t>
            </a:r>
            <a:r>
              <a:rPr lang="en-GB" sz="1800" dirty="0" smtClean="0">
                <a:solidFill>
                  <a:srgbClr val="336699"/>
                </a:solidFill>
                <a:latin typeface="+mj-lt"/>
              </a:rPr>
              <a:t> &amp; Frank model.</a:t>
            </a:r>
            <a:endParaRPr lang="en-GB" sz="1800" dirty="0" smtClean="0">
              <a:solidFill>
                <a:srgbClr val="336699"/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endParaRPr lang="en-GB" sz="1800" dirty="0">
              <a:solidFill>
                <a:srgbClr val="33669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351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20" y="1951804"/>
            <a:ext cx="6053275" cy="45318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 smtClean="0"/>
              <a:t>Towards a 2-process model of </a:t>
            </a:r>
            <a:r>
              <a:rPr lang="en-GB" sz="2000" dirty="0" err="1" smtClean="0"/>
              <a:t>antisaccades</a:t>
            </a:r>
            <a:r>
              <a:rPr lang="en-GB" sz="2000" dirty="0" smtClean="0"/>
              <a:t> in PD</a:t>
            </a:r>
            <a:endParaRPr lang="en-GB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156847"/>
            <a:ext cx="7954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What can we learn from comparisons of best and worst performers? </a:t>
            </a:r>
            <a:endParaRPr lang="en-GB" sz="2000" dirty="0">
              <a:solidFill>
                <a:srgbClr val="33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2160" y="2300394"/>
            <a:ext cx="27363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800" dirty="0" smtClean="0">
                <a:solidFill>
                  <a:srgbClr val="336699"/>
                </a:solidFill>
                <a:latin typeface="+mj-lt"/>
              </a:rPr>
              <a:t> Best </a:t>
            </a:r>
            <a:r>
              <a:rPr lang="en-GB" sz="1800" dirty="0">
                <a:solidFill>
                  <a:srgbClr val="336699"/>
                </a:solidFill>
                <a:latin typeface="+mj-lt"/>
              </a:rPr>
              <a:t>performers hardly </a:t>
            </a:r>
            <a:r>
              <a:rPr lang="en-GB" sz="1800" dirty="0" smtClean="0">
                <a:solidFill>
                  <a:srgbClr val="336699"/>
                </a:solidFill>
                <a:latin typeface="+mj-lt"/>
              </a:rPr>
              <a:t>impaired?</a:t>
            </a:r>
          </a:p>
          <a:p>
            <a:pPr>
              <a:buFont typeface="Arial" pitchFamily="34" charset="0"/>
              <a:buChar char="•"/>
            </a:pPr>
            <a:endParaRPr lang="en-GB" sz="1800" dirty="0">
              <a:solidFill>
                <a:srgbClr val="336699"/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GB" sz="1800" dirty="0">
                <a:solidFill>
                  <a:srgbClr val="336699"/>
                </a:solidFill>
                <a:latin typeface="+mj-lt"/>
              </a:rPr>
              <a:t> Worst performers slowest to perform correct AS</a:t>
            </a:r>
          </a:p>
          <a:p>
            <a:pPr>
              <a:buFont typeface="Arial" pitchFamily="34" charset="0"/>
              <a:buChar char="•"/>
            </a:pPr>
            <a:endParaRPr lang="en-GB" sz="1800" dirty="0" smtClean="0">
              <a:solidFill>
                <a:srgbClr val="336699"/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GB" sz="1800" dirty="0" smtClean="0">
                <a:solidFill>
                  <a:srgbClr val="336699"/>
                </a:solidFill>
                <a:latin typeface="+mj-lt"/>
              </a:rPr>
              <a:t> Possibly slower on </a:t>
            </a:r>
            <a:r>
              <a:rPr lang="en-GB" sz="1800" i="1" dirty="0" smtClean="0">
                <a:solidFill>
                  <a:srgbClr val="336699"/>
                </a:solidFill>
                <a:latin typeface="+mj-lt"/>
              </a:rPr>
              <a:t>incorrect </a:t>
            </a:r>
            <a:r>
              <a:rPr lang="en-GB" sz="1800" dirty="0" err="1" smtClean="0">
                <a:solidFill>
                  <a:srgbClr val="336699"/>
                </a:solidFill>
                <a:latin typeface="+mj-lt"/>
              </a:rPr>
              <a:t>antisaccades</a:t>
            </a:r>
            <a:r>
              <a:rPr lang="en-GB" sz="1800" dirty="0" smtClean="0">
                <a:solidFill>
                  <a:srgbClr val="336699"/>
                </a:solidFill>
                <a:latin typeface="+mj-lt"/>
              </a:rPr>
              <a:t>?</a:t>
            </a:r>
          </a:p>
          <a:p>
            <a:pPr>
              <a:buFont typeface="Arial" pitchFamily="34" charset="0"/>
              <a:buChar char="•"/>
            </a:pPr>
            <a:endParaRPr lang="en-GB" sz="1800" dirty="0">
              <a:solidFill>
                <a:srgbClr val="336699"/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GB" sz="1800" dirty="0" smtClean="0">
                <a:solidFill>
                  <a:srgbClr val="336699"/>
                </a:solidFill>
                <a:latin typeface="+mj-lt"/>
              </a:rPr>
              <a:t> Worst performers </a:t>
            </a:r>
            <a:r>
              <a:rPr lang="en-GB" sz="1800" i="1" dirty="0" smtClean="0">
                <a:solidFill>
                  <a:srgbClr val="336699"/>
                </a:solidFill>
                <a:latin typeface="+mj-lt"/>
              </a:rPr>
              <a:t>no more impulsive</a:t>
            </a:r>
            <a:endParaRPr lang="en-GB" sz="1800" i="1" dirty="0">
              <a:solidFill>
                <a:srgbClr val="336699"/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endParaRPr lang="en-GB" sz="1800" dirty="0">
              <a:solidFill>
                <a:srgbClr val="336699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15616" y="6021288"/>
            <a:ext cx="4464496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259410" y="1766112"/>
            <a:ext cx="4464496" cy="4389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39552" y="1988226"/>
            <a:ext cx="419898" cy="4393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891572" y="6012903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336699"/>
                </a:solidFill>
                <a:latin typeface="+mj-lt"/>
              </a:rPr>
              <a:t>Correct</a:t>
            </a:r>
          </a:p>
          <a:p>
            <a:pPr algn="ctr"/>
            <a:r>
              <a:rPr lang="en-GB" sz="1400" dirty="0" smtClean="0">
                <a:solidFill>
                  <a:srgbClr val="336699"/>
                </a:solidFill>
                <a:latin typeface="+mj-lt"/>
              </a:rPr>
              <a:t>AS trials</a:t>
            </a:r>
            <a:endParaRPr lang="en-GB" sz="1400" dirty="0">
              <a:solidFill>
                <a:srgbClr val="336699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6006962"/>
            <a:ext cx="919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336699"/>
                </a:solidFill>
                <a:latin typeface="+mj-lt"/>
              </a:rPr>
              <a:t>Correct</a:t>
            </a:r>
          </a:p>
          <a:p>
            <a:pPr algn="ctr"/>
            <a:r>
              <a:rPr lang="en-GB" sz="1400" dirty="0" smtClean="0">
                <a:solidFill>
                  <a:srgbClr val="336699"/>
                </a:solidFill>
                <a:latin typeface="+mj-lt"/>
              </a:rPr>
              <a:t>PS trials</a:t>
            </a:r>
            <a:endParaRPr lang="en-GB" sz="1400" dirty="0">
              <a:solidFill>
                <a:srgbClr val="336699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44026" y="6012903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336699"/>
                </a:solidFill>
                <a:latin typeface="+mj-lt"/>
              </a:rPr>
              <a:t>Incorrect</a:t>
            </a:r>
          </a:p>
          <a:p>
            <a:pPr algn="ctr"/>
            <a:r>
              <a:rPr lang="en-GB" sz="1400" dirty="0" smtClean="0">
                <a:solidFill>
                  <a:srgbClr val="336699"/>
                </a:solidFill>
                <a:latin typeface="+mj-lt"/>
              </a:rPr>
              <a:t>AS trials</a:t>
            </a:r>
            <a:endParaRPr lang="en-GB" sz="1400" dirty="0">
              <a:solidFill>
                <a:srgbClr val="336699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957" y="2680473"/>
            <a:ext cx="505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>
                <a:solidFill>
                  <a:srgbClr val="336699"/>
                </a:solidFill>
                <a:latin typeface="+mj-lt"/>
              </a:rPr>
              <a:t>600</a:t>
            </a:r>
            <a:endParaRPr lang="en-GB" sz="1400" dirty="0">
              <a:solidFill>
                <a:srgbClr val="336699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2944" y="3707315"/>
            <a:ext cx="505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>
                <a:solidFill>
                  <a:srgbClr val="336699"/>
                </a:solidFill>
                <a:latin typeface="+mj-lt"/>
              </a:rPr>
              <a:t>400</a:t>
            </a:r>
            <a:endParaRPr lang="en-GB" sz="1400" dirty="0">
              <a:solidFill>
                <a:srgbClr val="336699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9076" y="4750006"/>
            <a:ext cx="505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>
                <a:solidFill>
                  <a:srgbClr val="336699"/>
                </a:solidFill>
                <a:latin typeface="+mj-lt"/>
              </a:rPr>
              <a:t>200</a:t>
            </a:r>
            <a:endParaRPr lang="en-GB" sz="1400" dirty="0">
              <a:solidFill>
                <a:srgbClr val="336699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507" y="5853073"/>
            <a:ext cx="505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>
                <a:solidFill>
                  <a:srgbClr val="336699"/>
                </a:solidFill>
                <a:latin typeface="+mj-lt"/>
              </a:rPr>
              <a:t>0</a:t>
            </a:r>
            <a:endParaRPr lang="en-GB" sz="1400" dirty="0">
              <a:solidFill>
                <a:srgbClr val="336699"/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69210" y="1891312"/>
            <a:ext cx="2730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336699"/>
                </a:solidFill>
                <a:latin typeface="+mj-lt"/>
              </a:rPr>
              <a:t>Mean saccadic latency</a:t>
            </a:r>
            <a:endParaRPr lang="en-GB" sz="1000" dirty="0">
              <a:solidFill>
                <a:srgbClr val="336699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134378" y="3958600"/>
            <a:ext cx="502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>
                <a:solidFill>
                  <a:srgbClr val="336699"/>
                </a:solidFill>
                <a:latin typeface="+mj-lt"/>
              </a:rPr>
              <a:t>ms</a:t>
            </a:r>
            <a:endParaRPr lang="en-GB" sz="1400" dirty="0">
              <a:solidFill>
                <a:srgbClr val="33669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67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20" y="1951804"/>
            <a:ext cx="6053275" cy="45318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 smtClean="0"/>
              <a:t>Towards a 2-process model of </a:t>
            </a:r>
            <a:r>
              <a:rPr lang="en-GB" sz="2000" dirty="0" err="1" smtClean="0"/>
              <a:t>antisaccades</a:t>
            </a:r>
            <a:r>
              <a:rPr lang="en-GB" sz="2000" dirty="0" smtClean="0"/>
              <a:t> in PD</a:t>
            </a:r>
            <a:endParaRPr lang="en-GB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156847"/>
            <a:ext cx="7954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What can we learn from comparisons of best and worst performers? </a:t>
            </a:r>
            <a:endParaRPr lang="en-GB" sz="2000" dirty="0">
              <a:solidFill>
                <a:srgbClr val="33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15616" y="6021288"/>
            <a:ext cx="4464496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259410" y="1766112"/>
            <a:ext cx="4464496" cy="4389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39552" y="1988226"/>
            <a:ext cx="419898" cy="4393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891572" y="6012903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336699"/>
                </a:solidFill>
                <a:latin typeface="+mj-lt"/>
              </a:rPr>
              <a:t>Correct</a:t>
            </a:r>
          </a:p>
          <a:p>
            <a:pPr algn="ctr"/>
            <a:r>
              <a:rPr lang="en-GB" sz="1400" dirty="0" smtClean="0">
                <a:solidFill>
                  <a:srgbClr val="336699"/>
                </a:solidFill>
                <a:latin typeface="+mj-lt"/>
              </a:rPr>
              <a:t>AS trials</a:t>
            </a:r>
            <a:endParaRPr lang="en-GB" sz="1400" dirty="0">
              <a:solidFill>
                <a:srgbClr val="336699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6006962"/>
            <a:ext cx="919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336699"/>
                </a:solidFill>
                <a:latin typeface="+mj-lt"/>
              </a:rPr>
              <a:t>Correct</a:t>
            </a:r>
          </a:p>
          <a:p>
            <a:pPr algn="ctr"/>
            <a:r>
              <a:rPr lang="en-GB" sz="1400" dirty="0" smtClean="0">
                <a:solidFill>
                  <a:srgbClr val="336699"/>
                </a:solidFill>
                <a:latin typeface="+mj-lt"/>
              </a:rPr>
              <a:t>PS trials</a:t>
            </a:r>
            <a:endParaRPr lang="en-GB" sz="1400" dirty="0">
              <a:solidFill>
                <a:srgbClr val="336699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44026" y="6012903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336699"/>
                </a:solidFill>
                <a:latin typeface="+mj-lt"/>
              </a:rPr>
              <a:t>Incorrect</a:t>
            </a:r>
          </a:p>
          <a:p>
            <a:pPr algn="ctr"/>
            <a:r>
              <a:rPr lang="en-GB" sz="1400" dirty="0" smtClean="0">
                <a:solidFill>
                  <a:srgbClr val="336699"/>
                </a:solidFill>
                <a:latin typeface="+mj-lt"/>
              </a:rPr>
              <a:t>AS trials</a:t>
            </a:r>
            <a:endParaRPr lang="en-GB" sz="1400" dirty="0">
              <a:solidFill>
                <a:srgbClr val="336699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957" y="2680473"/>
            <a:ext cx="505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>
                <a:solidFill>
                  <a:srgbClr val="336699"/>
                </a:solidFill>
                <a:latin typeface="+mj-lt"/>
              </a:rPr>
              <a:t>600</a:t>
            </a:r>
            <a:endParaRPr lang="en-GB" sz="1400" dirty="0">
              <a:solidFill>
                <a:srgbClr val="336699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2944" y="3707315"/>
            <a:ext cx="505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>
                <a:solidFill>
                  <a:srgbClr val="336699"/>
                </a:solidFill>
                <a:latin typeface="+mj-lt"/>
              </a:rPr>
              <a:t>400</a:t>
            </a:r>
            <a:endParaRPr lang="en-GB" sz="1400" dirty="0">
              <a:solidFill>
                <a:srgbClr val="336699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9076" y="4750006"/>
            <a:ext cx="505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>
                <a:solidFill>
                  <a:srgbClr val="336699"/>
                </a:solidFill>
                <a:latin typeface="+mj-lt"/>
              </a:rPr>
              <a:t>200</a:t>
            </a:r>
            <a:endParaRPr lang="en-GB" sz="1400" dirty="0">
              <a:solidFill>
                <a:srgbClr val="336699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507" y="5853073"/>
            <a:ext cx="505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>
                <a:solidFill>
                  <a:srgbClr val="336699"/>
                </a:solidFill>
                <a:latin typeface="+mj-lt"/>
              </a:rPr>
              <a:t>0</a:t>
            </a:r>
            <a:endParaRPr lang="en-GB" sz="1400" dirty="0">
              <a:solidFill>
                <a:srgbClr val="336699"/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69210" y="1891312"/>
            <a:ext cx="2730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336699"/>
                </a:solidFill>
                <a:latin typeface="+mj-lt"/>
              </a:rPr>
              <a:t>Mean saccadic latency</a:t>
            </a:r>
            <a:endParaRPr lang="en-GB" sz="1000" dirty="0">
              <a:solidFill>
                <a:srgbClr val="336699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134378" y="3958600"/>
            <a:ext cx="502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>
                <a:solidFill>
                  <a:srgbClr val="336699"/>
                </a:solidFill>
                <a:latin typeface="+mj-lt"/>
              </a:rPr>
              <a:t>ms</a:t>
            </a:r>
            <a:endParaRPr lang="en-GB" sz="1400" dirty="0">
              <a:solidFill>
                <a:srgbClr val="336699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28184" y="2318571"/>
            <a:ext cx="259228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800" dirty="0" smtClean="0">
                <a:solidFill>
                  <a:srgbClr val="336699"/>
                </a:solidFill>
                <a:latin typeface="+mn-lt"/>
              </a:rPr>
              <a:t> Slower errors suggest no more difficulty inhibiting </a:t>
            </a:r>
            <a:r>
              <a:rPr lang="en-GB" sz="1800" dirty="0" err="1" smtClean="0">
                <a:solidFill>
                  <a:srgbClr val="336699"/>
                </a:solidFill>
                <a:latin typeface="+mn-lt"/>
              </a:rPr>
              <a:t>prepotent</a:t>
            </a:r>
            <a:r>
              <a:rPr lang="en-GB" sz="1800" dirty="0" smtClean="0">
                <a:solidFill>
                  <a:srgbClr val="336699"/>
                </a:solidFill>
                <a:latin typeface="+mn-lt"/>
              </a:rPr>
              <a:t> response in worst performers</a:t>
            </a:r>
          </a:p>
          <a:p>
            <a:pPr>
              <a:buFont typeface="Arial" pitchFamily="34" charset="0"/>
              <a:buChar char="•"/>
            </a:pPr>
            <a:endParaRPr lang="en-GB" sz="1800" dirty="0">
              <a:solidFill>
                <a:srgbClr val="336699"/>
              </a:solidFill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GB" sz="1800" dirty="0" smtClean="0">
                <a:solidFill>
                  <a:srgbClr val="336699"/>
                </a:solidFill>
                <a:latin typeface="+mj-lt"/>
              </a:rPr>
              <a:t> Instead, worst performers have more difficulty generating correct saccade?</a:t>
            </a:r>
          </a:p>
          <a:p>
            <a:pPr>
              <a:buFont typeface="Arial" pitchFamily="34" charset="0"/>
              <a:buChar char="•"/>
            </a:pPr>
            <a:endParaRPr lang="en-GB" sz="1800" dirty="0">
              <a:solidFill>
                <a:srgbClr val="336699"/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GB" sz="1800" dirty="0" smtClean="0">
                <a:solidFill>
                  <a:srgbClr val="336699"/>
                </a:solidFill>
                <a:latin typeface="+mj-lt"/>
              </a:rPr>
              <a:t> Two processes may be differentially </a:t>
            </a:r>
            <a:r>
              <a:rPr lang="en-GB" sz="1800" dirty="0" smtClean="0">
                <a:solidFill>
                  <a:srgbClr val="336699"/>
                </a:solidFill>
                <a:latin typeface="+mj-lt"/>
              </a:rPr>
              <a:t>affected</a:t>
            </a:r>
          </a:p>
          <a:p>
            <a:r>
              <a:rPr lang="en-GB" sz="1400" i="1" dirty="0" smtClean="0">
                <a:solidFill>
                  <a:srgbClr val="336699"/>
                </a:solidFill>
                <a:latin typeface="+mj-lt"/>
              </a:rPr>
              <a:t>(van Stockum et al., 2012)</a:t>
            </a:r>
            <a:endParaRPr lang="en-GB" sz="1400" i="1" dirty="0" smtClean="0">
              <a:solidFill>
                <a:srgbClr val="336699"/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endParaRPr lang="en-GB" sz="1800" dirty="0">
              <a:solidFill>
                <a:srgbClr val="336699"/>
              </a:solidFill>
              <a:latin typeface="+mj-lt"/>
            </a:endParaRPr>
          </a:p>
          <a:p>
            <a:endParaRPr lang="en-GB" sz="1800" dirty="0" smtClean="0">
              <a:solidFill>
                <a:srgbClr val="33669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035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9007" t="27680" r="27663" b="12561"/>
          <a:stretch/>
        </p:blipFill>
        <p:spPr>
          <a:xfrm>
            <a:off x="2699792" y="1916832"/>
            <a:ext cx="5400600" cy="47686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 smtClean="0"/>
              <a:t>Towards a 2-process model of </a:t>
            </a:r>
            <a:r>
              <a:rPr lang="en-GB" sz="2000" dirty="0" err="1" smtClean="0"/>
              <a:t>antisaccades</a:t>
            </a:r>
            <a:r>
              <a:rPr lang="en-GB" sz="2000" dirty="0" smtClean="0"/>
              <a:t> in PD</a:t>
            </a:r>
            <a:endParaRPr lang="en-GB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05120" y="1268760"/>
            <a:ext cx="6635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Reflexive response inhibition: two different mechanisms?</a:t>
            </a:r>
            <a:endParaRPr lang="en-GB" sz="2000" dirty="0">
              <a:solidFill>
                <a:srgbClr val="33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Oval 2"/>
          <p:cNvSpPr/>
          <p:nvPr/>
        </p:nvSpPr>
        <p:spPr>
          <a:xfrm>
            <a:off x="2987824" y="2895710"/>
            <a:ext cx="792088" cy="38927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/>
          <p:cNvSpPr/>
          <p:nvPr/>
        </p:nvSpPr>
        <p:spPr>
          <a:xfrm>
            <a:off x="3744042" y="3140968"/>
            <a:ext cx="1548038" cy="3007018"/>
          </a:xfrm>
          <a:custGeom>
            <a:avLst/>
            <a:gdLst>
              <a:gd name="connsiteX0" fmla="*/ 0 w 1371600"/>
              <a:gd name="connsiteY0" fmla="*/ 0 h 3043990"/>
              <a:gd name="connsiteX1" fmla="*/ 372979 w 1371600"/>
              <a:gd name="connsiteY1" fmla="*/ 12032 h 3043990"/>
              <a:gd name="connsiteX2" fmla="*/ 421105 w 1371600"/>
              <a:gd name="connsiteY2" fmla="*/ 24063 h 3043990"/>
              <a:gd name="connsiteX3" fmla="*/ 541421 w 1371600"/>
              <a:gd name="connsiteY3" fmla="*/ 48127 h 3043990"/>
              <a:gd name="connsiteX4" fmla="*/ 577516 w 1371600"/>
              <a:gd name="connsiteY4" fmla="*/ 60158 h 3043990"/>
              <a:gd name="connsiteX5" fmla="*/ 950495 w 1371600"/>
              <a:gd name="connsiteY5" fmla="*/ 84221 h 3043990"/>
              <a:gd name="connsiteX6" fmla="*/ 1034716 w 1371600"/>
              <a:gd name="connsiteY6" fmla="*/ 120316 h 3043990"/>
              <a:gd name="connsiteX7" fmla="*/ 1070810 w 1371600"/>
              <a:gd name="connsiteY7" fmla="*/ 132348 h 3043990"/>
              <a:gd name="connsiteX8" fmla="*/ 1130968 w 1371600"/>
              <a:gd name="connsiteY8" fmla="*/ 180474 h 3043990"/>
              <a:gd name="connsiteX9" fmla="*/ 1167063 w 1371600"/>
              <a:gd name="connsiteY9" fmla="*/ 216569 h 3043990"/>
              <a:gd name="connsiteX10" fmla="*/ 1191126 w 1371600"/>
              <a:gd name="connsiteY10" fmla="*/ 252663 h 3043990"/>
              <a:gd name="connsiteX11" fmla="*/ 1227221 w 1371600"/>
              <a:gd name="connsiteY11" fmla="*/ 264695 h 3043990"/>
              <a:gd name="connsiteX12" fmla="*/ 1263316 w 1371600"/>
              <a:gd name="connsiteY12" fmla="*/ 300790 h 3043990"/>
              <a:gd name="connsiteX13" fmla="*/ 1299410 w 1371600"/>
              <a:gd name="connsiteY13" fmla="*/ 324853 h 3043990"/>
              <a:gd name="connsiteX14" fmla="*/ 1323474 w 1371600"/>
              <a:gd name="connsiteY14" fmla="*/ 421106 h 3043990"/>
              <a:gd name="connsiteX15" fmla="*/ 1347537 w 1371600"/>
              <a:gd name="connsiteY15" fmla="*/ 457200 h 3043990"/>
              <a:gd name="connsiteX16" fmla="*/ 1371600 w 1371600"/>
              <a:gd name="connsiteY16" fmla="*/ 661737 h 3043990"/>
              <a:gd name="connsiteX17" fmla="*/ 1359568 w 1371600"/>
              <a:gd name="connsiteY17" fmla="*/ 697832 h 3043990"/>
              <a:gd name="connsiteX18" fmla="*/ 1347537 w 1371600"/>
              <a:gd name="connsiteY18" fmla="*/ 757990 h 3043990"/>
              <a:gd name="connsiteX19" fmla="*/ 1335505 w 1371600"/>
              <a:gd name="connsiteY19" fmla="*/ 794085 h 3043990"/>
              <a:gd name="connsiteX20" fmla="*/ 1323474 w 1371600"/>
              <a:gd name="connsiteY20" fmla="*/ 854242 h 3043990"/>
              <a:gd name="connsiteX21" fmla="*/ 1299410 w 1371600"/>
              <a:gd name="connsiteY21" fmla="*/ 902369 h 3043990"/>
              <a:gd name="connsiteX22" fmla="*/ 1275347 w 1371600"/>
              <a:gd name="connsiteY22" fmla="*/ 1070811 h 3043990"/>
              <a:gd name="connsiteX23" fmla="*/ 1263316 w 1371600"/>
              <a:gd name="connsiteY23" fmla="*/ 1118937 h 3043990"/>
              <a:gd name="connsiteX24" fmla="*/ 1251284 w 1371600"/>
              <a:gd name="connsiteY24" fmla="*/ 1179095 h 3043990"/>
              <a:gd name="connsiteX25" fmla="*/ 1227221 w 1371600"/>
              <a:gd name="connsiteY25" fmla="*/ 1227221 h 3043990"/>
              <a:gd name="connsiteX26" fmla="*/ 1215189 w 1371600"/>
              <a:gd name="connsiteY26" fmla="*/ 1275348 h 3043990"/>
              <a:gd name="connsiteX27" fmla="*/ 1191126 w 1371600"/>
              <a:gd name="connsiteY27" fmla="*/ 1347537 h 3043990"/>
              <a:gd name="connsiteX28" fmla="*/ 1179095 w 1371600"/>
              <a:gd name="connsiteY28" fmla="*/ 1383632 h 3043990"/>
              <a:gd name="connsiteX29" fmla="*/ 1155031 w 1371600"/>
              <a:gd name="connsiteY29" fmla="*/ 1407695 h 3043990"/>
              <a:gd name="connsiteX30" fmla="*/ 1118937 w 1371600"/>
              <a:gd name="connsiteY30" fmla="*/ 1479885 h 3043990"/>
              <a:gd name="connsiteX31" fmla="*/ 1094874 w 1371600"/>
              <a:gd name="connsiteY31" fmla="*/ 1552074 h 3043990"/>
              <a:gd name="connsiteX32" fmla="*/ 1070810 w 1371600"/>
              <a:gd name="connsiteY32" fmla="*/ 1588169 h 3043990"/>
              <a:gd name="connsiteX33" fmla="*/ 1034716 w 1371600"/>
              <a:gd name="connsiteY33" fmla="*/ 1696453 h 3043990"/>
              <a:gd name="connsiteX34" fmla="*/ 1010653 w 1371600"/>
              <a:gd name="connsiteY34" fmla="*/ 1744579 h 3043990"/>
              <a:gd name="connsiteX35" fmla="*/ 998621 w 1371600"/>
              <a:gd name="connsiteY35" fmla="*/ 1792706 h 3043990"/>
              <a:gd name="connsiteX36" fmla="*/ 986589 w 1371600"/>
              <a:gd name="connsiteY36" fmla="*/ 1828800 h 3043990"/>
              <a:gd name="connsiteX37" fmla="*/ 974558 w 1371600"/>
              <a:gd name="connsiteY37" fmla="*/ 1985211 h 3043990"/>
              <a:gd name="connsiteX38" fmla="*/ 962526 w 1371600"/>
              <a:gd name="connsiteY38" fmla="*/ 2069432 h 3043990"/>
              <a:gd name="connsiteX39" fmla="*/ 974558 w 1371600"/>
              <a:gd name="connsiteY39" fmla="*/ 2610853 h 3043990"/>
              <a:gd name="connsiteX40" fmla="*/ 962526 w 1371600"/>
              <a:gd name="connsiteY40" fmla="*/ 2863516 h 3043990"/>
              <a:gd name="connsiteX41" fmla="*/ 974558 w 1371600"/>
              <a:gd name="connsiteY41" fmla="*/ 3043990 h 3043990"/>
              <a:gd name="connsiteX0" fmla="*/ 0 w 1371600"/>
              <a:gd name="connsiteY0" fmla="*/ 0 h 3043990"/>
              <a:gd name="connsiteX1" fmla="*/ 372979 w 1371600"/>
              <a:gd name="connsiteY1" fmla="*/ 12032 h 3043990"/>
              <a:gd name="connsiteX2" fmla="*/ 421105 w 1371600"/>
              <a:gd name="connsiteY2" fmla="*/ 24063 h 3043990"/>
              <a:gd name="connsiteX3" fmla="*/ 541421 w 1371600"/>
              <a:gd name="connsiteY3" fmla="*/ 48127 h 3043990"/>
              <a:gd name="connsiteX4" fmla="*/ 577516 w 1371600"/>
              <a:gd name="connsiteY4" fmla="*/ 24063 h 3043990"/>
              <a:gd name="connsiteX5" fmla="*/ 950495 w 1371600"/>
              <a:gd name="connsiteY5" fmla="*/ 84221 h 3043990"/>
              <a:gd name="connsiteX6" fmla="*/ 1034716 w 1371600"/>
              <a:gd name="connsiteY6" fmla="*/ 120316 h 3043990"/>
              <a:gd name="connsiteX7" fmla="*/ 1070810 w 1371600"/>
              <a:gd name="connsiteY7" fmla="*/ 132348 h 3043990"/>
              <a:gd name="connsiteX8" fmla="*/ 1130968 w 1371600"/>
              <a:gd name="connsiteY8" fmla="*/ 180474 h 3043990"/>
              <a:gd name="connsiteX9" fmla="*/ 1167063 w 1371600"/>
              <a:gd name="connsiteY9" fmla="*/ 216569 h 3043990"/>
              <a:gd name="connsiteX10" fmla="*/ 1191126 w 1371600"/>
              <a:gd name="connsiteY10" fmla="*/ 252663 h 3043990"/>
              <a:gd name="connsiteX11" fmla="*/ 1227221 w 1371600"/>
              <a:gd name="connsiteY11" fmla="*/ 264695 h 3043990"/>
              <a:gd name="connsiteX12" fmla="*/ 1263316 w 1371600"/>
              <a:gd name="connsiteY12" fmla="*/ 300790 h 3043990"/>
              <a:gd name="connsiteX13" fmla="*/ 1299410 w 1371600"/>
              <a:gd name="connsiteY13" fmla="*/ 324853 h 3043990"/>
              <a:gd name="connsiteX14" fmla="*/ 1323474 w 1371600"/>
              <a:gd name="connsiteY14" fmla="*/ 421106 h 3043990"/>
              <a:gd name="connsiteX15" fmla="*/ 1347537 w 1371600"/>
              <a:gd name="connsiteY15" fmla="*/ 457200 h 3043990"/>
              <a:gd name="connsiteX16" fmla="*/ 1371600 w 1371600"/>
              <a:gd name="connsiteY16" fmla="*/ 661737 h 3043990"/>
              <a:gd name="connsiteX17" fmla="*/ 1359568 w 1371600"/>
              <a:gd name="connsiteY17" fmla="*/ 697832 h 3043990"/>
              <a:gd name="connsiteX18" fmla="*/ 1347537 w 1371600"/>
              <a:gd name="connsiteY18" fmla="*/ 757990 h 3043990"/>
              <a:gd name="connsiteX19" fmla="*/ 1335505 w 1371600"/>
              <a:gd name="connsiteY19" fmla="*/ 794085 h 3043990"/>
              <a:gd name="connsiteX20" fmla="*/ 1323474 w 1371600"/>
              <a:gd name="connsiteY20" fmla="*/ 854242 h 3043990"/>
              <a:gd name="connsiteX21" fmla="*/ 1299410 w 1371600"/>
              <a:gd name="connsiteY21" fmla="*/ 902369 h 3043990"/>
              <a:gd name="connsiteX22" fmla="*/ 1275347 w 1371600"/>
              <a:gd name="connsiteY22" fmla="*/ 1070811 h 3043990"/>
              <a:gd name="connsiteX23" fmla="*/ 1263316 w 1371600"/>
              <a:gd name="connsiteY23" fmla="*/ 1118937 h 3043990"/>
              <a:gd name="connsiteX24" fmla="*/ 1251284 w 1371600"/>
              <a:gd name="connsiteY24" fmla="*/ 1179095 h 3043990"/>
              <a:gd name="connsiteX25" fmla="*/ 1227221 w 1371600"/>
              <a:gd name="connsiteY25" fmla="*/ 1227221 h 3043990"/>
              <a:gd name="connsiteX26" fmla="*/ 1215189 w 1371600"/>
              <a:gd name="connsiteY26" fmla="*/ 1275348 h 3043990"/>
              <a:gd name="connsiteX27" fmla="*/ 1191126 w 1371600"/>
              <a:gd name="connsiteY27" fmla="*/ 1347537 h 3043990"/>
              <a:gd name="connsiteX28" fmla="*/ 1179095 w 1371600"/>
              <a:gd name="connsiteY28" fmla="*/ 1383632 h 3043990"/>
              <a:gd name="connsiteX29" fmla="*/ 1155031 w 1371600"/>
              <a:gd name="connsiteY29" fmla="*/ 1407695 h 3043990"/>
              <a:gd name="connsiteX30" fmla="*/ 1118937 w 1371600"/>
              <a:gd name="connsiteY30" fmla="*/ 1479885 h 3043990"/>
              <a:gd name="connsiteX31" fmla="*/ 1094874 w 1371600"/>
              <a:gd name="connsiteY31" fmla="*/ 1552074 h 3043990"/>
              <a:gd name="connsiteX32" fmla="*/ 1070810 w 1371600"/>
              <a:gd name="connsiteY32" fmla="*/ 1588169 h 3043990"/>
              <a:gd name="connsiteX33" fmla="*/ 1034716 w 1371600"/>
              <a:gd name="connsiteY33" fmla="*/ 1696453 h 3043990"/>
              <a:gd name="connsiteX34" fmla="*/ 1010653 w 1371600"/>
              <a:gd name="connsiteY34" fmla="*/ 1744579 h 3043990"/>
              <a:gd name="connsiteX35" fmla="*/ 998621 w 1371600"/>
              <a:gd name="connsiteY35" fmla="*/ 1792706 h 3043990"/>
              <a:gd name="connsiteX36" fmla="*/ 986589 w 1371600"/>
              <a:gd name="connsiteY36" fmla="*/ 1828800 h 3043990"/>
              <a:gd name="connsiteX37" fmla="*/ 974558 w 1371600"/>
              <a:gd name="connsiteY37" fmla="*/ 1985211 h 3043990"/>
              <a:gd name="connsiteX38" fmla="*/ 962526 w 1371600"/>
              <a:gd name="connsiteY38" fmla="*/ 2069432 h 3043990"/>
              <a:gd name="connsiteX39" fmla="*/ 974558 w 1371600"/>
              <a:gd name="connsiteY39" fmla="*/ 2610853 h 3043990"/>
              <a:gd name="connsiteX40" fmla="*/ 962526 w 1371600"/>
              <a:gd name="connsiteY40" fmla="*/ 2863516 h 3043990"/>
              <a:gd name="connsiteX41" fmla="*/ 974558 w 1371600"/>
              <a:gd name="connsiteY41" fmla="*/ 3043990 h 3043990"/>
              <a:gd name="connsiteX0" fmla="*/ 0 w 1371600"/>
              <a:gd name="connsiteY0" fmla="*/ 0 h 3043990"/>
              <a:gd name="connsiteX1" fmla="*/ 372979 w 1371600"/>
              <a:gd name="connsiteY1" fmla="*/ 12032 h 3043990"/>
              <a:gd name="connsiteX2" fmla="*/ 421105 w 1371600"/>
              <a:gd name="connsiteY2" fmla="*/ 24063 h 3043990"/>
              <a:gd name="connsiteX3" fmla="*/ 541421 w 1371600"/>
              <a:gd name="connsiteY3" fmla="*/ 48127 h 3043990"/>
              <a:gd name="connsiteX4" fmla="*/ 564816 w 1371600"/>
              <a:gd name="connsiteY4" fmla="*/ 5013 h 3043990"/>
              <a:gd name="connsiteX5" fmla="*/ 950495 w 1371600"/>
              <a:gd name="connsiteY5" fmla="*/ 84221 h 3043990"/>
              <a:gd name="connsiteX6" fmla="*/ 1034716 w 1371600"/>
              <a:gd name="connsiteY6" fmla="*/ 120316 h 3043990"/>
              <a:gd name="connsiteX7" fmla="*/ 1070810 w 1371600"/>
              <a:gd name="connsiteY7" fmla="*/ 132348 h 3043990"/>
              <a:gd name="connsiteX8" fmla="*/ 1130968 w 1371600"/>
              <a:gd name="connsiteY8" fmla="*/ 180474 h 3043990"/>
              <a:gd name="connsiteX9" fmla="*/ 1167063 w 1371600"/>
              <a:gd name="connsiteY9" fmla="*/ 216569 h 3043990"/>
              <a:gd name="connsiteX10" fmla="*/ 1191126 w 1371600"/>
              <a:gd name="connsiteY10" fmla="*/ 252663 h 3043990"/>
              <a:gd name="connsiteX11" fmla="*/ 1227221 w 1371600"/>
              <a:gd name="connsiteY11" fmla="*/ 264695 h 3043990"/>
              <a:gd name="connsiteX12" fmla="*/ 1263316 w 1371600"/>
              <a:gd name="connsiteY12" fmla="*/ 300790 h 3043990"/>
              <a:gd name="connsiteX13" fmla="*/ 1299410 w 1371600"/>
              <a:gd name="connsiteY13" fmla="*/ 324853 h 3043990"/>
              <a:gd name="connsiteX14" fmla="*/ 1323474 w 1371600"/>
              <a:gd name="connsiteY14" fmla="*/ 421106 h 3043990"/>
              <a:gd name="connsiteX15" fmla="*/ 1347537 w 1371600"/>
              <a:gd name="connsiteY15" fmla="*/ 457200 h 3043990"/>
              <a:gd name="connsiteX16" fmla="*/ 1371600 w 1371600"/>
              <a:gd name="connsiteY16" fmla="*/ 661737 h 3043990"/>
              <a:gd name="connsiteX17" fmla="*/ 1359568 w 1371600"/>
              <a:gd name="connsiteY17" fmla="*/ 697832 h 3043990"/>
              <a:gd name="connsiteX18" fmla="*/ 1347537 w 1371600"/>
              <a:gd name="connsiteY18" fmla="*/ 757990 h 3043990"/>
              <a:gd name="connsiteX19" fmla="*/ 1335505 w 1371600"/>
              <a:gd name="connsiteY19" fmla="*/ 794085 h 3043990"/>
              <a:gd name="connsiteX20" fmla="*/ 1323474 w 1371600"/>
              <a:gd name="connsiteY20" fmla="*/ 854242 h 3043990"/>
              <a:gd name="connsiteX21" fmla="*/ 1299410 w 1371600"/>
              <a:gd name="connsiteY21" fmla="*/ 902369 h 3043990"/>
              <a:gd name="connsiteX22" fmla="*/ 1275347 w 1371600"/>
              <a:gd name="connsiteY22" fmla="*/ 1070811 h 3043990"/>
              <a:gd name="connsiteX23" fmla="*/ 1263316 w 1371600"/>
              <a:gd name="connsiteY23" fmla="*/ 1118937 h 3043990"/>
              <a:gd name="connsiteX24" fmla="*/ 1251284 w 1371600"/>
              <a:gd name="connsiteY24" fmla="*/ 1179095 h 3043990"/>
              <a:gd name="connsiteX25" fmla="*/ 1227221 w 1371600"/>
              <a:gd name="connsiteY25" fmla="*/ 1227221 h 3043990"/>
              <a:gd name="connsiteX26" fmla="*/ 1215189 w 1371600"/>
              <a:gd name="connsiteY26" fmla="*/ 1275348 h 3043990"/>
              <a:gd name="connsiteX27" fmla="*/ 1191126 w 1371600"/>
              <a:gd name="connsiteY27" fmla="*/ 1347537 h 3043990"/>
              <a:gd name="connsiteX28" fmla="*/ 1179095 w 1371600"/>
              <a:gd name="connsiteY28" fmla="*/ 1383632 h 3043990"/>
              <a:gd name="connsiteX29" fmla="*/ 1155031 w 1371600"/>
              <a:gd name="connsiteY29" fmla="*/ 1407695 h 3043990"/>
              <a:gd name="connsiteX30" fmla="*/ 1118937 w 1371600"/>
              <a:gd name="connsiteY30" fmla="*/ 1479885 h 3043990"/>
              <a:gd name="connsiteX31" fmla="*/ 1094874 w 1371600"/>
              <a:gd name="connsiteY31" fmla="*/ 1552074 h 3043990"/>
              <a:gd name="connsiteX32" fmla="*/ 1070810 w 1371600"/>
              <a:gd name="connsiteY32" fmla="*/ 1588169 h 3043990"/>
              <a:gd name="connsiteX33" fmla="*/ 1034716 w 1371600"/>
              <a:gd name="connsiteY33" fmla="*/ 1696453 h 3043990"/>
              <a:gd name="connsiteX34" fmla="*/ 1010653 w 1371600"/>
              <a:gd name="connsiteY34" fmla="*/ 1744579 h 3043990"/>
              <a:gd name="connsiteX35" fmla="*/ 998621 w 1371600"/>
              <a:gd name="connsiteY35" fmla="*/ 1792706 h 3043990"/>
              <a:gd name="connsiteX36" fmla="*/ 986589 w 1371600"/>
              <a:gd name="connsiteY36" fmla="*/ 1828800 h 3043990"/>
              <a:gd name="connsiteX37" fmla="*/ 974558 w 1371600"/>
              <a:gd name="connsiteY37" fmla="*/ 1985211 h 3043990"/>
              <a:gd name="connsiteX38" fmla="*/ 962526 w 1371600"/>
              <a:gd name="connsiteY38" fmla="*/ 2069432 h 3043990"/>
              <a:gd name="connsiteX39" fmla="*/ 974558 w 1371600"/>
              <a:gd name="connsiteY39" fmla="*/ 2610853 h 3043990"/>
              <a:gd name="connsiteX40" fmla="*/ 962526 w 1371600"/>
              <a:gd name="connsiteY40" fmla="*/ 2863516 h 3043990"/>
              <a:gd name="connsiteX41" fmla="*/ 974558 w 1371600"/>
              <a:gd name="connsiteY41" fmla="*/ 3043990 h 3043990"/>
              <a:gd name="connsiteX0" fmla="*/ 0 w 1371600"/>
              <a:gd name="connsiteY0" fmla="*/ 0 h 3043990"/>
              <a:gd name="connsiteX1" fmla="*/ 372979 w 1371600"/>
              <a:gd name="connsiteY1" fmla="*/ 12032 h 3043990"/>
              <a:gd name="connsiteX2" fmla="*/ 421105 w 1371600"/>
              <a:gd name="connsiteY2" fmla="*/ 24063 h 3043990"/>
              <a:gd name="connsiteX3" fmla="*/ 564816 w 1371600"/>
              <a:gd name="connsiteY3" fmla="*/ 5013 h 3043990"/>
              <a:gd name="connsiteX4" fmla="*/ 950495 w 1371600"/>
              <a:gd name="connsiteY4" fmla="*/ 84221 h 3043990"/>
              <a:gd name="connsiteX5" fmla="*/ 1034716 w 1371600"/>
              <a:gd name="connsiteY5" fmla="*/ 120316 h 3043990"/>
              <a:gd name="connsiteX6" fmla="*/ 1070810 w 1371600"/>
              <a:gd name="connsiteY6" fmla="*/ 132348 h 3043990"/>
              <a:gd name="connsiteX7" fmla="*/ 1130968 w 1371600"/>
              <a:gd name="connsiteY7" fmla="*/ 180474 h 3043990"/>
              <a:gd name="connsiteX8" fmla="*/ 1167063 w 1371600"/>
              <a:gd name="connsiteY8" fmla="*/ 216569 h 3043990"/>
              <a:gd name="connsiteX9" fmla="*/ 1191126 w 1371600"/>
              <a:gd name="connsiteY9" fmla="*/ 252663 h 3043990"/>
              <a:gd name="connsiteX10" fmla="*/ 1227221 w 1371600"/>
              <a:gd name="connsiteY10" fmla="*/ 264695 h 3043990"/>
              <a:gd name="connsiteX11" fmla="*/ 1263316 w 1371600"/>
              <a:gd name="connsiteY11" fmla="*/ 300790 h 3043990"/>
              <a:gd name="connsiteX12" fmla="*/ 1299410 w 1371600"/>
              <a:gd name="connsiteY12" fmla="*/ 324853 h 3043990"/>
              <a:gd name="connsiteX13" fmla="*/ 1323474 w 1371600"/>
              <a:gd name="connsiteY13" fmla="*/ 421106 h 3043990"/>
              <a:gd name="connsiteX14" fmla="*/ 1347537 w 1371600"/>
              <a:gd name="connsiteY14" fmla="*/ 457200 h 3043990"/>
              <a:gd name="connsiteX15" fmla="*/ 1371600 w 1371600"/>
              <a:gd name="connsiteY15" fmla="*/ 661737 h 3043990"/>
              <a:gd name="connsiteX16" fmla="*/ 1359568 w 1371600"/>
              <a:gd name="connsiteY16" fmla="*/ 697832 h 3043990"/>
              <a:gd name="connsiteX17" fmla="*/ 1347537 w 1371600"/>
              <a:gd name="connsiteY17" fmla="*/ 757990 h 3043990"/>
              <a:gd name="connsiteX18" fmla="*/ 1335505 w 1371600"/>
              <a:gd name="connsiteY18" fmla="*/ 794085 h 3043990"/>
              <a:gd name="connsiteX19" fmla="*/ 1323474 w 1371600"/>
              <a:gd name="connsiteY19" fmla="*/ 854242 h 3043990"/>
              <a:gd name="connsiteX20" fmla="*/ 1299410 w 1371600"/>
              <a:gd name="connsiteY20" fmla="*/ 902369 h 3043990"/>
              <a:gd name="connsiteX21" fmla="*/ 1275347 w 1371600"/>
              <a:gd name="connsiteY21" fmla="*/ 1070811 h 3043990"/>
              <a:gd name="connsiteX22" fmla="*/ 1263316 w 1371600"/>
              <a:gd name="connsiteY22" fmla="*/ 1118937 h 3043990"/>
              <a:gd name="connsiteX23" fmla="*/ 1251284 w 1371600"/>
              <a:gd name="connsiteY23" fmla="*/ 1179095 h 3043990"/>
              <a:gd name="connsiteX24" fmla="*/ 1227221 w 1371600"/>
              <a:gd name="connsiteY24" fmla="*/ 1227221 h 3043990"/>
              <a:gd name="connsiteX25" fmla="*/ 1215189 w 1371600"/>
              <a:gd name="connsiteY25" fmla="*/ 1275348 h 3043990"/>
              <a:gd name="connsiteX26" fmla="*/ 1191126 w 1371600"/>
              <a:gd name="connsiteY26" fmla="*/ 1347537 h 3043990"/>
              <a:gd name="connsiteX27" fmla="*/ 1179095 w 1371600"/>
              <a:gd name="connsiteY27" fmla="*/ 1383632 h 3043990"/>
              <a:gd name="connsiteX28" fmla="*/ 1155031 w 1371600"/>
              <a:gd name="connsiteY28" fmla="*/ 1407695 h 3043990"/>
              <a:gd name="connsiteX29" fmla="*/ 1118937 w 1371600"/>
              <a:gd name="connsiteY29" fmla="*/ 1479885 h 3043990"/>
              <a:gd name="connsiteX30" fmla="*/ 1094874 w 1371600"/>
              <a:gd name="connsiteY30" fmla="*/ 1552074 h 3043990"/>
              <a:gd name="connsiteX31" fmla="*/ 1070810 w 1371600"/>
              <a:gd name="connsiteY31" fmla="*/ 1588169 h 3043990"/>
              <a:gd name="connsiteX32" fmla="*/ 1034716 w 1371600"/>
              <a:gd name="connsiteY32" fmla="*/ 1696453 h 3043990"/>
              <a:gd name="connsiteX33" fmla="*/ 1010653 w 1371600"/>
              <a:gd name="connsiteY33" fmla="*/ 1744579 h 3043990"/>
              <a:gd name="connsiteX34" fmla="*/ 998621 w 1371600"/>
              <a:gd name="connsiteY34" fmla="*/ 1792706 h 3043990"/>
              <a:gd name="connsiteX35" fmla="*/ 986589 w 1371600"/>
              <a:gd name="connsiteY35" fmla="*/ 1828800 h 3043990"/>
              <a:gd name="connsiteX36" fmla="*/ 974558 w 1371600"/>
              <a:gd name="connsiteY36" fmla="*/ 1985211 h 3043990"/>
              <a:gd name="connsiteX37" fmla="*/ 962526 w 1371600"/>
              <a:gd name="connsiteY37" fmla="*/ 2069432 h 3043990"/>
              <a:gd name="connsiteX38" fmla="*/ 974558 w 1371600"/>
              <a:gd name="connsiteY38" fmla="*/ 2610853 h 3043990"/>
              <a:gd name="connsiteX39" fmla="*/ 962526 w 1371600"/>
              <a:gd name="connsiteY39" fmla="*/ 2863516 h 3043990"/>
              <a:gd name="connsiteX40" fmla="*/ 974558 w 1371600"/>
              <a:gd name="connsiteY40" fmla="*/ 3043990 h 3043990"/>
              <a:gd name="connsiteX0" fmla="*/ 0 w 1371600"/>
              <a:gd name="connsiteY0" fmla="*/ 0 h 3043990"/>
              <a:gd name="connsiteX1" fmla="*/ 372979 w 1371600"/>
              <a:gd name="connsiteY1" fmla="*/ 12032 h 3043990"/>
              <a:gd name="connsiteX2" fmla="*/ 564816 w 1371600"/>
              <a:gd name="connsiteY2" fmla="*/ 5013 h 3043990"/>
              <a:gd name="connsiteX3" fmla="*/ 950495 w 1371600"/>
              <a:gd name="connsiteY3" fmla="*/ 84221 h 3043990"/>
              <a:gd name="connsiteX4" fmla="*/ 1034716 w 1371600"/>
              <a:gd name="connsiteY4" fmla="*/ 120316 h 3043990"/>
              <a:gd name="connsiteX5" fmla="*/ 1070810 w 1371600"/>
              <a:gd name="connsiteY5" fmla="*/ 132348 h 3043990"/>
              <a:gd name="connsiteX6" fmla="*/ 1130968 w 1371600"/>
              <a:gd name="connsiteY6" fmla="*/ 180474 h 3043990"/>
              <a:gd name="connsiteX7" fmla="*/ 1167063 w 1371600"/>
              <a:gd name="connsiteY7" fmla="*/ 216569 h 3043990"/>
              <a:gd name="connsiteX8" fmla="*/ 1191126 w 1371600"/>
              <a:gd name="connsiteY8" fmla="*/ 252663 h 3043990"/>
              <a:gd name="connsiteX9" fmla="*/ 1227221 w 1371600"/>
              <a:gd name="connsiteY9" fmla="*/ 264695 h 3043990"/>
              <a:gd name="connsiteX10" fmla="*/ 1263316 w 1371600"/>
              <a:gd name="connsiteY10" fmla="*/ 300790 h 3043990"/>
              <a:gd name="connsiteX11" fmla="*/ 1299410 w 1371600"/>
              <a:gd name="connsiteY11" fmla="*/ 324853 h 3043990"/>
              <a:gd name="connsiteX12" fmla="*/ 1323474 w 1371600"/>
              <a:gd name="connsiteY12" fmla="*/ 421106 h 3043990"/>
              <a:gd name="connsiteX13" fmla="*/ 1347537 w 1371600"/>
              <a:gd name="connsiteY13" fmla="*/ 457200 h 3043990"/>
              <a:gd name="connsiteX14" fmla="*/ 1371600 w 1371600"/>
              <a:gd name="connsiteY14" fmla="*/ 661737 h 3043990"/>
              <a:gd name="connsiteX15" fmla="*/ 1359568 w 1371600"/>
              <a:gd name="connsiteY15" fmla="*/ 697832 h 3043990"/>
              <a:gd name="connsiteX16" fmla="*/ 1347537 w 1371600"/>
              <a:gd name="connsiteY16" fmla="*/ 757990 h 3043990"/>
              <a:gd name="connsiteX17" fmla="*/ 1335505 w 1371600"/>
              <a:gd name="connsiteY17" fmla="*/ 794085 h 3043990"/>
              <a:gd name="connsiteX18" fmla="*/ 1323474 w 1371600"/>
              <a:gd name="connsiteY18" fmla="*/ 854242 h 3043990"/>
              <a:gd name="connsiteX19" fmla="*/ 1299410 w 1371600"/>
              <a:gd name="connsiteY19" fmla="*/ 902369 h 3043990"/>
              <a:gd name="connsiteX20" fmla="*/ 1275347 w 1371600"/>
              <a:gd name="connsiteY20" fmla="*/ 1070811 h 3043990"/>
              <a:gd name="connsiteX21" fmla="*/ 1263316 w 1371600"/>
              <a:gd name="connsiteY21" fmla="*/ 1118937 h 3043990"/>
              <a:gd name="connsiteX22" fmla="*/ 1251284 w 1371600"/>
              <a:gd name="connsiteY22" fmla="*/ 1179095 h 3043990"/>
              <a:gd name="connsiteX23" fmla="*/ 1227221 w 1371600"/>
              <a:gd name="connsiteY23" fmla="*/ 1227221 h 3043990"/>
              <a:gd name="connsiteX24" fmla="*/ 1215189 w 1371600"/>
              <a:gd name="connsiteY24" fmla="*/ 1275348 h 3043990"/>
              <a:gd name="connsiteX25" fmla="*/ 1191126 w 1371600"/>
              <a:gd name="connsiteY25" fmla="*/ 1347537 h 3043990"/>
              <a:gd name="connsiteX26" fmla="*/ 1179095 w 1371600"/>
              <a:gd name="connsiteY26" fmla="*/ 1383632 h 3043990"/>
              <a:gd name="connsiteX27" fmla="*/ 1155031 w 1371600"/>
              <a:gd name="connsiteY27" fmla="*/ 1407695 h 3043990"/>
              <a:gd name="connsiteX28" fmla="*/ 1118937 w 1371600"/>
              <a:gd name="connsiteY28" fmla="*/ 1479885 h 3043990"/>
              <a:gd name="connsiteX29" fmla="*/ 1094874 w 1371600"/>
              <a:gd name="connsiteY29" fmla="*/ 1552074 h 3043990"/>
              <a:gd name="connsiteX30" fmla="*/ 1070810 w 1371600"/>
              <a:gd name="connsiteY30" fmla="*/ 1588169 h 3043990"/>
              <a:gd name="connsiteX31" fmla="*/ 1034716 w 1371600"/>
              <a:gd name="connsiteY31" fmla="*/ 1696453 h 3043990"/>
              <a:gd name="connsiteX32" fmla="*/ 1010653 w 1371600"/>
              <a:gd name="connsiteY32" fmla="*/ 1744579 h 3043990"/>
              <a:gd name="connsiteX33" fmla="*/ 998621 w 1371600"/>
              <a:gd name="connsiteY33" fmla="*/ 1792706 h 3043990"/>
              <a:gd name="connsiteX34" fmla="*/ 986589 w 1371600"/>
              <a:gd name="connsiteY34" fmla="*/ 1828800 h 3043990"/>
              <a:gd name="connsiteX35" fmla="*/ 974558 w 1371600"/>
              <a:gd name="connsiteY35" fmla="*/ 1985211 h 3043990"/>
              <a:gd name="connsiteX36" fmla="*/ 962526 w 1371600"/>
              <a:gd name="connsiteY36" fmla="*/ 2069432 h 3043990"/>
              <a:gd name="connsiteX37" fmla="*/ 974558 w 1371600"/>
              <a:gd name="connsiteY37" fmla="*/ 2610853 h 3043990"/>
              <a:gd name="connsiteX38" fmla="*/ 962526 w 1371600"/>
              <a:gd name="connsiteY38" fmla="*/ 2863516 h 3043990"/>
              <a:gd name="connsiteX39" fmla="*/ 974558 w 1371600"/>
              <a:gd name="connsiteY39" fmla="*/ 3043990 h 3043990"/>
              <a:gd name="connsiteX0" fmla="*/ 0 w 1371600"/>
              <a:gd name="connsiteY0" fmla="*/ 13368 h 3057358"/>
              <a:gd name="connsiteX1" fmla="*/ 366629 w 1371600"/>
              <a:gd name="connsiteY1" fmla="*/ 0 h 3057358"/>
              <a:gd name="connsiteX2" fmla="*/ 564816 w 1371600"/>
              <a:gd name="connsiteY2" fmla="*/ 18381 h 3057358"/>
              <a:gd name="connsiteX3" fmla="*/ 950495 w 1371600"/>
              <a:gd name="connsiteY3" fmla="*/ 97589 h 3057358"/>
              <a:gd name="connsiteX4" fmla="*/ 1034716 w 1371600"/>
              <a:gd name="connsiteY4" fmla="*/ 133684 h 3057358"/>
              <a:gd name="connsiteX5" fmla="*/ 1070810 w 1371600"/>
              <a:gd name="connsiteY5" fmla="*/ 145716 h 3057358"/>
              <a:gd name="connsiteX6" fmla="*/ 1130968 w 1371600"/>
              <a:gd name="connsiteY6" fmla="*/ 193842 h 3057358"/>
              <a:gd name="connsiteX7" fmla="*/ 1167063 w 1371600"/>
              <a:gd name="connsiteY7" fmla="*/ 229937 h 3057358"/>
              <a:gd name="connsiteX8" fmla="*/ 1191126 w 1371600"/>
              <a:gd name="connsiteY8" fmla="*/ 266031 h 3057358"/>
              <a:gd name="connsiteX9" fmla="*/ 1227221 w 1371600"/>
              <a:gd name="connsiteY9" fmla="*/ 278063 h 3057358"/>
              <a:gd name="connsiteX10" fmla="*/ 1263316 w 1371600"/>
              <a:gd name="connsiteY10" fmla="*/ 314158 h 3057358"/>
              <a:gd name="connsiteX11" fmla="*/ 1299410 w 1371600"/>
              <a:gd name="connsiteY11" fmla="*/ 338221 h 3057358"/>
              <a:gd name="connsiteX12" fmla="*/ 1323474 w 1371600"/>
              <a:gd name="connsiteY12" fmla="*/ 434474 h 3057358"/>
              <a:gd name="connsiteX13" fmla="*/ 1347537 w 1371600"/>
              <a:gd name="connsiteY13" fmla="*/ 470568 h 3057358"/>
              <a:gd name="connsiteX14" fmla="*/ 1371600 w 1371600"/>
              <a:gd name="connsiteY14" fmla="*/ 675105 h 3057358"/>
              <a:gd name="connsiteX15" fmla="*/ 1359568 w 1371600"/>
              <a:gd name="connsiteY15" fmla="*/ 711200 h 3057358"/>
              <a:gd name="connsiteX16" fmla="*/ 1347537 w 1371600"/>
              <a:gd name="connsiteY16" fmla="*/ 771358 h 3057358"/>
              <a:gd name="connsiteX17" fmla="*/ 1335505 w 1371600"/>
              <a:gd name="connsiteY17" fmla="*/ 807453 h 3057358"/>
              <a:gd name="connsiteX18" fmla="*/ 1323474 w 1371600"/>
              <a:gd name="connsiteY18" fmla="*/ 867610 h 3057358"/>
              <a:gd name="connsiteX19" fmla="*/ 1299410 w 1371600"/>
              <a:gd name="connsiteY19" fmla="*/ 915737 h 3057358"/>
              <a:gd name="connsiteX20" fmla="*/ 1275347 w 1371600"/>
              <a:gd name="connsiteY20" fmla="*/ 1084179 h 3057358"/>
              <a:gd name="connsiteX21" fmla="*/ 1263316 w 1371600"/>
              <a:gd name="connsiteY21" fmla="*/ 1132305 h 3057358"/>
              <a:gd name="connsiteX22" fmla="*/ 1251284 w 1371600"/>
              <a:gd name="connsiteY22" fmla="*/ 1192463 h 3057358"/>
              <a:gd name="connsiteX23" fmla="*/ 1227221 w 1371600"/>
              <a:gd name="connsiteY23" fmla="*/ 1240589 h 3057358"/>
              <a:gd name="connsiteX24" fmla="*/ 1215189 w 1371600"/>
              <a:gd name="connsiteY24" fmla="*/ 1288716 h 3057358"/>
              <a:gd name="connsiteX25" fmla="*/ 1191126 w 1371600"/>
              <a:gd name="connsiteY25" fmla="*/ 1360905 h 3057358"/>
              <a:gd name="connsiteX26" fmla="*/ 1179095 w 1371600"/>
              <a:gd name="connsiteY26" fmla="*/ 1397000 h 3057358"/>
              <a:gd name="connsiteX27" fmla="*/ 1155031 w 1371600"/>
              <a:gd name="connsiteY27" fmla="*/ 1421063 h 3057358"/>
              <a:gd name="connsiteX28" fmla="*/ 1118937 w 1371600"/>
              <a:gd name="connsiteY28" fmla="*/ 1493253 h 3057358"/>
              <a:gd name="connsiteX29" fmla="*/ 1094874 w 1371600"/>
              <a:gd name="connsiteY29" fmla="*/ 1565442 h 3057358"/>
              <a:gd name="connsiteX30" fmla="*/ 1070810 w 1371600"/>
              <a:gd name="connsiteY30" fmla="*/ 1601537 h 3057358"/>
              <a:gd name="connsiteX31" fmla="*/ 1034716 w 1371600"/>
              <a:gd name="connsiteY31" fmla="*/ 1709821 h 3057358"/>
              <a:gd name="connsiteX32" fmla="*/ 1010653 w 1371600"/>
              <a:gd name="connsiteY32" fmla="*/ 1757947 h 3057358"/>
              <a:gd name="connsiteX33" fmla="*/ 998621 w 1371600"/>
              <a:gd name="connsiteY33" fmla="*/ 1806074 h 3057358"/>
              <a:gd name="connsiteX34" fmla="*/ 986589 w 1371600"/>
              <a:gd name="connsiteY34" fmla="*/ 1842168 h 3057358"/>
              <a:gd name="connsiteX35" fmla="*/ 974558 w 1371600"/>
              <a:gd name="connsiteY35" fmla="*/ 1998579 h 3057358"/>
              <a:gd name="connsiteX36" fmla="*/ 962526 w 1371600"/>
              <a:gd name="connsiteY36" fmla="*/ 2082800 h 3057358"/>
              <a:gd name="connsiteX37" fmla="*/ 974558 w 1371600"/>
              <a:gd name="connsiteY37" fmla="*/ 2624221 h 3057358"/>
              <a:gd name="connsiteX38" fmla="*/ 962526 w 1371600"/>
              <a:gd name="connsiteY38" fmla="*/ 2876884 h 3057358"/>
              <a:gd name="connsiteX39" fmla="*/ 974558 w 1371600"/>
              <a:gd name="connsiteY39" fmla="*/ 3057358 h 3057358"/>
              <a:gd name="connsiteX0" fmla="*/ 0 w 1371600"/>
              <a:gd name="connsiteY0" fmla="*/ 17858 h 3061848"/>
              <a:gd name="connsiteX1" fmla="*/ 366629 w 1371600"/>
              <a:gd name="connsiteY1" fmla="*/ 4490 h 3061848"/>
              <a:gd name="connsiteX2" fmla="*/ 950495 w 1371600"/>
              <a:gd name="connsiteY2" fmla="*/ 102079 h 3061848"/>
              <a:gd name="connsiteX3" fmla="*/ 1034716 w 1371600"/>
              <a:gd name="connsiteY3" fmla="*/ 138174 h 3061848"/>
              <a:gd name="connsiteX4" fmla="*/ 1070810 w 1371600"/>
              <a:gd name="connsiteY4" fmla="*/ 150206 h 3061848"/>
              <a:gd name="connsiteX5" fmla="*/ 1130968 w 1371600"/>
              <a:gd name="connsiteY5" fmla="*/ 198332 h 3061848"/>
              <a:gd name="connsiteX6" fmla="*/ 1167063 w 1371600"/>
              <a:gd name="connsiteY6" fmla="*/ 234427 h 3061848"/>
              <a:gd name="connsiteX7" fmla="*/ 1191126 w 1371600"/>
              <a:gd name="connsiteY7" fmla="*/ 270521 h 3061848"/>
              <a:gd name="connsiteX8" fmla="*/ 1227221 w 1371600"/>
              <a:gd name="connsiteY8" fmla="*/ 282553 h 3061848"/>
              <a:gd name="connsiteX9" fmla="*/ 1263316 w 1371600"/>
              <a:gd name="connsiteY9" fmla="*/ 318648 h 3061848"/>
              <a:gd name="connsiteX10" fmla="*/ 1299410 w 1371600"/>
              <a:gd name="connsiteY10" fmla="*/ 342711 h 3061848"/>
              <a:gd name="connsiteX11" fmla="*/ 1323474 w 1371600"/>
              <a:gd name="connsiteY11" fmla="*/ 438964 h 3061848"/>
              <a:gd name="connsiteX12" fmla="*/ 1347537 w 1371600"/>
              <a:gd name="connsiteY12" fmla="*/ 475058 h 3061848"/>
              <a:gd name="connsiteX13" fmla="*/ 1371600 w 1371600"/>
              <a:gd name="connsiteY13" fmla="*/ 679595 h 3061848"/>
              <a:gd name="connsiteX14" fmla="*/ 1359568 w 1371600"/>
              <a:gd name="connsiteY14" fmla="*/ 715690 h 3061848"/>
              <a:gd name="connsiteX15" fmla="*/ 1347537 w 1371600"/>
              <a:gd name="connsiteY15" fmla="*/ 775848 h 3061848"/>
              <a:gd name="connsiteX16" fmla="*/ 1335505 w 1371600"/>
              <a:gd name="connsiteY16" fmla="*/ 811943 h 3061848"/>
              <a:gd name="connsiteX17" fmla="*/ 1323474 w 1371600"/>
              <a:gd name="connsiteY17" fmla="*/ 872100 h 3061848"/>
              <a:gd name="connsiteX18" fmla="*/ 1299410 w 1371600"/>
              <a:gd name="connsiteY18" fmla="*/ 920227 h 3061848"/>
              <a:gd name="connsiteX19" fmla="*/ 1275347 w 1371600"/>
              <a:gd name="connsiteY19" fmla="*/ 1088669 h 3061848"/>
              <a:gd name="connsiteX20" fmla="*/ 1263316 w 1371600"/>
              <a:gd name="connsiteY20" fmla="*/ 1136795 h 3061848"/>
              <a:gd name="connsiteX21" fmla="*/ 1251284 w 1371600"/>
              <a:gd name="connsiteY21" fmla="*/ 1196953 h 3061848"/>
              <a:gd name="connsiteX22" fmla="*/ 1227221 w 1371600"/>
              <a:gd name="connsiteY22" fmla="*/ 1245079 h 3061848"/>
              <a:gd name="connsiteX23" fmla="*/ 1215189 w 1371600"/>
              <a:gd name="connsiteY23" fmla="*/ 1293206 h 3061848"/>
              <a:gd name="connsiteX24" fmla="*/ 1191126 w 1371600"/>
              <a:gd name="connsiteY24" fmla="*/ 1365395 h 3061848"/>
              <a:gd name="connsiteX25" fmla="*/ 1179095 w 1371600"/>
              <a:gd name="connsiteY25" fmla="*/ 1401490 h 3061848"/>
              <a:gd name="connsiteX26" fmla="*/ 1155031 w 1371600"/>
              <a:gd name="connsiteY26" fmla="*/ 1425553 h 3061848"/>
              <a:gd name="connsiteX27" fmla="*/ 1118937 w 1371600"/>
              <a:gd name="connsiteY27" fmla="*/ 1497743 h 3061848"/>
              <a:gd name="connsiteX28" fmla="*/ 1094874 w 1371600"/>
              <a:gd name="connsiteY28" fmla="*/ 1569932 h 3061848"/>
              <a:gd name="connsiteX29" fmla="*/ 1070810 w 1371600"/>
              <a:gd name="connsiteY29" fmla="*/ 1606027 h 3061848"/>
              <a:gd name="connsiteX30" fmla="*/ 1034716 w 1371600"/>
              <a:gd name="connsiteY30" fmla="*/ 1714311 h 3061848"/>
              <a:gd name="connsiteX31" fmla="*/ 1010653 w 1371600"/>
              <a:gd name="connsiteY31" fmla="*/ 1762437 h 3061848"/>
              <a:gd name="connsiteX32" fmla="*/ 998621 w 1371600"/>
              <a:gd name="connsiteY32" fmla="*/ 1810564 h 3061848"/>
              <a:gd name="connsiteX33" fmla="*/ 986589 w 1371600"/>
              <a:gd name="connsiteY33" fmla="*/ 1846658 h 3061848"/>
              <a:gd name="connsiteX34" fmla="*/ 974558 w 1371600"/>
              <a:gd name="connsiteY34" fmla="*/ 2003069 h 3061848"/>
              <a:gd name="connsiteX35" fmla="*/ 962526 w 1371600"/>
              <a:gd name="connsiteY35" fmla="*/ 2087290 h 3061848"/>
              <a:gd name="connsiteX36" fmla="*/ 974558 w 1371600"/>
              <a:gd name="connsiteY36" fmla="*/ 2628711 h 3061848"/>
              <a:gd name="connsiteX37" fmla="*/ 962526 w 1371600"/>
              <a:gd name="connsiteY37" fmla="*/ 2881374 h 3061848"/>
              <a:gd name="connsiteX38" fmla="*/ 974558 w 1371600"/>
              <a:gd name="connsiteY38" fmla="*/ 3061848 h 3061848"/>
              <a:gd name="connsiteX0" fmla="*/ 0 w 1371600"/>
              <a:gd name="connsiteY0" fmla="*/ 13649 h 3057639"/>
              <a:gd name="connsiteX1" fmla="*/ 366629 w 1371600"/>
              <a:gd name="connsiteY1" fmla="*/ 281 h 3057639"/>
              <a:gd name="connsiteX2" fmla="*/ 699690 w 1371600"/>
              <a:gd name="connsiteY2" fmla="*/ 26721 h 3057639"/>
              <a:gd name="connsiteX3" fmla="*/ 950495 w 1371600"/>
              <a:gd name="connsiteY3" fmla="*/ 97870 h 3057639"/>
              <a:gd name="connsiteX4" fmla="*/ 1034716 w 1371600"/>
              <a:gd name="connsiteY4" fmla="*/ 133965 h 3057639"/>
              <a:gd name="connsiteX5" fmla="*/ 1070810 w 1371600"/>
              <a:gd name="connsiteY5" fmla="*/ 145997 h 3057639"/>
              <a:gd name="connsiteX6" fmla="*/ 1130968 w 1371600"/>
              <a:gd name="connsiteY6" fmla="*/ 194123 h 3057639"/>
              <a:gd name="connsiteX7" fmla="*/ 1167063 w 1371600"/>
              <a:gd name="connsiteY7" fmla="*/ 230218 h 3057639"/>
              <a:gd name="connsiteX8" fmla="*/ 1191126 w 1371600"/>
              <a:gd name="connsiteY8" fmla="*/ 266312 h 3057639"/>
              <a:gd name="connsiteX9" fmla="*/ 1227221 w 1371600"/>
              <a:gd name="connsiteY9" fmla="*/ 278344 h 3057639"/>
              <a:gd name="connsiteX10" fmla="*/ 1263316 w 1371600"/>
              <a:gd name="connsiteY10" fmla="*/ 314439 h 3057639"/>
              <a:gd name="connsiteX11" fmla="*/ 1299410 w 1371600"/>
              <a:gd name="connsiteY11" fmla="*/ 338502 h 3057639"/>
              <a:gd name="connsiteX12" fmla="*/ 1323474 w 1371600"/>
              <a:gd name="connsiteY12" fmla="*/ 434755 h 3057639"/>
              <a:gd name="connsiteX13" fmla="*/ 1347537 w 1371600"/>
              <a:gd name="connsiteY13" fmla="*/ 470849 h 3057639"/>
              <a:gd name="connsiteX14" fmla="*/ 1371600 w 1371600"/>
              <a:gd name="connsiteY14" fmla="*/ 675386 h 3057639"/>
              <a:gd name="connsiteX15" fmla="*/ 1359568 w 1371600"/>
              <a:gd name="connsiteY15" fmla="*/ 711481 h 3057639"/>
              <a:gd name="connsiteX16" fmla="*/ 1347537 w 1371600"/>
              <a:gd name="connsiteY16" fmla="*/ 771639 h 3057639"/>
              <a:gd name="connsiteX17" fmla="*/ 1335505 w 1371600"/>
              <a:gd name="connsiteY17" fmla="*/ 807734 h 3057639"/>
              <a:gd name="connsiteX18" fmla="*/ 1323474 w 1371600"/>
              <a:gd name="connsiteY18" fmla="*/ 867891 h 3057639"/>
              <a:gd name="connsiteX19" fmla="*/ 1299410 w 1371600"/>
              <a:gd name="connsiteY19" fmla="*/ 916018 h 3057639"/>
              <a:gd name="connsiteX20" fmla="*/ 1275347 w 1371600"/>
              <a:gd name="connsiteY20" fmla="*/ 1084460 h 3057639"/>
              <a:gd name="connsiteX21" fmla="*/ 1263316 w 1371600"/>
              <a:gd name="connsiteY21" fmla="*/ 1132586 h 3057639"/>
              <a:gd name="connsiteX22" fmla="*/ 1251284 w 1371600"/>
              <a:gd name="connsiteY22" fmla="*/ 1192744 h 3057639"/>
              <a:gd name="connsiteX23" fmla="*/ 1227221 w 1371600"/>
              <a:gd name="connsiteY23" fmla="*/ 1240870 h 3057639"/>
              <a:gd name="connsiteX24" fmla="*/ 1215189 w 1371600"/>
              <a:gd name="connsiteY24" fmla="*/ 1288997 h 3057639"/>
              <a:gd name="connsiteX25" fmla="*/ 1191126 w 1371600"/>
              <a:gd name="connsiteY25" fmla="*/ 1361186 h 3057639"/>
              <a:gd name="connsiteX26" fmla="*/ 1179095 w 1371600"/>
              <a:gd name="connsiteY26" fmla="*/ 1397281 h 3057639"/>
              <a:gd name="connsiteX27" fmla="*/ 1155031 w 1371600"/>
              <a:gd name="connsiteY27" fmla="*/ 1421344 h 3057639"/>
              <a:gd name="connsiteX28" fmla="*/ 1118937 w 1371600"/>
              <a:gd name="connsiteY28" fmla="*/ 1493534 h 3057639"/>
              <a:gd name="connsiteX29" fmla="*/ 1094874 w 1371600"/>
              <a:gd name="connsiteY29" fmla="*/ 1565723 h 3057639"/>
              <a:gd name="connsiteX30" fmla="*/ 1070810 w 1371600"/>
              <a:gd name="connsiteY30" fmla="*/ 1601818 h 3057639"/>
              <a:gd name="connsiteX31" fmla="*/ 1034716 w 1371600"/>
              <a:gd name="connsiteY31" fmla="*/ 1710102 h 3057639"/>
              <a:gd name="connsiteX32" fmla="*/ 1010653 w 1371600"/>
              <a:gd name="connsiteY32" fmla="*/ 1758228 h 3057639"/>
              <a:gd name="connsiteX33" fmla="*/ 998621 w 1371600"/>
              <a:gd name="connsiteY33" fmla="*/ 1806355 h 3057639"/>
              <a:gd name="connsiteX34" fmla="*/ 986589 w 1371600"/>
              <a:gd name="connsiteY34" fmla="*/ 1842449 h 3057639"/>
              <a:gd name="connsiteX35" fmla="*/ 974558 w 1371600"/>
              <a:gd name="connsiteY35" fmla="*/ 1998860 h 3057639"/>
              <a:gd name="connsiteX36" fmla="*/ 962526 w 1371600"/>
              <a:gd name="connsiteY36" fmla="*/ 2083081 h 3057639"/>
              <a:gd name="connsiteX37" fmla="*/ 974558 w 1371600"/>
              <a:gd name="connsiteY37" fmla="*/ 2624502 h 3057639"/>
              <a:gd name="connsiteX38" fmla="*/ 962526 w 1371600"/>
              <a:gd name="connsiteY38" fmla="*/ 2877165 h 3057639"/>
              <a:gd name="connsiteX39" fmla="*/ 974558 w 1371600"/>
              <a:gd name="connsiteY39" fmla="*/ 3057639 h 3057639"/>
              <a:gd name="connsiteX0" fmla="*/ 0 w 1371600"/>
              <a:gd name="connsiteY0" fmla="*/ 13649 h 3057639"/>
              <a:gd name="connsiteX1" fmla="*/ 366629 w 1371600"/>
              <a:gd name="connsiteY1" fmla="*/ 281 h 3057639"/>
              <a:gd name="connsiteX2" fmla="*/ 699690 w 1371600"/>
              <a:gd name="connsiteY2" fmla="*/ 26721 h 3057639"/>
              <a:gd name="connsiteX3" fmla="*/ 950495 w 1371600"/>
              <a:gd name="connsiteY3" fmla="*/ 97870 h 3057639"/>
              <a:gd name="connsiteX4" fmla="*/ 1034716 w 1371600"/>
              <a:gd name="connsiteY4" fmla="*/ 133965 h 3057639"/>
              <a:gd name="connsiteX5" fmla="*/ 1070810 w 1371600"/>
              <a:gd name="connsiteY5" fmla="*/ 145997 h 3057639"/>
              <a:gd name="connsiteX6" fmla="*/ 1130968 w 1371600"/>
              <a:gd name="connsiteY6" fmla="*/ 194123 h 3057639"/>
              <a:gd name="connsiteX7" fmla="*/ 1167063 w 1371600"/>
              <a:gd name="connsiteY7" fmla="*/ 230218 h 3057639"/>
              <a:gd name="connsiteX8" fmla="*/ 1191126 w 1371600"/>
              <a:gd name="connsiteY8" fmla="*/ 266312 h 3057639"/>
              <a:gd name="connsiteX9" fmla="*/ 1227221 w 1371600"/>
              <a:gd name="connsiteY9" fmla="*/ 278344 h 3057639"/>
              <a:gd name="connsiteX10" fmla="*/ 1299410 w 1371600"/>
              <a:gd name="connsiteY10" fmla="*/ 338502 h 3057639"/>
              <a:gd name="connsiteX11" fmla="*/ 1323474 w 1371600"/>
              <a:gd name="connsiteY11" fmla="*/ 434755 h 3057639"/>
              <a:gd name="connsiteX12" fmla="*/ 1347537 w 1371600"/>
              <a:gd name="connsiteY12" fmla="*/ 470849 h 3057639"/>
              <a:gd name="connsiteX13" fmla="*/ 1371600 w 1371600"/>
              <a:gd name="connsiteY13" fmla="*/ 675386 h 3057639"/>
              <a:gd name="connsiteX14" fmla="*/ 1359568 w 1371600"/>
              <a:gd name="connsiteY14" fmla="*/ 711481 h 3057639"/>
              <a:gd name="connsiteX15" fmla="*/ 1347537 w 1371600"/>
              <a:gd name="connsiteY15" fmla="*/ 771639 h 3057639"/>
              <a:gd name="connsiteX16" fmla="*/ 1335505 w 1371600"/>
              <a:gd name="connsiteY16" fmla="*/ 807734 h 3057639"/>
              <a:gd name="connsiteX17" fmla="*/ 1323474 w 1371600"/>
              <a:gd name="connsiteY17" fmla="*/ 867891 h 3057639"/>
              <a:gd name="connsiteX18" fmla="*/ 1299410 w 1371600"/>
              <a:gd name="connsiteY18" fmla="*/ 916018 h 3057639"/>
              <a:gd name="connsiteX19" fmla="*/ 1275347 w 1371600"/>
              <a:gd name="connsiteY19" fmla="*/ 1084460 h 3057639"/>
              <a:gd name="connsiteX20" fmla="*/ 1263316 w 1371600"/>
              <a:gd name="connsiteY20" fmla="*/ 1132586 h 3057639"/>
              <a:gd name="connsiteX21" fmla="*/ 1251284 w 1371600"/>
              <a:gd name="connsiteY21" fmla="*/ 1192744 h 3057639"/>
              <a:gd name="connsiteX22" fmla="*/ 1227221 w 1371600"/>
              <a:gd name="connsiteY22" fmla="*/ 1240870 h 3057639"/>
              <a:gd name="connsiteX23" fmla="*/ 1215189 w 1371600"/>
              <a:gd name="connsiteY23" fmla="*/ 1288997 h 3057639"/>
              <a:gd name="connsiteX24" fmla="*/ 1191126 w 1371600"/>
              <a:gd name="connsiteY24" fmla="*/ 1361186 h 3057639"/>
              <a:gd name="connsiteX25" fmla="*/ 1179095 w 1371600"/>
              <a:gd name="connsiteY25" fmla="*/ 1397281 h 3057639"/>
              <a:gd name="connsiteX26" fmla="*/ 1155031 w 1371600"/>
              <a:gd name="connsiteY26" fmla="*/ 1421344 h 3057639"/>
              <a:gd name="connsiteX27" fmla="*/ 1118937 w 1371600"/>
              <a:gd name="connsiteY27" fmla="*/ 1493534 h 3057639"/>
              <a:gd name="connsiteX28" fmla="*/ 1094874 w 1371600"/>
              <a:gd name="connsiteY28" fmla="*/ 1565723 h 3057639"/>
              <a:gd name="connsiteX29" fmla="*/ 1070810 w 1371600"/>
              <a:gd name="connsiteY29" fmla="*/ 1601818 h 3057639"/>
              <a:gd name="connsiteX30" fmla="*/ 1034716 w 1371600"/>
              <a:gd name="connsiteY30" fmla="*/ 1710102 h 3057639"/>
              <a:gd name="connsiteX31" fmla="*/ 1010653 w 1371600"/>
              <a:gd name="connsiteY31" fmla="*/ 1758228 h 3057639"/>
              <a:gd name="connsiteX32" fmla="*/ 998621 w 1371600"/>
              <a:gd name="connsiteY32" fmla="*/ 1806355 h 3057639"/>
              <a:gd name="connsiteX33" fmla="*/ 986589 w 1371600"/>
              <a:gd name="connsiteY33" fmla="*/ 1842449 h 3057639"/>
              <a:gd name="connsiteX34" fmla="*/ 974558 w 1371600"/>
              <a:gd name="connsiteY34" fmla="*/ 1998860 h 3057639"/>
              <a:gd name="connsiteX35" fmla="*/ 962526 w 1371600"/>
              <a:gd name="connsiteY35" fmla="*/ 2083081 h 3057639"/>
              <a:gd name="connsiteX36" fmla="*/ 974558 w 1371600"/>
              <a:gd name="connsiteY36" fmla="*/ 2624502 h 3057639"/>
              <a:gd name="connsiteX37" fmla="*/ 962526 w 1371600"/>
              <a:gd name="connsiteY37" fmla="*/ 2877165 h 3057639"/>
              <a:gd name="connsiteX38" fmla="*/ 974558 w 1371600"/>
              <a:gd name="connsiteY38" fmla="*/ 3057639 h 3057639"/>
              <a:gd name="connsiteX0" fmla="*/ 0 w 1371600"/>
              <a:gd name="connsiteY0" fmla="*/ 13649 h 3057639"/>
              <a:gd name="connsiteX1" fmla="*/ 366629 w 1371600"/>
              <a:gd name="connsiteY1" fmla="*/ 281 h 3057639"/>
              <a:gd name="connsiteX2" fmla="*/ 699690 w 1371600"/>
              <a:gd name="connsiteY2" fmla="*/ 26721 h 3057639"/>
              <a:gd name="connsiteX3" fmla="*/ 950495 w 1371600"/>
              <a:gd name="connsiteY3" fmla="*/ 97870 h 3057639"/>
              <a:gd name="connsiteX4" fmla="*/ 1034716 w 1371600"/>
              <a:gd name="connsiteY4" fmla="*/ 133965 h 3057639"/>
              <a:gd name="connsiteX5" fmla="*/ 1070810 w 1371600"/>
              <a:gd name="connsiteY5" fmla="*/ 145997 h 3057639"/>
              <a:gd name="connsiteX6" fmla="*/ 1130968 w 1371600"/>
              <a:gd name="connsiteY6" fmla="*/ 194123 h 3057639"/>
              <a:gd name="connsiteX7" fmla="*/ 1167063 w 1371600"/>
              <a:gd name="connsiteY7" fmla="*/ 230218 h 3057639"/>
              <a:gd name="connsiteX8" fmla="*/ 1227221 w 1371600"/>
              <a:gd name="connsiteY8" fmla="*/ 278344 h 3057639"/>
              <a:gd name="connsiteX9" fmla="*/ 1299410 w 1371600"/>
              <a:gd name="connsiteY9" fmla="*/ 338502 h 3057639"/>
              <a:gd name="connsiteX10" fmla="*/ 1323474 w 1371600"/>
              <a:gd name="connsiteY10" fmla="*/ 434755 h 3057639"/>
              <a:gd name="connsiteX11" fmla="*/ 1347537 w 1371600"/>
              <a:gd name="connsiteY11" fmla="*/ 470849 h 3057639"/>
              <a:gd name="connsiteX12" fmla="*/ 1371600 w 1371600"/>
              <a:gd name="connsiteY12" fmla="*/ 675386 h 3057639"/>
              <a:gd name="connsiteX13" fmla="*/ 1359568 w 1371600"/>
              <a:gd name="connsiteY13" fmla="*/ 711481 h 3057639"/>
              <a:gd name="connsiteX14" fmla="*/ 1347537 w 1371600"/>
              <a:gd name="connsiteY14" fmla="*/ 771639 h 3057639"/>
              <a:gd name="connsiteX15" fmla="*/ 1335505 w 1371600"/>
              <a:gd name="connsiteY15" fmla="*/ 807734 h 3057639"/>
              <a:gd name="connsiteX16" fmla="*/ 1323474 w 1371600"/>
              <a:gd name="connsiteY16" fmla="*/ 867891 h 3057639"/>
              <a:gd name="connsiteX17" fmla="*/ 1299410 w 1371600"/>
              <a:gd name="connsiteY17" fmla="*/ 916018 h 3057639"/>
              <a:gd name="connsiteX18" fmla="*/ 1275347 w 1371600"/>
              <a:gd name="connsiteY18" fmla="*/ 1084460 h 3057639"/>
              <a:gd name="connsiteX19" fmla="*/ 1263316 w 1371600"/>
              <a:gd name="connsiteY19" fmla="*/ 1132586 h 3057639"/>
              <a:gd name="connsiteX20" fmla="*/ 1251284 w 1371600"/>
              <a:gd name="connsiteY20" fmla="*/ 1192744 h 3057639"/>
              <a:gd name="connsiteX21" fmla="*/ 1227221 w 1371600"/>
              <a:gd name="connsiteY21" fmla="*/ 1240870 h 3057639"/>
              <a:gd name="connsiteX22" fmla="*/ 1215189 w 1371600"/>
              <a:gd name="connsiteY22" fmla="*/ 1288997 h 3057639"/>
              <a:gd name="connsiteX23" fmla="*/ 1191126 w 1371600"/>
              <a:gd name="connsiteY23" fmla="*/ 1361186 h 3057639"/>
              <a:gd name="connsiteX24" fmla="*/ 1179095 w 1371600"/>
              <a:gd name="connsiteY24" fmla="*/ 1397281 h 3057639"/>
              <a:gd name="connsiteX25" fmla="*/ 1155031 w 1371600"/>
              <a:gd name="connsiteY25" fmla="*/ 1421344 h 3057639"/>
              <a:gd name="connsiteX26" fmla="*/ 1118937 w 1371600"/>
              <a:gd name="connsiteY26" fmla="*/ 1493534 h 3057639"/>
              <a:gd name="connsiteX27" fmla="*/ 1094874 w 1371600"/>
              <a:gd name="connsiteY27" fmla="*/ 1565723 h 3057639"/>
              <a:gd name="connsiteX28" fmla="*/ 1070810 w 1371600"/>
              <a:gd name="connsiteY28" fmla="*/ 1601818 h 3057639"/>
              <a:gd name="connsiteX29" fmla="*/ 1034716 w 1371600"/>
              <a:gd name="connsiteY29" fmla="*/ 1710102 h 3057639"/>
              <a:gd name="connsiteX30" fmla="*/ 1010653 w 1371600"/>
              <a:gd name="connsiteY30" fmla="*/ 1758228 h 3057639"/>
              <a:gd name="connsiteX31" fmla="*/ 998621 w 1371600"/>
              <a:gd name="connsiteY31" fmla="*/ 1806355 h 3057639"/>
              <a:gd name="connsiteX32" fmla="*/ 986589 w 1371600"/>
              <a:gd name="connsiteY32" fmla="*/ 1842449 h 3057639"/>
              <a:gd name="connsiteX33" fmla="*/ 974558 w 1371600"/>
              <a:gd name="connsiteY33" fmla="*/ 1998860 h 3057639"/>
              <a:gd name="connsiteX34" fmla="*/ 962526 w 1371600"/>
              <a:gd name="connsiteY34" fmla="*/ 2083081 h 3057639"/>
              <a:gd name="connsiteX35" fmla="*/ 974558 w 1371600"/>
              <a:gd name="connsiteY35" fmla="*/ 2624502 h 3057639"/>
              <a:gd name="connsiteX36" fmla="*/ 962526 w 1371600"/>
              <a:gd name="connsiteY36" fmla="*/ 2877165 h 3057639"/>
              <a:gd name="connsiteX37" fmla="*/ 974558 w 1371600"/>
              <a:gd name="connsiteY37" fmla="*/ 3057639 h 3057639"/>
              <a:gd name="connsiteX0" fmla="*/ 0 w 1371600"/>
              <a:gd name="connsiteY0" fmla="*/ 13649 h 3057639"/>
              <a:gd name="connsiteX1" fmla="*/ 366629 w 1371600"/>
              <a:gd name="connsiteY1" fmla="*/ 281 h 3057639"/>
              <a:gd name="connsiteX2" fmla="*/ 699690 w 1371600"/>
              <a:gd name="connsiteY2" fmla="*/ 26721 h 3057639"/>
              <a:gd name="connsiteX3" fmla="*/ 950495 w 1371600"/>
              <a:gd name="connsiteY3" fmla="*/ 97870 h 3057639"/>
              <a:gd name="connsiteX4" fmla="*/ 1034716 w 1371600"/>
              <a:gd name="connsiteY4" fmla="*/ 133965 h 3057639"/>
              <a:gd name="connsiteX5" fmla="*/ 1070810 w 1371600"/>
              <a:gd name="connsiteY5" fmla="*/ 145997 h 3057639"/>
              <a:gd name="connsiteX6" fmla="*/ 1130968 w 1371600"/>
              <a:gd name="connsiteY6" fmla="*/ 194123 h 3057639"/>
              <a:gd name="connsiteX7" fmla="*/ 1167063 w 1371600"/>
              <a:gd name="connsiteY7" fmla="*/ 230218 h 3057639"/>
              <a:gd name="connsiteX8" fmla="*/ 1227221 w 1371600"/>
              <a:gd name="connsiteY8" fmla="*/ 278344 h 3057639"/>
              <a:gd name="connsiteX9" fmla="*/ 1299410 w 1371600"/>
              <a:gd name="connsiteY9" fmla="*/ 338502 h 3057639"/>
              <a:gd name="connsiteX10" fmla="*/ 1347537 w 1371600"/>
              <a:gd name="connsiteY10" fmla="*/ 470849 h 3057639"/>
              <a:gd name="connsiteX11" fmla="*/ 1371600 w 1371600"/>
              <a:gd name="connsiteY11" fmla="*/ 675386 h 3057639"/>
              <a:gd name="connsiteX12" fmla="*/ 1359568 w 1371600"/>
              <a:gd name="connsiteY12" fmla="*/ 711481 h 3057639"/>
              <a:gd name="connsiteX13" fmla="*/ 1347537 w 1371600"/>
              <a:gd name="connsiteY13" fmla="*/ 771639 h 3057639"/>
              <a:gd name="connsiteX14" fmla="*/ 1335505 w 1371600"/>
              <a:gd name="connsiteY14" fmla="*/ 807734 h 3057639"/>
              <a:gd name="connsiteX15" fmla="*/ 1323474 w 1371600"/>
              <a:gd name="connsiteY15" fmla="*/ 867891 h 3057639"/>
              <a:gd name="connsiteX16" fmla="*/ 1299410 w 1371600"/>
              <a:gd name="connsiteY16" fmla="*/ 916018 h 3057639"/>
              <a:gd name="connsiteX17" fmla="*/ 1275347 w 1371600"/>
              <a:gd name="connsiteY17" fmla="*/ 1084460 h 3057639"/>
              <a:gd name="connsiteX18" fmla="*/ 1263316 w 1371600"/>
              <a:gd name="connsiteY18" fmla="*/ 1132586 h 3057639"/>
              <a:gd name="connsiteX19" fmla="*/ 1251284 w 1371600"/>
              <a:gd name="connsiteY19" fmla="*/ 1192744 h 3057639"/>
              <a:gd name="connsiteX20" fmla="*/ 1227221 w 1371600"/>
              <a:gd name="connsiteY20" fmla="*/ 1240870 h 3057639"/>
              <a:gd name="connsiteX21" fmla="*/ 1215189 w 1371600"/>
              <a:gd name="connsiteY21" fmla="*/ 1288997 h 3057639"/>
              <a:gd name="connsiteX22" fmla="*/ 1191126 w 1371600"/>
              <a:gd name="connsiteY22" fmla="*/ 1361186 h 3057639"/>
              <a:gd name="connsiteX23" fmla="*/ 1179095 w 1371600"/>
              <a:gd name="connsiteY23" fmla="*/ 1397281 h 3057639"/>
              <a:gd name="connsiteX24" fmla="*/ 1155031 w 1371600"/>
              <a:gd name="connsiteY24" fmla="*/ 1421344 h 3057639"/>
              <a:gd name="connsiteX25" fmla="*/ 1118937 w 1371600"/>
              <a:gd name="connsiteY25" fmla="*/ 1493534 h 3057639"/>
              <a:gd name="connsiteX26" fmla="*/ 1094874 w 1371600"/>
              <a:gd name="connsiteY26" fmla="*/ 1565723 h 3057639"/>
              <a:gd name="connsiteX27" fmla="*/ 1070810 w 1371600"/>
              <a:gd name="connsiteY27" fmla="*/ 1601818 h 3057639"/>
              <a:gd name="connsiteX28" fmla="*/ 1034716 w 1371600"/>
              <a:gd name="connsiteY28" fmla="*/ 1710102 h 3057639"/>
              <a:gd name="connsiteX29" fmla="*/ 1010653 w 1371600"/>
              <a:gd name="connsiteY29" fmla="*/ 1758228 h 3057639"/>
              <a:gd name="connsiteX30" fmla="*/ 998621 w 1371600"/>
              <a:gd name="connsiteY30" fmla="*/ 1806355 h 3057639"/>
              <a:gd name="connsiteX31" fmla="*/ 986589 w 1371600"/>
              <a:gd name="connsiteY31" fmla="*/ 1842449 h 3057639"/>
              <a:gd name="connsiteX32" fmla="*/ 974558 w 1371600"/>
              <a:gd name="connsiteY32" fmla="*/ 1998860 h 3057639"/>
              <a:gd name="connsiteX33" fmla="*/ 962526 w 1371600"/>
              <a:gd name="connsiteY33" fmla="*/ 2083081 h 3057639"/>
              <a:gd name="connsiteX34" fmla="*/ 974558 w 1371600"/>
              <a:gd name="connsiteY34" fmla="*/ 2624502 h 3057639"/>
              <a:gd name="connsiteX35" fmla="*/ 962526 w 1371600"/>
              <a:gd name="connsiteY35" fmla="*/ 2877165 h 3057639"/>
              <a:gd name="connsiteX36" fmla="*/ 974558 w 1371600"/>
              <a:gd name="connsiteY36" fmla="*/ 3057639 h 3057639"/>
              <a:gd name="connsiteX0" fmla="*/ 0 w 1371600"/>
              <a:gd name="connsiteY0" fmla="*/ 13649 h 3057639"/>
              <a:gd name="connsiteX1" fmla="*/ 366629 w 1371600"/>
              <a:gd name="connsiteY1" fmla="*/ 281 h 3057639"/>
              <a:gd name="connsiteX2" fmla="*/ 699690 w 1371600"/>
              <a:gd name="connsiteY2" fmla="*/ 26721 h 3057639"/>
              <a:gd name="connsiteX3" fmla="*/ 950495 w 1371600"/>
              <a:gd name="connsiteY3" fmla="*/ 97870 h 3057639"/>
              <a:gd name="connsiteX4" fmla="*/ 1034716 w 1371600"/>
              <a:gd name="connsiteY4" fmla="*/ 133965 h 3057639"/>
              <a:gd name="connsiteX5" fmla="*/ 1070810 w 1371600"/>
              <a:gd name="connsiteY5" fmla="*/ 145997 h 3057639"/>
              <a:gd name="connsiteX6" fmla="*/ 1130968 w 1371600"/>
              <a:gd name="connsiteY6" fmla="*/ 194123 h 3057639"/>
              <a:gd name="connsiteX7" fmla="*/ 1167063 w 1371600"/>
              <a:gd name="connsiteY7" fmla="*/ 230218 h 3057639"/>
              <a:gd name="connsiteX8" fmla="*/ 1227221 w 1371600"/>
              <a:gd name="connsiteY8" fmla="*/ 278344 h 3057639"/>
              <a:gd name="connsiteX9" fmla="*/ 1299410 w 1371600"/>
              <a:gd name="connsiteY9" fmla="*/ 338502 h 3057639"/>
              <a:gd name="connsiteX10" fmla="*/ 1347537 w 1371600"/>
              <a:gd name="connsiteY10" fmla="*/ 470849 h 3057639"/>
              <a:gd name="connsiteX11" fmla="*/ 1371600 w 1371600"/>
              <a:gd name="connsiteY11" fmla="*/ 675386 h 3057639"/>
              <a:gd name="connsiteX12" fmla="*/ 1359568 w 1371600"/>
              <a:gd name="connsiteY12" fmla="*/ 711481 h 3057639"/>
              <a:gd name="connsiteX13" fmla="*/ 1347537 w 1371600"/>
              <a:gd name="connsiteY13" fmla="*/ 771639 h 3057639"/>
              <a:gd name="connsiteX14" fmla="*/ 1335505 w 1371600"/>
              <a:gd name="connsiteY14" fmla="*/ 807734 h 3057639"/>
              <a:gd name="connsiteX15" fmla="*/ 1323474 w 1371600"/>
              <a:gd name="connsiteY15" fmla="*/ 867891 h 3057639"/>
              <a:gd name="connsiteX16" fmla="*/ 1275347 w 1371600"/>
              <a:gd name="connsiteY16" fmla="*/ 1084460 h 3057639"/>
              <a:gd name="connsiteX17" fmla="*/ 1263316 w 1371600"/>
              <a:gd name="connsiteY17" fmla="*/ 1132586 h 3057639"/>
              <a:gd name="connsiteX18" fmla="*/ 1251284 w 1371600"/>
              <a:gd name="connsiteY18" fmla="*/ 1192744 h 3057639"/>
              <a:gd name="connsiteX19" fmla="*/ 1227221 w 1371600"/>
              <a:gd name="connsiteY19" fmla="*/ 1240870 h 3057639"/>
              <a:gd name="connsiteX20" fmla="*/ 1215189 w 1371600"/>
              <a:gd name="connsiteY20" fmla="*/ 1288997 h 3057639"/>
              <a:gd name="connsiteX21" fmla="*/ 1191126 w 1371600"/>
              <a:gd name="connsiteY21" fmla="*/ 1361186 h 3057639"/>
              <a:gd name="connsiteX22" fmla="*/ 1179095 w 1371600"/>
              <a:gd name="connsiteY22" fmla="*/ 1397281 h 3057639"/>
              <a:gd name="connsiteX23" fmla="*/ 1155031 w 1371600"/>
              <a:gd name="connsiteY23" fmla="*/ 1421344 h 3057639"/>
              <a:gd name="connsiteX24" fmla="*/ 1118937 w 1371600"/>
              <a:gd name="connsiteY24" fmla="*/ 1493534 h 3057639"/>
              <a:gd name="connsiteX25" fmla="*/ 1094874 w 1371600"/>
              <a:gd name="connsiteY25" fmla="*/ 1565723 h 3057639"/>
              <a:gd name="connsiteX26" fmla="*/ 1070810 w 1371600"/>
              <a:gd name="connsiteY26" fmla="*/ 1601818 h 3057639"/>
              <a:gd name="connsiteX27" fmla="*/ 1034716 w 1371600"/>
              <a:gd name="connsiteY27" fmla="*/ 1710102 h 3057639"/>
              <a:gd name="connsiteX28" fmla="*/ 1010653 w 1371600"/>
              <a:gd name="connsiteY28" fmla="*/ 1758228 h 3057639"/>
              <a:gd name="connsiteX29" fmla="*/ 998621 w 1371600"/>
              <a:gd name="connsiteY29" fmla="*/ 1806355 h 3057639"/>
              <a:gd name="connsiteX30" fmla="*/ 986589 w 1371600"/>
              <a:gd name="connsiteY30" fmla="*/ 1842449 h 3057639"/>
              <a:gd name="connsiteX31" fmla="*/ 974558 w 1371600"/>
              <a:gd name="connsiteY31" fmla="*/ 1998860 h 3057639"/>
              <a:gd name="connsiteX32" fmla="*/ 962526 w 1371600"/>
              <a:gd name="connsiteY32" fmla="*/ 2083081 h 3057639"/>
              <a:gd name="connsiteX33" fmla="*/ 974558 w 1371600"/>
              <a:gd name="connsiteY33" fmla="*/ 2624502 h 3057639"/>
              <a:gd name="connsiteX34" fmla="*/ 962526 w 1371600"/>
              <a:gd name="connsiteY34" fmla="*/ 2877165 h 3057639"/>
              <a:gd name="connsiteX35" fmla="*/ 974558 w 1371600"/>
              <a:gd name="connsiteY35" fmla="*/ 3057639 h 3057639"/>
              <a:gd name="connsiteX0" fmla="*/ 0 w 1371600"/>
              <a:gd name="connsiteY0" fmla="*/ 13649 h 3057639"/>
              <a:gd name="connsiteX1" fmla="*/ 366629 w 1371600"/>
              <a:gd name="connsiteY1" fmla="*/ 281 h 3057639"/>
              <a:gd name="connsiteX2" fmla="*/ 699690 w 1371600"/>
              <a:gd name="connsiteY2" fmla="*/ 26721 h 3057639"/>
              <a:gd name="connsiteX3" fmla="*/ 950495 w 1371600"/>
              <a:gd name="connsiteY3" fmla="*/ 97870 h 3057639"/>
              <a:gd name="connsiteX4" fmla="*/ 1034716 w 1371600"/>
              <a:gd name="connsiteY4" fmla="*/ 133965 h 3057639"/>
              <a:gd name="connsiteX5" fmla="*/ 1070810 w 1371600"/>
              <a:gd name="connsiteY5" fmla="*/ 145997 h 3057639"/>
              <a:gd name="connsiteX6" fmla="*/ 1130968 w 1371600"/>
              <a:gd name="connsiteY6" fmla="*/ 194123 h 3057639"/>
              <a:gd name="connsiteX7" fmla="*/ 1227221 w 1371600"/>
              <a:gd name="connsiteY7" fmla="*/ 278344 h 3057639"/>
              <a:gd name="connsiteX8" fmla="*/ 1299410 w 1371600"/>
              <a:gd name="connsiteY8" fmla="*/ 338502 h 3057639"/>
              <a:gd name="connsiteX9" fmla="*/ 1347537 w 1371600"/>
              <a:gd name="connsiteY9" fmla="*/ 470849 h 3057639"/>
              <a:gd name="connsiteX10" fmla="*/ 1371600 w 1371600"/>
              <a:gd name="connsiteY10" fmla="*/ 675386 h 3057639"/>
              <a:gd name="connsiteX11" fmla="*/ 1359568 w 1371600"/>
              <a:gd name="connsiteY11" fmla="*/ 711481 h 3057639"/>
              <a:gd name="connsiteX12" fmla="*/ 1347537 w 1371600"/>
              <a:gd name="connsiteY12" fmla="*/ 771639 h 3057639"/>
              <a:gd name="connsiteX13" fmla="*/ 1335505 w 1371600"/>
              <a:gd name="connsiteY13" fmla="*/ 807734 h 3057639"/>
              <a:gd name="connsiteX14" fmla="*/ 1323474 w 1371600"/>
              <a:gd name="connsiteY14" fmla="*/ 867891 h 3057639"/>
              <a:gd name="connsiteX15" fmla="*/ 1275347 w 1371600"/>
              <a:gd name="connsiteY15" fmla="*/ 1084460 h 3057639"/>
              <a:gd name="connsiteX16" fmla="*/ 1263316 w 1371600"/>
              <a:gd name="connsiteY16" fmla="*/ 1132586 h 3057639"/>
              <a:gd name="connsiteX17" fmla="*/ 1251284 w 1371600"/>
              <a:gd name="connsiteY17" fmla="*/ 1192744 h 3057639"/>
              <a:gd name="connsiteX18" fmla="*/ 1227221 w 1371600"/>
              <a:gd name="connsiteY18" fmla="*/ 1240870 h 3057639"/>
              <a:gd name="connsiteX19" fmla="*/ 1215189 w 1371600"/>
              <a:gd name="connsiteY19" fmla="*/ 1288997 h 3057639"/>
              <a:gd name="connsiteX20" fmla="*/ 1191126 w 1371600"/>
              <a:gd name="connsiteY20" fmla="*/ 1361186 h 3057639"/>
              <a:gd name="connsiteX21" fmla="*/ 1179095 w 1371600"/>
              <a:gd name="connsiteY21" fmla="*/ 1397281 h 3057639"/>
              <a:gd name="connsiteX22" fmla="*/ 1155031 w 1371600"/>
              <a:gd name="connsiteY22" fmla="*/ 1421344 h 3057639"/>
              <a:gd name="connsiteX23" fmla="*/ 1118937 w 1371600"/>
              <a:gd name="connsiteY23" fmla="*/ 1493534 h 3057639"/>
              <a:gd name="connsiteX24" fmla="*/ 1094874 w 1371600"/>
              <a:gd name="connsiteY24" fmla="*/ 1565723 h 3057639"/>
              <a:gd name="connsiteX25" fmla="*/ 1070810 w 1371600"/>
              <a:gd name="connsiteY25" fmla="*/ 1601818 h 3057639"/>
              <a:gd name="connsiteX26" fmla="*/ 1034716 w 1371600"/>
              <a:gd name="connsiteY26" fmla="*/ 1710102 h 3057639"/>
              <a:gd name="connsiteX27" fmla="*/ 1010653 w 1371600"/>
              <a:gd name="connsiteY27" fmla="*/ 1758228 h 3057639"/>
              <a:gd name="connsiteX28" fmla="*/ 998621 w 1371600"/>
              <a:gd name="connsiteY28" fmla="*/ 1806355 h 3057639"/>
              <a:gd name="connsiteX29" fmla="*/ 986589 w 1371600"/>
              <a:gd name="connsiteY29" fmla="*/ 1842449 h 3057639"/>
              <a:gd name="connsiteX30" fmla="*/ 974558 w 1371600"/>
              <a:gd name="connsiteY30" fmla="*/ 1998860 h 3057639"/>
              <a:gd name="connsiteX31" fmla="*/ 962526 w 1371600"/>
              <a:gd name="connsiteY31" fmla="*/ 2083081 h 3057639"/>
              <a:gd name="connsiteX32" fmla="*/ 974558 w 1371600"/>
              <a:gd name="connsiteY32" fmla="*/ 2624502 h 3057639"/>
              <a:gd name="connsiteX33" fmla="*/ 962526 w 1371600"/>
              <a:gd name="connsiteY33" fmla="*/ 2877165 h 3057639"/>
              <a:gd name="connsiteX34" fmla="*/ 974558 w 1371600"/>
              <a:gd name="connsiteY34" fmla="*/ 3057639 h 3057639"/>
              <a:gd name="connsiteX0" fmla="*/ 0 w 1371600"/>
              <a:gd name="connsiteY0" fmla="*/ 13649 h 3057639"/>
              <a:gd name="connsiteX1" fmla="*/ 366629 w 1371600"/>
              <a:gd name="connsiteY1" fmla="*/ 281 h 3057639"/>
              <a:gd name="connsiteX2" fmla="*/ 699690 w 1371600"/>
              <a:gd name="connsiteY2" fmla="*/ 26721 h 3057639"/>
              <a:gd name="connsiteX3" fmla="*/ 950495 w 1371600"/>
              <a:gd name="connsiteY3" fmla="*/ 97870 h 3057639"/>
              <a:gd name="connsiteX4" fmla="*/ 1034716 w 1371600"/>
              <a:gd name="connsiteY4" fmla="*/ 133965 h 3057639"/>
              <a:gd name="connsiteX5" fmla="*/ 1070810 w 1371600"/>
              <a:gd name="connsiteY5" fmla="*/ 145997 h 3057639"/>
              <a:gd name="connsiteX6" fmla="*/ 1130968 w 1371600"/>
              <a:gd name="connsiteY6" fmla="*/ 194123 h 3057639"/>
              <a:gd name="connsiteX7" fmla="*/ 1227221 w 1371600"/>
              <a:gd name="connsiteY7" fmla="*/ 278344 h 3057639"/>
              <a:gd name="connsiteX8" fmla="*/ 1299410 w 1371600"/>
              <a:gd name="connsiteY8" fmla="*/ 338502 h 3057639"/>
              <a:gd name="connsiteX9" fmla="*/ 1347537 w 1371600"/>
              <a:gd name="connsiteY9" fmla="*/ 470849 h 3057639"/>
              <a:gd name="connsiteX10" fmla="*/ 1371600 w 1371600"/>
              <a:gd name="connsiteY10" fmla="*/ 675386 h 3057639"/>
              <a:gd name="connsiteX11" fmla="*/ 1359568 w 1371600"/>
              <a:gd name="connsiteY11" fmla="*/ 711481 h 3057639"/>
              <a:gd name="connsiteX12" fmla="*/ 1347537 w 1371600"/>
              <a:gd name="connsiteY12" fmla="*/ 771639 h 3057639"/>
              <a:gd name="connsiteX13" fmla="*/ 1335505 w 1371600"/>
              <a:gd name="connsiteY13" fmla="*/ 807734 h 3057639"/>
              <a:gd name="connsiteX14" fmla="*/ 1323474 w 1371600"/>
              <a:gd name="connsiteY14" fmla="*/ 867891 h 3057639"/>
              <a:gd name="connsiteX15" fmla="*/ 1275347 w 1371600"/>
              <a:gd name="connsiteY15" fmla="*/ 1084460 h 3057639"/>
              <a:gd name="connsiteX16" fmla="*/ 1263316 w 1371600"/>
              <a:gd name="connsiteY16" fmla="*/ 1132586 h 3057639"/>
              <a:gd name="connsiteX17" fmla="*/ 1251284 w 1371600"/>
              <a:gd name="connsiteY17" fmla="*/ 1192744 h 3057639"/>
              <a:gd name="connsiteX18" fmla="*/ 1227221 w 1371600"/>
              <a:gd name="connsiteY18" fmla="*/ 1240870 h 3057639"/>
              <a:gd name="connsiteX19" fmla="*/ 1215189 w 1371600"/>
              <a:gd name="connsiteY19" fmla="*/ 1288997 h 3057639"/>
              <a:gd name="connsiteX20" fmla="*/ 1191126 w 1371600"/>
              <a:gd name="connsiteY20" fmla="*/ 1361186 h 3057639"/>
              <a:gd name="connsiteX21" fmla="*/ 1179095 w 1371600"/>
              <a:gd name="connsiteY21" fmla="*/ 1397281 h 3057639"/>
              <a:gd name="connsiteX22" fmla="*/ 1155031 w 1371600"/>
              <a:gd name="connsiteY22" fmla="*/ 1421344 h 3057639"/>
              <a:gd name="connsiteX23" fmla="*/ 1118937 w 1371600"/>
              <a:gd name="connsiteY23" fmla="*/ 1493534 h 3057639"/>
              <a:gd name="connsiteX24" fmla="*/ 1094874 w 1371600"/>
              <a:gd name="connsiteY24" fmla="*/ 1565723 h 3057639"/>
              <a:gd name="connsiteX25" fmla="*/ 1070810 w 1371600"/>
              <a:gd name="connsiteY25" fmla="*/ 1601818 h 3057639"/>
              <a:gd name="connsiteX26" fmla="*/ 1034716 w 1371600"/>
              <a:gd name="connsiteY26" fmla="*/ 1710102 h 3057639"/>
              <a:gd name="connsiteX27" fmla="*/ 1010653 w 1371600"/>
              <a:gd name="connsiteY27" fmla="*/ 1758228 h 3057639"/>
              <a:gd name="connsiteX28" fmla="*/ 998621 w 1371600"/>
              <a:gd name="connsiteY28" fmla="*/ 1806355 h 3057639"/>
              <a:gd name="connsiteX29" fmla="*/ 986589 w 1371600"/>
              <a:gd name="connsiteY29" fmla="*/ 1842449 h 3057639"/>
              <a:gd name="connsiteX30" fmla="*/ 974558 w 1371600"/>
              <a:gd name="connsiteY30" fmla="*/ 1998860 h 3057639"/>
              <a:gd name="connsiteX31" fmla="*/ 962526 w 1371600"/>
              <a:gd name="connsiteY31" fmla="*/ 2083081 h 3057639"/>
              <a:gd name="connsiteX32" fmla="*/ 974558 w 1371600"/>
              <a:gd name="connsiteY32" fmla="*/ 2624502 h 3057639"/>
              <a:gd name="connsiteX33" fmla="*/ 962526 w 1371600"/>
              <a:gd name="connsiteY33" fmla="*/ 2877165 h 3057639"/>
              <a:gd name="connsiteX34" fmla="*/ 974558 w 1371600"/>
              <a:gd name="connsiteY34" fmla="*/ 3057639 h 3057639"/>
              <a:gd name="connsiteX0" fmla="*/ 0 w 1371600"/>
              <a:gd name="connsiteY0" fmla="*/ 13649 h 3057639"/>
              <a:gd name="connsiteX1" fmla="*/ 366629 w 1371600"/>
              <a:gd name="connsiteY1" fmla="*/ 281 h 3057639"/>
              <a:gd name="connsiteX2" fmla="*/ 699690 w 1371600"/>
              <a:gd name="connsiteY2" fmla="*/ 26721 h 3057639"/>
              <a:gd name="connsiteX3" fmla="*/ 950495 w 1371600"/>
              <a:gd name="connsiteY3" fmla="*/ 97870 h 3057639"/>
              <a:gd name="connsiteX4" fmla="*/ 1034716 w 1371600"/>
              <a:gd name="connsiteY4" fmla="*/ 133965 h 3057639"/>
              <a:gd name="connsiteX5" fmla="*/ 1070810 w 1371600"/>
              <a:gd name="connsiteY5" fmla="*/ 145997 h 3057639"/>
              <a:gd name="connsiteX6" fmla="*/ 1130968 w 1371600"/>
              <a:gd name="connsiteY6" fmla="*/ 194123 h 3057639"/>
              <a:gd name="connsiteX7" fmla="*/ 1299410 w 1371600"/>
              <a:gd name="connsiteY7" fmla="*/ 338502 h 3057639"/>
              <a:gd name="connsiteX8" fmla="*/ 1347537 w 1371600"/>
              <a:gd name="connsiteY8" fmla="*/ 470849 h 3057639"/>
              <a:gd name="connsiteX9" fmla="*/ 1371600 w 1371600"/>
              <a:gd name="connsiteY9" fmla="*/ 675386 h 3057639"/>
              <a:gd name="connsiteX10" fmla="*/ 1359568 w 1371600"/>
              <a:gd name="connsiteY10" fmla="*/ 711481 h 3057639"/>
              <a:gd name="connsiteX11" fmla="*/ 1347537 w 1371600"/>
              <a:gd name="connsiteY11" fmla="*/ 771639 h 3057639"/>
              <a:gd name="connsiteX12" fmla="*/ 1335505 w 1371600"/>
              <a:gd name="connsiteY12" fmla="*/ 807734 h 3057639"/>
              <a:gd name="connsiteX13" fmla="*/ 1323474 w 1371600"/>
              <a:gd name="connsiteY13" fmla="*/ 867891 h 3057639"/>
              <a:gd name="connsiteX14" fmla="*/ 1275347 w 1371600"/>
              <a:gd name="connsiteY14" fmla="*/ 1084460 h 3057639"/>
              <a:gd name="connsiteX15" fmla="*/ 1263316 w 1371600"/>
              <a:gd name="connsiteY15" fmla="*/ 1132586 h 3057639"/>
              <a:gd name="connsiteX16" fmla="*/ 1251284 w 1371600"/>
              <a:gd name="connsiteY16" fmla="*/ 1192744 h 3057639"/>
              <a:gd name="connsiteX17" fmla="*/ 1227221 w 1371600"/>
              <a:gd name="connsiteY17" fmla="*/ 1240870 h 3057639"/>
              <a:gd name="connsiteX18" fmla="*/ 1215189 w 1371600"/>
              <a:gd name="connsiteY18" fmla="*/ 1288997 h 3057639"/>
              <a:gd name="connsiteX19" fmla="*/ 1191126 w 1371600"/>
              <a:gd name="connsiteY19" fmla="*/ 1361186 h 3057639"/>
              <a:gd name="connsiteX20" fmla="*/ 1179095 w 1371600"/>
              <a:gd name="connsiteY20" fmla="*/ 1397281 h 3057639"/>
              <a:gd name="connsiteX21" fmla="*/ 1155031 w 1371600"/>
              <a:gd name="connsiteY21" fmla="*/ 1421344 h 3057639"/>
              <a:gd name="connsiteX22" fmla="*/ 1118937 w 1371600"/>
              <a:gd name="connsiteY22" fmla="*/ 1493534 h 3057639"/>
              <a:gd name="connsiteX23" fmla="*/ 1094874 w 1371600"/>
              <a:gd name="connsiteY23" fmla="*/ 1565723 h 3057639"/>
              <a:gd name="connsiteX24" fmla="*/ 1070810 w 1371600"/>
              <a:gd name="connsiteY24" fmla="*/ 1601818 h 3057639"/>
              <a:gd name="connsiteX25" fmla="*/ 1034716 w 1371600"/>
              <a:gd name="connsiteY25" fmla="*/ 1710102 h 3057639"/>
              <a:gd name="connsiteX26" fmla="*/ 1010653 w 1371600"/>
              <a:gd name="connsiteY26" fmla="*/ 1758228 h 3057639"/>
              <a:gd name="connsiteX27" fmla="*/ 998621 w 1371600"/>
              <a:gd name="connsiteY27" fmla="*/ 1806355 h 3057639"/>
              <a:gd name="connsiteX28" fmla="*/ 986589 w 1371600"/>
              <a:gd name="connsiteY28" fmla="*/ 1842449 h 3057639"/>
              <a:gd name="connsiteX29" fmla="*/ 974558 w 1371600"/>
              <a:gd name="connsiteY29" fmla="*/ 1998860 h 3057639"/>
              <a:gd name="connsiteX30" fmla="*/ 962526 w 1371600"/>
              <a:gd name="connsiteY30" fmla="*/ 2083081 h 3057639"/>
              <a:gd name="connsiteX31" fmla="*/ 974558 w 1371600"/>
              <a:gd name="connsiteY31" fmla="*/ 2624502 h 3057639"/>
              <a:gd name="connsiteX32" fmla="*/ 962526 w 1371600"/>
              <a:gd name="connsiteY32" fmla="*/ 2877165 h 3057639"/>
              <a:gd name="connsiteX33" fmla="*/ 974558 w 1371600"/>
              <a:gd name="connsiteY33" fmla="*/ 3057639 h 3057639"/>
              <a:gd name="connsiteX0" fmla="*/ 0 w 1371600"/>
              <a:gd name="connsiteY0" fmla="*/ 13649 h 3057639"/>
              <a:gd name="connsiteX1" fmla="*/ 366629 w 1371600"/>
              <a:gd name="connsiteY1" fmla="*/ 281 h 3057639"/>
              <a:gd name="connsiteX2" fmla="*/ 699690 w 1371600"/>
              <a:gd name="connsiteY2" fmla="*/ 26721 h 3057639"/>
              <a:gd name="connsiteX3" fmla="*/ 950495 w 1371600"/>
              <a:gd name="connsiteY3" fmla="*/ 97870 h 3057639"/>
              <a:gd name="connsiteX4" fmla="*/ 1034716 w 1371600"/>
              <a:gd name="connsiteY4" fmla="*/ 133965 h 3057639"/>
              <a:gd name="connsiteX5" fmla="*/ 1070810 w 1371600"/>
              <a:gd name="connsiteY5" fmla="*/ 145997 h 3057639"/>
              <a:gd name="connsiteX6" fmla="*/ 1130968 w 1371600"/>
              <a:gd name="connsiteY6" fmla="*/ 194123 h 3057639"/>
              <a:gd name="connsiteX7" fmla="*/ 1299410 w 1371600"/>
              <a:gd name="connsiteY7" fmla="*/ 338502 h 3057639"/>
              <a:gd name="connsiteX8" fmla="*/ 1347537 w 1371600"/>
              <a:gd name="connsiteY8" fmla="*/ 470849 h 3057639"/>
              <a:gd name="connsiteX9" fmla="*/ 1371600 w 1371600"/>
              <a:gd name="connsiteY9" fmla="*/ 675386 h 3057639"/>
              <a:gd name="connsiteX10" fmla="*/ 1359568 w 1371600"/>
              <a:gd name="connsiteY10" fmla="*/ 711481 h 3057639"/>
              <a:gd name="connsiteX11" fmla="*/ 1347537 w 1371600"/>
              <a:gd name="connsiteY11" fmla="*/ 771639 h 3057639"/>
              <a:gd name="connsiteX12" fmla="*/ 1335505 w 1371600"/>
              <a:gd name="connsiteY12" fmla="*/ 807734 h 3057639"/>
              <a:gd name="connsiteX13" fmla="*/ 1323474 w 1371600"/>
              <a:gd name="connsiteY13" fmla="*/ 867891 h 3057639"/>
              <a:gd name="connsiteX14" fmla="*/ 1275347 w 1371600"/>
              <a:gd name="connsiteY14" fmla="*/ 1084460 h 3057639"/>
              <a:gd name="connsiteX15" fmla="*/ 1263316 w 1371600"/>
              <a:gd name="connsiteY15" fmla="*/ 1132586 h 3057639"/>
              <a:gd name="connsiteX16" fmla="*/ 1251284 w 1371600"/>
              <a:gd name="connsiteY16" fmla="*/ 1192744 h 3057639"/>
              <a:gd name="connsiteX17" fmla="*/ 1227221 w 1371600"/>
              <a:gd name="connsiteY17" fmla="*/ 1240870 h 3057639"/>
              <a:gd name="connsiteX18" fmla="*/ 1215189 w 1371600"/>
              <a:gd name="connsiteY18" fmla="*/ 1288997 h 3057639"/>
              <a:gd name="connsiteX19" fmla="*/ 1191126 w 1371600"/>
              <a:gd name="connsiteY19" fmla="*/ 1361186 h 3057639"/>
              <a:gd name="connsiteX20" fmla="*/ 1179095 w 1371600"/>
              <a:gd name="connsiteY20" fmla="*/ 1397281 h 3057639"/>
              <a:gd name="connsiteX21" fmla="*/ 1155031 w 1371600"/>
              <a:gd name="connsiteY21" fmla="*/ 1421344 h 3057639"/>
              <a:gd name="connsiteX22" fmla="*/ 1118937 w 1371600"/>
              <a:gd name="connsiteY22" fmla="*/ 1493534 h 3057639"/>
              <a:gd name="connsiteX23" fmla="*/ 1094874 w 1371600"/>
              <a:gd name="connsiteY23" fmla="*/ 1565723 h 3057639"/>
              <a:gd name="connsiteX24" fmla="*/ 1070810 w 1371600"/>
              <a:gd name="connsiteY24" fmla="*/ 1601818 h 3057639"/>
              <a:gd name="connsiteX25" fmla="*/ 1034716 w 1371600"/>
              <a:gd name="connsiteY25" fmla="*/ 1710102 h 3057639"/>
              <a:gd name="connsiteX26" fmla="*/ 1010653 w 1371600"/>
              <a:gd name="connsiteY26" fmla="*/ 1758228 h 3057639"/>
              <a:gd name="connsiteX27" fmla="*/ 998621 w 1371600"/>
              <a:gd name="connsiteY27" fmla="*/ 1806355 h 3057639"/>
              <a:gd name="connsiteX28" fmla="*/ 986589 w 1371600"/>
              <a:gd name="connsiteY28" fmla="*/ 1842449 h 3057639"/>
              <a:gd name="connsiteX29" fmla="*/ 974558 w 1371600"/>
              <a:gd name="connsiteY29" fmla="*/ 1998860 h 3057639"/>
              <a:gd name="connsiteX30" fmla="*/ 962526 w 1371600"/>
              <a:gd name="connsiteY30" fmla="*/ 2083081 h 3057639"/>
              <a:gd name="connsiteX31" fmla="*/ 974558 w 1371600"/>
              <a:gd name="connsiteY31" fmla="*/ 2624502 h 3057639"/>
              <a:gd name="connsiteX32" fmla="*/ 962526 w 1371600"/>
              <a:gd name="connsiteY32" fmla="*/ 2877165 h 3057639"/>
              <a:gd name="connsiteX33" fmla="*/ 974558 w 1371600"/>
              <a:gd name="connsiteY33" fmla="*/ 3057639 h 3057639"/>
              <a:gd name="connsiteX0" fmla="*/ 0 w 1374495"/>
              <a:gd name="connsiteY0" fmla="*/ 13649 h 3057639"/>
              <a:gd name="connsiteX1" fmla="*/ 366629 w 1374495"/>
              <a:gd name="connsiteY1" fmla="*/ 281 h 3057639"/>
              <a:gd name="connsiteX2" fmla="*/ 699690 w 1374495"/>
              <a:gd name="connsiteY2" fmla="*/ 26721 h 3057639"/>
              <a:gd name="connsiteX3" fmla="*/ 950495 w 1374495"/>
              <a:gd name="connsiteY3" fmla="*/ 97870 h 3057639"/>
              <a:gd name="connsiteX4" fmla="*/ 1034716 w 1374495"/>
              <a:gd name="connsiteY4" fmla="*/ 133965 h 3057639"/>
              <a:gd name="connsiteX5" fmla="*/ 1070810 w 1374495"/>
              <a:gd name="connsiteY5" fmla="*/ 145997 h 3057639"/>
              <a:gd name="connsiteX6" fmla="*/ 1130968 w 1374495"/>
              <a:gd name="connsiteY6" fmla="*/ 194123 h 3057639"/>
              <a:gd name="connsiteX7" fmla="*/ 1299410 w 1374495"/>
              <a:gd name="connsiteY7" fmla="*/ 338502 h 3057639"/>
              <a:gd name="connsiteX8" fmla="*/ 1371600 w 1374495"/>
              <a:gd name="connsiteY8" fmla="*/ 675386 h 3057639"/>
              <a:gd name="connsiteX9" fmla="*/ 1359568 w 1374495"/>
              <a:gd name="connsiteY9" fmla="*/ 711481 h 3057639"/>
              <a:gd name="connsiteX10" fmla="*/ 1347537 w 1374495"/>
              <a:gd name="connsiteY10" fmla="*/ 771639 h 3057639"/>
              <a:gd name="connsiteX11" fmla="*/ 1335505 w 1374495"/>
              <a:gd name="connsiteY11" fmla="*/ 807734 h 3057639"/>
              <a:gd name="connsiteX12" fmla="*/ 1323474 w 1374495"/>
              <a:gd name="connsiteY12" fmla="*/ 867891 h 3057639"/>
              <a:gd name="connsiteX13" fmla="*/ 1275347 w 1374495"/>
              <a:gd name="connsiteY13" fmla="*/ 1084460 h 3057639"/>
              <a:gd name="connsiteX14" fmla="*/ 1263316 w 1374495"/>
              <a:gd name="connsiteY14" fmla="*/ 1132586 h 3057639"/>
              <a:gd name="connsiteX15" fmla="*/ 1251284 w 1374495"/>
              <a:gd name="connsiteY15" fmla="*/ 1192744 h 3057639"/>
              <a:gd name="connsiteX16" fmla="*/ 1227221 w 1374495"/>
              <a:gd name="connsiteY16" fmla="*/ 1240870 h 3057639"/>
              <a:gd name="connsiteX17" fmla="*/ 1215189 w 1374495"/>
              <a:gd name="connsiteY17" fmla="*/ 1288997 h 3057639"/>
              <a:gd name="connsiteX18" fmla="*/ 1191126 w 1374495"/>
              <a:gd name="connsiteY18" fmla="*/ 1361186 h 3057639"/>
              <a:gd name="connsiteX19" fmla="*/ 1179095 w 1374495"/>
              <a:gd name="connsiteY19" fmla="*/ 1397281 h 3057639"/>
              <a:gd name="connsiteX20" fmla="*/ 1155031 w 1374495"/>
              <a:gd name="connsiteY20" fmla="*/ 1421344 h 3057639"/>
              <a:gd name="connsiteX21" fmla="*/ 1118937 w 1374495"/>
              <a:gd name="connsiteY21" fmla="*/ 1493534 h 3057639"/>
              <a:gd name="connsiteX22" fmla="*/ 1094874 w 1374495"/>
              <a:gd name="connsiteY22" fmla="*/ 1565723 h 3057639"/>
              <a:gd name="connsiteX23" fmla="*/ 1070810 w 1374495"/>
              <a:gd name="connsiteY23" fmla="*/ 1601818 h 3057639"/>
              <a:gd name="connsiteX24" fmla="*/ 1034716 w 1374495"/>
              <a:gd name="connsiteY24" fmla="*/ 1710102 h 3057639"/>
              <a:gd name="connsiteX25" fmla="*/ 1010653 w 1374495"/>
              <a:gd name="connsiteY25" fmla="*/ 1758228 h 3057639"/>
              <a:gd name="connsiteX26" fmla="*/ 998621 w 1374495"/>
              <a:gd name="connsiteY26" fmla="*/ 1806355 h 3057639"/>
              <a:gd name="connsiteX27" fmla="*/ 986589 w 1374495"/>
              <a:gd name="connsiteY27" fmla="*/ 1842449 h 3057639"/>
              <a:gd name="connsiteX28" fmla="*/ 974558 w 1374495"/>
              <a:gd name="connsiteY28" fmla="*/ 1998860 h 3057639"/>
              <a:gd name="connsiteX29" fmla="*/ 962526 w 1374495"/>
              <a:gd name="connsiteY29" fmla="*/ 2083081 h 3057639"/>
              <a:gd name="connsiteX30" fmla="*/ 974558 w 1374495"/>
              <a:gd name="connsiteY30" fmla="*/ 2624502 h 3057639"/>
              <a:gd name="connsiteX31" fmla="*/ 962526 w 1374495"/>
              <a:gd name="connsiteY31" fmla="*/ 2877165 h 3057639"/>
              <a:gd name="connsiteX32" fmla="*/ 974558 w 1374495"/>
              <a:gd name="connsiteY32" fmla="*/ 3057639 h 3057639"/>
              <a:gd name="connsiteX0" fmla="*/ 0 w 1371624"/>
              <a:gd name="connsiteY0" fmla="*/ 13649 h 3057639"/>
              <a:gd name="connsiteX1" fmla="*/ 366629 w 1371624"/>
              <a:gd name="connsiteY1" fmla="*/ 281 h 3057639"/>
              <a:gd name="connsiteX2" fmla="*/ 699690 w 1371624"/>
              <a:gd name="connsiteY2" fmla="*/ 26721 h 3057639"/>
              <a:gd name="connsiteX3" fmla="*/ 950495 w 1371624"/>
              <a:gd name="connsiteY3" fmla="*/ 97870 h 3057639"/>
              <a:gd name="connsiteX4" fmla="*/ 1034716 w 1371624"/>
              <a:gd name="connsiteY4" fmla="*/ 133965 h 3057639"/>
              <a:gd name="connsiteX5" fmla="*/ 1070810 w 1371624"/>
              <a:gd name="connsiteY5" fmla="*/ 145997 h 3057639"/>
              <a:gd name="connsiteX6" fmla="*/ 1130968 w 1371624"/>
              <a:gd name="connsiteY6" fmla="*/ 194123 h 3057639"/>
              <a:gd name="connsiteX7" fmla="*/ 1299410 w 1371624"/>
              <a:gd name="connsiteY7" fmla="*/ 338502 h 3057639"/>
              <a:gd name="connsiteX8" fmla="*/ 1360090 w 1371624"/>
              <a:gd name="connsiteY8" fmla="*/ 471221 h 3057639"/>
              <a:gd name="connsiteX9" fmla="*/ 1371600 w 1371624"/>
              <a:gd name="connsiteY9" fmla="*/ 675386 h 3057639"/>
              <a:gd name="connsiteX10" fmla="*/ 1359568 w 1371624"/>
              <a:gd name="connsiteY10" fmla="*/ 711481 h 3057639"/>
              <a:gd name="connsiteX11" fmla="*/ 1347537 w 1371624"/>
              <a:gd name="connsiteY11" fmla="*/ 771639 h 3057639"/>
              <a:gd name="connsiteX12" fmla="*/ 1335505 w 1371624"/>
              <a:gd name="connsiteY12" fmla="*/ 807734 h 3057639"/>
              <a:gd name="connsiteX13" fmla="*/ 1323474 w 1371624"/>
              <a:gd name="connsiteY13" fmla="*/ 867891 h 3057639"/>
              <a:gd name="connsiteX14" fmla="*/ 1275347 w 1371624"/>
              <a:gd name="connsiteY14" fmla="*/ 1084460 h 3057639"/>
              <a:gd name="connsiteX15" fmla="*/ 1263316 w 1371624"/>
              <a:gd name="connsiteY15" fmla="*/ 1132586 h 3057639"/>
              <a:gd name="connsiteX16" fmla="*/ 1251284 w 1371624"/>
              <a:gd name="connsiteY16" fmla="*/ 1192744 h 3057639"/>
              <a:gd name="connsiteX17" fmla="*/ 1227221 w 1371624"/>
              <a:gd name="connsiteY17" fmla="*/ 1240870 h 3057639"/>
              <a:gd name="connsiteX18" fmla="*/ 1215189 w 1371624"/>
              <a:gd name="connsiteY18" fmla="*/ 1288997 h 3057639"/>
              <a:gd name="connsiteX19" fmla="*/ 1191126 w 1371624"/>
              <a:gd name="connsiteY19" fmla="*/ 1361186 h 3057639"/>
              <a:gd name="connsiteX20" fmla="*/ 1179095 w 1371624"/>
              <a:gd name="connsiteY20" fmla="*/ 1397281 h 3057639"/>
              <a:gd name="connsiteX21" fmla="*/ 1155031 w 1371624"/>
              <a:gd name="connsiteY21" fmla="*/ 1421344 h 3057639"/>
              <a:gd name="connsiteX22" fmla="*/ 1118937 w 1371624"/>
              <a:gd name="connsiteY22" fmla="*/ 1493534 h 3057639"/>
              <a:gd name="connsiteX23" fmla="*/ 1094874 w 1371624"/>
              <a:gd name="connsiteY23" fmla="*/ 1565723 h 3057639"/>
              <a:gd name="connsiteX24" fmla="*/ 1070810 w 1371624"/>
              <a:gd name="connsiteY24" fmla="*/ 1601818 h 3057639"/>
              <a:gd name="connsiteX25" fmla="*/ 1034716 w 1371624"/>
              <a:gd name="connsiteY25" fmla="*/ 1710102 h 3057639"/>
              <a:gd name="connsiteX26" fmla="*/ 1010653 w 1371624"/>
              <a:gd name="connsiteY26" fmla="*/ 1758228 h 3057639"/>
              <a:gd name="connsiteX27" fmla="*/ 998621 w 1371624"/>
              <a:gd name="connsiteY27" fmla="*/ 1806355 h 3057639"/>
              <a:gd name="connsiteX28" fmla="*/ 986589 w 1371624"/>
              <a:gd name="connsiteY28" fmla="*/ 1842449 h 3057639"/>
              <a:gd name="connsiteX29" fmla="*/ 974558 w 1371624"/>
              <a:gd name="connsiteY29" fmla="*/ 1998860 h 3057639"/>
              <a:gd name="connsiteX30" fmla="*/ 962526 w 1371624"/>
              <a:gd name="connsiteY30" fmla="*/ 2083081 h 3057639"/>
              <a:gd name="connsiteX31" fmla="*/ 974558 w 1371624"/>
              <a:gd name="connsiteY31" fmla="*/ 2624502 h 3057639"/>
              <a:gd name="connsiteX32" fmla="*/ 962526 w 1371624"/>
              <a:gd name="connsiteY32" fmla="*/ 2877165 h 3057639"/>
              <a:gd name="connsiteX33" fmla="*/ 974558 w 1371624"/>
              <a:gd name="connsiteY33" fmla="*/ 3057639 h 3057639"/>
              <a:gd name="connsiteX0" fmla="*/ 0 w 1371624"/>
              <a:gd name="connsiteY0" fmla="*/ 13649 h 3057639"/>
              <a:gd name="connsiteX1" fmla="*/ 366629 w 1371624"/>
              <a:gd name="connsiteY1" fmla="*/ 281 h 3057639"/>
              <a:gd name="connsiteX2" fmla="*/ 699690 w 1371624"/>
              <a:gd name="connsiteY2" fmla="*/ 26721 h 3057639"/>
              <a:gd name="connsiteX3" fmla="*/ 950495 w 1371624"/>
              <a:gd name="connsiteY3" fmla="*/ 97870 h 3057639"/>
              <a:gd name="connsiteX4" fmla="*/ 1034716 w 1371624"/>
              <a:gd name="connsiteY4" fmla="*/ 133965 h 3057639"/>
              <a:gd name="connsiteX5" fmla="*/ 1070810 w 1371624"/>
              <a:gd name="connsiteY5" fmla="*/ 145997 h 3057639"/>
              <a:gd name="connsiteX6" fmla="*/ 1130968 w 1371624"/>
              <a:gd name="connsiteY6" fmla="*/ 194123 h 3057639"/>
              <a:gd name="connsiteX7" fmla="*/ 1299410 w 1371624"/>
              <a:gd name="connsiteY7" fmla="*/ 338502 h 3057639"/>
              <a:gd name="connsiteX8" fmla="*/ 1360090 w 1371624"/>
              <a:gd name="connsiteY8" fmla="*/ 471221 h 3057639"/>
              <a:gd name="connsiteX9" fmla="*/ 1371600 w 1371624"/>
              <a:gd name="connsiteY9" fmla="*/ 675386 h 3057639"/>
              <a:gd name="connsiteX10" fmla="*/ 1359568 w 1371624"/>
              <a:gd name="connsiteY10" fmla="*/ 654331 h 3057639"/>
              <a:gd name="connsiteX11" fmla="*/ 1347537 w 1371624"/>
              <a:gd name="connsiteY11" fmla="*/ 771639 h 3057639"/>
              <a:gd name="connsiteX12" fmla="*/ 1335505 w 1371624"/>
              <a:gd name="connsiteY12" fmla="*/ 807734 h 3057639"/>
              <a:gd name="connsiteX13" fmla="*/ 1323474 w 1371624"/>
              <a:gd name="connsiteY13" fmla="*/ 867891 h 3057639"/>
              <a:gd name="connsiteX14" fmla="*/ 1275347 w 1371624"/>
              <a:gd name="connsiteY14" fmla="*/ 1084460 h 3057639"/>
              <a:gd name="connsiteX15" fmla="*/ 1263316 w 1371624"/>
              <a:gd name="connsiteY15" fmla="*/ 1132586 h 3057639"/>
              <a:gd name="connsiteX16" fmla="*/ 1251284 w 1371624"/>
              <a:gd name="connsiteY16" fmla="*/ 1192744 h 3057639"/>
              <a:gd name="connsiteX17" fmla="*/ 1227221 w 1371624"/>
              <a:gd name="connsiteY17" fmla="*/ 1240870 h 3057639"/>
              <a:gd name="connsiteX18" fmla="*/ 1215189 w 1371624"/>
              <a:gd name="connsiteY18" fmla="*/ 1288997 h 3057639"/>
              <a:gd name="connsiteX19" fmla="*/ 1191126 w 1371624"/>
              <a:gd name="connsiteY19" fmla="*/ 1361186 h 3057639"/>
              <a:gd name="connsiteX20" fmla="*/ 1179095 w 1371624"/>
              <a:gd name="connsiteY20" fmla="*/ 1397281 h 3057639"/>
              <a:gd name="connsiteX21" fmla="*/ 1155031 w 1371624"/>
              <a:gd name="connsiteY21" fmla="*/ 1421344 h 3057639"/>
              <a:gd name="connsiteX22" fmla="*/ 1118937 w 1371624"/>
              <a:gd name="connsiteY22" fmla="*/ 1493534 h 3057639"/>
              <a:gd name="connsiteX23" fmla="*/ 1094874 w 1371624"/>
              <a:gd name="connsiteY23" fmla="*/ 1565723 h 3057639"/>
              <a:gd name="connsiteX24" fmla="*/ 1070810 w 1371624"/>
              <a:gd name="connsiteY24" fmla="*/ 1601818 h 3057639"/>
              <a:gd name="connsiteX25" fmla="*/ 1034716 w 1371624"/>
              <a:gd name="connsiteY25" fmla="*/ 1710102 h 3057639"/>
              <a:gd name="connsiteX26" fmla="*/ 1010653 w 1371624"/>
              <a:gd name="connsiteY26" fmla="*/ 1758228 h 3057639"/>
              <a:gd name="connsiteX27" fmla="*/ 998621 w 1371624"/>
              <a:gd name="connsiteY27" fmla="*/ 1806355 h 3057639"/>
              <a:gd name="connsiteX28" fmla="*/ 986589 w 1371624"/>
              <a:gd name="connsiteY28" fmla="*/ 1842449 h 3057639"/>
              <a:gd name="connsiteX29" fmla="*/ 974558 w 1371624"/>
              <a:gd name="connsiteY29" fmla="*/ 1998860 h 3057639"/>
              <a:gd name="connsiteX30" fmla="*/ 962526 w 1371624"/>
              <a:gd name="connsiteY30" fmla="*/ 2083081 h 3057639"/>
              <a:gd name="connsiteX31" fmla="*/ 974558 w 1371624"/>
              <a:gd name="connsiteY31" fmla="*/ 2624502 h 3057639"/>
              <a:gd name="connsiteX32" fmla="*/ 962526 w 1371624"/>
              <a:gd name="connsiteY32" fmla="*/ 2877165 h 3057639"/>
              <a:gd name="connsiteX33" fmla="*/ 974558 w 1371624"/>
              <a:gd name="connsiteY33" fmla="*/ 3057639 h 3057639"/>
              <a:gd name="connsiteX0" fmla="*/ 0 w 1371624"/>
              <a:gd name="connsiteY0" fmla="*/ 13649 h 3057639"/>
              <a:gd name="connsiteX1" fmla="*/ 366629 w 1371624"/>
              <a:gd name="connsiteY1" fmla="*/ 281 h 3057639"/>
              <a:gd name="connsiteX2" fmla="*/ 699690 w 1371624"/>
              <a:gd name="connsiteY2" fmla="*/ 26721 h 3057639"/>
              <a:gd name="connsiteX3" fmla="*/ 950495 w 1371624"/>
              <a:gd name="connsiteY3" fmla="*/ 97870 h 3057639"/>
              <a:gd name="connsiteX4" fmla="*/ 1034716 w 1371624"/>
              <a:gd name="connsiteY4" fmla="*/ 133965 h 3057639"/>
              <a:gd name="connsiteX5" fmla="*/ 1070810 w 1371624"/>
              <a:gd name="connsiteY5" fmla="*/ 145997 h 3057639"/>
              <a:gd name="connsiteX6" fmla="*/ 1130968 w 1371624"/>
              <a:gd name="connsiteY6" fmla="*/ 194123 h 3057639"/>
              <a:gd name="connsiteX7" fmla="*/ 1299410 w 1371624"/>
              <a:gd name="connsiteY7" fmla="*/ 338502 h 3057639"/>
              <a:gd name="connsiteX8" fmla="*/ 1360090 w 1371624"/>
              <a:gd name="connsiteY8" fmla="*/ 471221 h 3057639"/>
              <a:gd name="connsiteX9" fmla="*/ 1371600 w 1371624"/>
              <a:gd name="connsiteY9" fmla="*/ 675386 h 3057639"/>
              <a:gd name="connsiteX10" fmla="*/ 1359568 w 1371624"/>
              <a:gd name="connsiteY10" fmla="*/ 654331 h 3057639"/>
              <a:gd name="connsiteX11" fmla="*/ 1347537 w 1371624"/>
              <a:gd name="connsiteY11" fmla="*/ 771639 h 3057639"/>
              <a:gd name="connsiteX12" fmla="*/ 1335505 w 1371624"/>
              <a:gd name="connsiteY12" fmla="*/ 807734 h 3057639"/>
              <a:gd name="connsiteX13" fmla="*/ 1323474 w 1371624"/>
              <a:gd name="connsiteY13" fmla="*/ 867891 h 3057639"/>
              <a:gd name="connsiteX14" fmla="*/ 1275347 w 1371624"/>
              <a:gd name="connsiteY14" fmla="*/ 1084460 h 3057639"/>
              <a:gd name="connsiteX15" fmla="*/ 1263316 w 1371624"/>
              <a:gd name="connsiteY15" fmla="*/ 1132586 h 3057639"/>
              <a:gd name="connsiteX16" fmla="*/ 1251284 w 1371624"/>
              <a:gd name="connsiteY16" fmla="*/ 1192744 h 3057639"/>
              <a:gd name="connsiteX17" fmla="*/ 1227221 w 1371624"/>
              <a:gd name="connsiteY17" fmla="*/ 1240870 h 3057639"/>
              <a:gd name="connsiteX18" fmla="*/ 1215189 w 1371624"/>
              <a:gd name="connsiteY18" fmla="*/ 1288997 h 3057639"/>
              <a:gd name="connsiteX19" fmla="*/ 1191126 w 1371624"/>
              <a:gd name="connsiteY19" fmla="*/ 1361186 h 3057639"/>
              <a:gd name="connsiteX20" fmla="*/ 1155031 w 1371624"/>
              <a:gd name="connsiteY20" fmla="*/ 1421344 h 3057639"/>
              <a:gd name="connsiteX21" fmla="*/ 1118937 w 1371624"/>
              <a:gd name="connsiteY21" fmla="*/ 1493534 h 3057639"/>
              <a:gd name="connsiteX22" fmla="*/ 1094874 w 1371624"/>
              <a:gd name="connsiteY22" fmla="*/ 1565723 h 3057639"/>
              <a:gd name="connsiteX23" fmla="*/ 1070810 w 1371624"/>
              <a:gd name="connsiteY23" fmla="*/ 1601818 h 3057639"/>
              <a:gd name="connsiteX24" fmla="*/ 1034716 w 1371624"/>
              <a:gd name="connsiteY24" fmla="*/ 1710102 h 3057639"/>
              <a:gd name="connsiteX25" fmla="*/ 1010653 w 1371624"/>
              <a:gd name="connsiteY25" fmla="*/ 1758228 h 3057639"/>
              <a:gd name="connsiteX26" fmla="*/ 998621 w 1371624"/>
              <a:gd name="connsiteY26" fmla="*/ 1806355 h 3057639"/>
              <a:gd name="connsiteX27" fmla="*/ 986589 w 1371624"/>
              <a:gd name="connsiteY27" fmla="*/ 1842449 h 3057639"/>
              <a:gd name="connsiteX28" fmla="*/ 974558 w 1371624"/>
              <a:gd name="connsiteY28" fmla="*/ 1998860 h 3057639"/>
              <a:gd name="connsiteX29" fmla="*/ 962526 w 1371624"/>
              <a:gd name="connsiteY29" fmla="*/ 2083081 h 3057639"/>
              <a:gd name="connsiteX30" fmla="*/ 974558 w 1371624"/>
              <a:gd name="connsiteY30" fmla="*/ 2624502 h 3057639"/>
              <a:gd name="connsiteX31" fmla="*/ 962526 w 1371624"/>
              <a:gd name="connsiteY31" fmla="*/ 2877165 h 3057639"/>
              <a:gd name="connsiteX32" fmla="*/ 974558 w 1371624"/>
              <a:gd name="connsiteY32" fmla="*/ 3057639 h 3057639"/>
              <a:gd name="connsiteX0" fmla="*/ 0 w 1371624"/>
              <a:gd name="connsiteY0" fmla="*/ 13649 h 3057639"/>
              <a:gd name="connsiteX1" fmla="*/ 366629 w 1371624"/>
              <a:gd name="connsiteY1" fmla="*/ 281 h 3057639"/>
              <a:gd name="connsiteX2" fmla="*/ 699690 w 1371624"/>
              <a:gd name="connsiteY2" fmla="*/ 26721 h 3057639"/>
              <a:gd name="connsiteX3" fmla="*/ 950495 w 1371624"/>
              <a:gd name="connsiteY3" fmla="*/ 97870 h 3057639"/>
              <a:gd name="connsiteX4" fmla="*/ 1034716 w 1371624"/>
              <a:gd name="connsiteY4" fmla="*/ 133965 h 3057639"/>
              <a:gd name="connsiteX5" fmla="*/ 1070810 w 1371624"/>
              <a:gd name="connsiteY5" fmla="*/ 145997 h 3057639"/>
              <a:gd name="connsiteX6" fmla="*/ 1130968 w 1371624"/>
              <a:gd name="connsiteY6" fmla="*/ 194123 h 3057639"/>
              <a:gd name="connsiteX7" fmla="*/ 1299410 w 1371624"/>
              <a:gd name="connsiteY7" fmla="*/ 338502 h 3057639"/>
              <a:gd name="connsiteX8" fmla="*/ 1360090 w 1371624"/>
              <a:gd name="connsiteY8" fmla="*/ 471221 h 3057639"/>
              <a:gd name="connsiteX9" fmla="*/ 1371600 w 1371624"/>
              <a:gd name="connsiteY9" fmla="*/ 675386 h 3057639"/>
              <a:gd name="connsiteX10" fmla="*/ 1359568 w 1371624"/>
              <a:gd name="connsiteY10" fmla="*/ 654331 h 3057639"/>
              <a:gd name="connsiteX11" fmla="*/ 1347537 w 1371624"/>
              <a:gd name="connsiteY11" fmla="*/ 771639 h 3057639"/>
              <a:gd name="connsiteX12" fmla="*/ 1335505 w 1371624"/>
              <a:gd name="connsiteY12" fmla="*/ 807734 h 3057639"/>
              <a:gd name="connsiteX13" fmla="*/ 1323474 w 1371624"/>
              <a:gd name="connsiteY13" fmla="*/ 867891 h 3057639"/>
              <a:gd name="connsiteX14" fmla="*/ 1275347 w 1371624"/>
              <a:gd name="connsiteY14" fmla="*/ 1084460 h 3057639"/>
              <a:gd name="connsiteX15" fmla="*/ 1263316 w 1371624"/>
              <a:gd name="connsiteY15" fmla="*/ 1132586 h 3057639"/>
              <a:gd name="connsiteX16" fmla="*/ 1251284 w 1371624"/>
              <a:gd name="connsiteY16" fmla="*/ 1192744 h 3057639"/>
              <a:gd name="connsiteX17" fmla="*/ 1227221 w 1371624"/>
              <a:gd name="connsiteY17" fmla="*/ 1240870 h 3057639"/>
              <a:gd name="connsiteX18" fmla="*/ 1191126 w 1371624"/>
              <a:gd name="connsiteY18" fmla="*/ 1361186 h 3057639"/>
              <a:gd name="connsiteX19" fmla="*/ 1155031 w 1371624"/>
              <a:gd name="connsiteY19" fmla="*/ 1421344 h 3057639"/>
              <a:gd name="connsiteX20" fmla="*/ 1118937 w 1371624"/>
              <a:gd name="connsiteY20" fmla="*/ 1493534 h 3057639"/>
              <a:gd name="connsiteX21" fmla="*/ 1094874 w 1371624"/>
              <a:gd name="connsiteY21" fmla="*/ 1565723 h 3057639"/>
              <a:gd name="connsiteX22" fmla="*/ 1070810 w 1371624"/>
              <a:gd name="connsiteY22" fmla="*/ 1601818 h 3057639"/>
              <a:gd name="connsiteX23" fmla="*/ 1034716 w 1371624"/>
              <a:gd name="connsiteY23" fmla="*/ 1710102 h 3057639"/>
              <a:gd name="connsiteX24" fmla="*/ 1010653 w 1371624"/>
              <a:gd name="connsiteY24" fmla="*/ 1758228 h 3057639"/>
              <a:gd name="connsiteX25" fmla="*/ 998621 w 1371624"/>
              <a:gd name="connsiteY25" fmla="*/ 1806355 h 3057639"/>
              <a:gd name="connsiteX26" fmla="*/ 986589 w 1371624"/>
              <a:gd name="connsiteY26" fmla="*/ 1842449 h 3057639"/>
              <a:gd name="connsiteX27" fmla="*/ 974558 w 1371624"/>
              <a:gd name="connsiteY27" fmla="*/ 1998860 h 3057639"/>
              <a:gd name="connsiteX28" fmla="*/ 962526 w 1371624"/>
              <a:gd name="connsiteY28" fmla="*/ 2083081 h 3057639"/>
              <a:gd name="connsiteX29" fmla="*/ 974558 w 1371624"/>
              <a:gd name="connsiteY29" fmla="*/ 2624502 h 3057639"/>
              <a:gd name="connsiteX30" fmla="*/ 962526 w 1371624"/>
              <a:gd name="connsiteY30" fmla="*/ 2877165 h 3057639"/>
              <a:gd name="connsiteX31" fmla="*/ 974558 w 1371624"/>
              <a:gd name="connsiteY31" fmla="*/ 3057639 h 3057639"/>
              <a:gd name="connsiteX0" fmla="*/ 0 w 1371624"/>
              <a:gd name="connsiteY0" fmla="*/ 13649 h 3057639"/>
              <a:gd name="connsiteX1" fmla="*/ 366629 w 1371624"/>
              <a:gd name="connsiteY1" fmla="*/ 281 h 3057639"/>
              <a:gd name="connsiteX2" fmla="*/ 699690 w 1371624"/>
              <a:gd name="connsiteY2" fmla="*/ 26721 h 3057639"/>
              <a:gd name="connsiteX3" fmla="*/ 950495 w 1371624"/>
              <a:gd name="connsiteY3" fmla="*/ 97870 h 3057639"/>
              <a:gd name="connsiteX4" fmla="*/ 1034716 w 1371624"/>
              <a:gd name="connsiteY4" fmla="*/ 133965 h 3057639"/>
              <a:gd name="connsiteX5" fmla="*/ 1070810 w 1371624"/>
              <a:gd name="connsiteY5" fmla="*/ 145997 h 3057639"/>
              <a:gd name="connsiteX6" fmla="*/ 1130968 w 1371624"/>
              <a:gd name="connsiteY6" fmla="*/ 194123 h 3057639"/>
              <a:gd name="connsiteX7" fmla="*/ 1299410 w 1371624"/>
              <a:gd name="connsiteY7" fmla="*/ 338502 h 3057639"/>
              <a:gd name="connsiteX8" fmla="*/ 1360090 w 1371624"/>
              <a:gd name="connsiteY8" fmla="*/ 471221 h 3057639"/>
              <a:gd name="connsiteX9" fmla="*/ 1371600 w 1371624"/>
              <a:gd name="connsiteY9" fmla="*/ 675386 h 3057639"/>
              <a:gd name="connsiteX10" fmla="*/ 1359568 w 1371624"/>
              <a:gd name="connsiteY10" fmla="*/ 654331 h 3057639"/>
              <a:gd name="connsiteX11" fmla="*/ 1347537 w 1371624"/>
              <a:gd name="connsiteY11" fmla="*/ 771639 h 3057639"/>
              <a:gd name="connsiteX12" fmla="*/ 1335505 w 1371624"/>
              <a:gd name="connsiteY12" fmla="*/ 807734 h 3057639"/>
              <a:gd name="connsiteX13" fmla="*/ 1323474 w 1371624"/>
              <a:gd name="connsiteY13" fmla="*/ 867891 h 3057639"/>
              <a:gd name="connsiteX14" fmla="*/ 1275347 w 1371624"/>
              <a:gd name="connsiteY14" fmla="*/ 1084460 h 3057639"/>
              <a:gd name="connsiteX15" fmla="*/ 1263316 w 1371624"/>
              <a:gd name="connsiteY15" fmla="*/ 1132586 h 3057639"/>
              <a:gd name="connsiteX16" fmla="*/ 1251284 w 1371624"/>
              <a:gd name="connsiteY16" fmla="*/ 1192744 h 3057639"/>
              <a:gd name="connsiteX17" fmla="*/ 1227221 w 1371624"/>
              <a:gd name="connsiteY17" fmla="*/ 1240870 h 3057639"/>
              <a:gd name="connsiteX18" fmla="*/ 1155031 w 1371624"/>
              <a:gd name="connsiteY18" fmla="*/ 1421344 h 3057639"/>
              <a:gd name="connsiteX19" fmla="*/ 1118937 w 1371624"/>
              <a:gd name="connsiteY19" fmla="*/ 1493534 h 3057639"/>
              <a:gd name="connsiteX20" fmla="*/ 1094874 w 1371624"/>
              <a:gd name="connsiteY20" fmla="*/ 1565723 h 3057639"/>
              <a:gd name="connsiteX21" fmla="*/ 1070810 w 1371624"/>
              <a:gd name="connsiteY21" fmla="*/ 1601818 h 3057639"/>
              <a:gd name="connsiteX22" fmla="*/ 1034716 w 1371624"/>
              <a:gd name="connsiteY22" fmla="*/ 1710102 h 3057639"/>
              <a:gd name="connsiteX23" fmla="*/ 1010653 w 1371624"/>
              <a:gd name="connsiteY23" fmla="*/ 1758228 h 3057639"/>
              <a:gd name="connsiteX24" fmla="*/ 998621 w 1371624"/>
              <a:gd name="connsiteY24" fmla="*/ 1806355 h 3057639"/>
              <a:gd name="connsiteX25" fmla="*/ 986589 w 1371624"/>
              <a:gd name="connsiteY25" fmla="*/ 1842449 h 3057639"/>
              <a:gd name="connsiteX26" fmla="*/ 974558 w 1371624"/>
              <a:gd name="connsiteY26" fmla="*/ 1998860 h 3057639"/>
              <a:gd name="connsiteX27" fmla="*/ 962526 w 1371624"/>
              <a:gd name="connsiteY27" fmla="*/ 2083081 h 3057639"/>
              <a:gd name="connsiteX28" fmla="*/ 974558 w 1371624"/>
              <a:gd name="connsiteY28" fmla="*/ 2624502 h 3057639"/>
              <a:gd name="connsiteX29" fmla="*/ 962526 w 1371624"/>
              <a:gd name="connsiteY29" fmla="*/ 2877165 h 3057639"/>
              <a:gd name="connsiteX30" fmla="*/ 974558 w 1371624"/>
              <a:gd name="connsiteY30" fmla="*/ 3057639 h 3057639"/>
              <a:gd name="connsiteX0" fmla="*/ 0 w 1371624"/>
              <a:gd name="connsiteY0" fmla="*/ 13649 h 3057639"/>
              <a:gd name="connsiteX1" fmla="*/ 366629 w 1371624"/>
              <a:gd name="connsiteY1" fmla="*/ 281 h 3057639"/>
              <a:gd name="connsiteX2" fmla="*/ 699690 w 1371624"/>
              <a:gd name="connsiteY2" fmla="*/ 26721 h 3057639"/>
              <a:gd name="connsiteX3" fmla="*/ 950495 w 1371624"/>
              <a:gd name="connsiteY3" fmla="*/ 97870 h 3057639"/>
              <a:gd name="connsiteX4" fmla="*/ 1034716 w 1371624"/>
              <a:gd name="connsiteY4" fmla="*/ 133965 h 3057639"/>
              <a:gd name="connsiteX5" fmla="*/ 1070810 w 1371624"/>
              <a:gd name="connsiteY5" fmla="*/ 145997 h 3057639"/>
              <a:gd name="connsiteX6" fmla="*/ 1130968 w 1371624"/>
              <a:gd name="connsiteY6" fmla="*/ 194123 h 3057639"/>
              <a:gd name="connsiteX7" fmla="*/ 1299410 w 1371624"/>
              <a:gd name="connsiteY7" fmla="*/ 338502 h 3057639"/>
              <a:gd name="connsiteX8" fmla="*/ 1360090 w 1371624"/>
              <a:gd name="connsiteY8" fmla="*/ 471221 h 3057639"/>
              <a:gd name="connsiteX9" fmla="*/ 1371600 w 1371624"/>
              <a:gd name="connsiteY9" fmla="*/ 675386 h 3057639"/>
              <a:gd name="connsiteX10" fmla="*/ 1359568 w 1371624"/>
              <a:gd name="connsiteY10" fmla="*/ 654331 h 3057639"/>
              <a:gd name="connsiteX11" fmla="*/ 1347537 w 1371624"/>
              <a:gd name="connsiteY11" fmla="*/ 771639 h 3057639"/>
              <a:gd name="connsiteX12" fmla="*/ 1335505 w 1371624"/>
              <a:gd name="connsiteY12" fmla="*/ 807734 h 3057639"/>
              <a:gd name="connsiteX13" fmla="*/ 1323474 w 1371624"/>
              <a:gd name="connsiteY13" fmla="*/ 867891 h 3057639"/>
              <a:gd name="connsiteX14" fmla="*/ 1275347 w 1371624"/>
              <a:gd name="connsiteY14" fmla="*/ 1084460 h 3057639"/>
              <a:gd name="connsiteX15" fmla="*/ 1263316 w 1371624"/>
              <a:gd name="connsiteY15" fmla="*/ 1132586 h 3057639"/>
              <a:gd name="connsiteX16" fmla="*/ 1227221 w 1371624"/>
              <a:gd name="connsiteY16" fmla="*/ 1240870 h 3057639"/>
              <a:gd name="connsiteX17" fmla="*/ 1155031 w 1371624"/>
              <a:gd name="connsiteY17" fmla="*/ 1421344 h 3057639"/>
              <a:gd name="connsiteX18" fmla="*/ 1118937 w 1371624"/>
              <a:gd name="connsiteY18" fmla="*/ 1493534 h 3057639"/>
              <a:gd name="connsiteX19" fmla="*/ 1094874 w 1371624"/>
              <a:gd name="connsiteY19" fmla="*/ 1565723 h 3057639"/>
              <a:gd name="connsiteX20" fmla="*/ 1070810 w 1371624"/>
              <a:gd name="connsiteY20" fmla="*/ 1601818 h 3057639"/>
              <a:gd name="connsiteX21" fmla="*/ 1034716 w 1371624"/>
              <a:gd name="connsiteY21" fmla="*/ 1710102 h 3057639"/>
              <a:gd name="connsiteX22" fmla="*/ 1010653 w 1371624"/>
              <a:gd name="connsiteY22" fmla="*/ 1758228 h 3057639"/>
              <a:gd name="connsiteX23" fmla="*/ 998621 w 1371624"/>
              <a:gd name="connsiteY23" fmla="*/ 1806355 h 3057639"/>
              <a:gd name="connsiteX24" fmla="*/ 986589 w 1371624"/>
              <a:gd name="connsiteY24" fmla="*/ 1842449 h 3057639"/>
              <a:gd name="connsiteX25" fmla="*/ 974558 w 1371624"/>
              <a:gd name="connsiteY25" fmla="*/ 1998860 h 3057639"/>
              <a:gd name="connsiteX26" fmla="*/ 962526 w 1371624"/>
              <a:gd name="connsiteY26" fmla="*/ 2083081 h 3057639"/>
              <a:gd name="connsiteX27" fmla="*/ 974558 w 1371624"/>
              <a:gd name="connsiteY27" fmla="*/ 2624502 h 3057639"/>
              <a:gd name="connsiteX28" fmla="*/ 962526 w 1371624"/>
              <a:gd name="connsiteY28" fmla="*/ 2877165 h 3057639"/>
              <a:gd name="connsiteX29" fmla="*/ 974558 w 1371624"/>
              <a:gd name="connsiteY29" fmla="*/ 3057639 h 3057639"/>
              <a:gd name="connsiteX0" fmla="*/ 0 w 1371624"/>
              <a:gd name="connsiteY0" fmla="*/ 13649 h 3057639"/>
              <a:gd name="connsiteX1" fmla="*/ 366629 w 1371624"/>
              <a:gd name="connsiteY1" fmla="*/ 281 h 3057639"/>
              <a:gd name="connsiteX2" fmla="*/ 699690 w 1371624"/>
              <a:gd name="connsiteY2" fmla="*/ 26721 h 3057639"/>
              <a:gd name="connsiteX3" fmla="*/ 950495 w 1371624"/>
              <a:gd name="connsiteY3" fmla="*/ 97870 h 3057639"/>
              <a:gd name="connsiteX4" fmla="*/ 1034716 w 1371624"/>
              <a:gd name="connsiteY4" fmla="*/ 133965 h 3057639"/>
              <a:gd name="connsiteX5" fmla="*/ 1070810 w 1371624"/>
              <a:gd name="connsiteY5" fmla="*/ 145997 h 3057639"/>
              <a:gd name="connsiteX6" fmla="*/ 1130968 w 1371624"/>
              <a:gd name="connsiteY6" fmla="*/ 194123 h 3057639"/>
              <a:gd name="connsiteX7" fmla="*/ 1299410 w 1371624"/>
              <a:gd name="connsiteY7" fmla="*/ 338502 h 3057639"/>
              <a:gd name="connsiteX8" fmla="*/ 1360090 w 1371624"/>
              <a:gd name="connsiteY8" fmla="*/ 471221 h 3057639"/>
              <a:gd name="connsiteX9" fmla="*/ 1371600 w 1371624"/>
              <a:gd name="connsiteY9" fmla="*/ 675386 h 3057639"/>
              <a:gd name="connsiteX10" fmla="*/ 1359568 w 1371624"/>
              <a:gd name="connsiteY10" fmla="*/ 654331 h 3057639"/>
              <a:gd name="connsiteX11" fmla="*/ 1347537 w 1371624"/>
              <a:gd name="connsiteY11" fmla="*/ 771639 h 3057639"/>
              <a:gd name="connsiteX12" fmla="*/ 1335505 w 1371624"/>
              <a:gd name="connsiteY12" fmla="*/ 807734 h 3057639"/>
              <a:gd name="connsiteX13" fmla="*/ 1323474 w 1371624"/>
              <a:gd name="connsiteY13" fmla="*/ 867891 h 3057639"/>
              <a:gd name="connsiteX14" fmla="*/ 1275347 w 1371624"/>
              <a:gd name="connsiteY14" fmla="*/ 1084460 h 3057639"/>
              <a:gd name="connsiteX15" fmla="*/ 1263316 w 1371624"/>
              <a:gd name="connsiteY15" fmla="*/ 1132586 h 3057639"/>
              <a:gd name="connsiteX16" fmla="*/ 1227221 w 1371624"/>
              <a:gd name="connsiteY16" fmla="*/ 1240870 h 3057639"/>
              <a:gd name="connsiteX17" fmla="*/ 1155031 w 1371624"/>
              <a:gd name="connsiteY17" fmla="*/ 1421344 h 3057639"/>
              <a:gd name="connsiteX18" fmla="*/ 1118937 w 1371624"/>
              <a:gd name="connsiteY18" fmla="*/ 1493534 h 3057639"/>
              <a:gd name="connsiteX19" fmla="*/ 1094874 w 1371624"/>
              <a:gd name="connsiteY19" fmla="*/ 1565723 h 3057639"/>
              <a:gd name="connsiteX20" fmla="*/ 1070810 w 1371624"/>
              <a:gd name="connsiteY20" fmla="*/ 1601818 h 3057639"/>
              <a:gd name="connsiteX21" fmla="*/ 1034716 w 1371624"/>
              <a:gd name="connsiteY21" fmla="*/ 1710102 h 3057639"/>
              <a:gd name="connsiteX22" fmla="*/ 1010653 w 1371624"/>
              <a:gd name="connsiteY22" fmla="*/ 1758228 h 3057639"/>
              <a:gd name="connsiteX23" fmla="*/ 998621 w 1371624"/>
              <a:gd name="connsiteY23" fmla="*/ 1806355 h 3057639"/>
              <a:gd name="connsiteX24" fmla="*/ 986589 w 1371624"/>
              <a:gd name="connsiteY24" fmla="*/ 1842449 h 3057639"/>
              <a:gd name="connsiteX25" fmla="*/ 961858 w 1371624"/>
              <a:gd name="connsiteY25" fmla="*/ 1979810 h 3057639"/>
              <a:gd name="connsiteX26" fmla="*/ 962526 w 1371624"/>
              <a:gd name="connsiteY26" fmla="*/ 2083081 h 3057639"/>
              <a:gd name="connsiteX27" fmla="*/ 974558 w 1371624"/>
              <a:gd name="connsiteY27" fmla="*/ 2624502 h 3057639"/>
              <a:gd name="connsiteX28" fmla="*/ 962526 w 1371624"/>
              <a:gd name="connsiteY28" fmla="*/ 2877165 h 3057639"/>
              <a:gd name="connsiteX29" fmla="*/ 974558 w 1371624"/>
              <a:gd name="connsiteY29" fmla="*/ 3057639 h 3057639"/>
              <a:gd name="connsiteX0" fmla="*/ 0 w 1371624"/>
              <a:gd name="connsiteY0" fmla="*/ 13649 h 3057639"/>
              <a:gd name="connsiteX1" fmla="*/ 366629 w 1371624"/>
              <a:gd name="connsiteY1" fmla="*/ 281 h 3057639"/>
              <a:gd name="connsiteX2" fmla="*/ 699690 w 1371624"/>
              <a:gd name="connsiteY2" fmla="*/ 26721 h 3057639"/>
              <a:gd name="connsiteX3" fmla="*/ 950495 w 1371624"/>
              <a:gd name="connsiteY3" fmla="*/ 97870 h 3057639"/>
              <a:gd name="connsiteX4" fmla="*/ 1034716 w 1371624"/>
              <a:gd name="connsiteY4" fmla="*/ 133965 h 3057639"/>
              <a:gd name="connsiteX5" fmla="*/ 1070810 w 1371624"/>
              <a:gd name="connsiteY5" fmla="*/ 145997 h 3057639"/>
              <a:gd name="connsiteX6" fmla="*/ 1130968 w 1371624"/>
              <a:gd name="connsiteY6" fmla="*/ 194123 h 3057639"/>
              <a:gd name="connsiteX7" fmla="*/ 1299410 w 1371624"/>
              <a:gd name="connsiteY7" fmla="*/ 338502 h 3057639"/>
              <a:gd name="connsiteX8" fmla="*/ 1360090 w 1371624"/>
              <a:gd name="connsiteY8" fmla="*/ 471221 h 3057639"/>
              <a:gd name="connsiteX9" fmla="*/ 1371600 w 1371624"/>
              <a:gd name="connsiteY9" fmla="*/ 675386 h 3057639"/>
              <a:gd name="connsiteX10" fmla="*/ 1359568 w 1371624"/>
              <a:gd name="connsiteY10" fmla="*/ 654331 h 3057639"/>
              <a:gd name="connsiteX11" fmla="*/ 1347537 w 1371624"/>
              <a:gd name="connsiteY11" fmla="*/ 771639 h 3057639"/>
              <a:gd name="connsiteX12" fmla="*/ 1335505 w 1371624"/>
              <a:gd name="connsiteY12" fmla="*/ 807734 h 3057639"/>
              <a:gd name="connsiteX13" fmla="*/ 1323474 w 1371624"/>
              <a:gd name="connsiteY13" fmla="*/ 867891 h 3057639"/>
              <a:gd name="connsiteX14" fmla="*/ 1275347 w 1371624"/>
              <a:gd name="connsiteY14" fmla="*/ 1084460 h 3057639"/>
              <a:gd name="connsiteX15" fmla="*/ 1263316 w 1371624"/>
              <a:gd name="connsiteY15" fmla="*/ 1132586 h 3057639"/>
              <a:gd name="connsiteX16" fmla="*/ 1227221 w 1371624"/>
              <a:gd name="connsiteY16" fmla="*/ 1240870 h 3057639"/>
              <a:gd name="connsiteX17" fmla="*/ 1155031 w 1371624"/>
              <a:gd name="connsiteY17" fmla="*/ 1421344 h 3057639"/>
              <a:gd name="connsiteX18" fmla="*/ 1118937 w 1371624"/>
              <a:gd name="connsiteY18" fmla="*/ 1493534 h 3057639"/>
              <a:gd name="connsiteX19" fmla="*/ 1094874 w 1371624"/>
              <a:gd name="connsiteY19" fmla="*/ 1565723 h 3057639"/>
              <a:gd name="connsiteX20" fmla="*/ 1070810 w 1371624"/>
              <a:gd name="connsiteY20" fmla="*/ 1601818 h 3057639"/>
              <a:gd name="connsiteX21" fmla="*/ 1034716 w 1371624"/>
              <a:gd name="connsiteY21" fmla="*/ 1710102 h 3057639"/>
              <a:gd name="connsiteX22" fmla="*/ 1010653 w 1371624"/>
              <a:gd name="connsiteY22" fmla="*/ 1758228 h 3057639"/>
              <a:gd name="connsiteX23" fmla="*/ 998621 w 1371624"/>
              <a:gd name="connsiteY23" fmla="*/ 1806355 h 3057639"/>
              <a:gd name="connsiteX24" fmla="*/ 986589 w 1371624"/>
              <a:gd name="connsiteY24" fmla="*/ 1842449 h 3057639"/>
              <a:gd name="connsiteX25" fmla="*/ 961858 w 1371624"/>
              <a:gd name="connsiteY25" fmla="*/ 1979810 h 3057639"/>
              <a:gd name="connsiteX26" fmla="*/ 962526 w 1371624"/>
              <a:gd name="connsiteY26" fmla="*/ 2083081 h 3057639"/>
              <a:gd name="connsiteX27" fmla="*/ 974558 w 1371624"/>
              <a:gd name="connsiteY27" fmla="*/ 2624502 h 3057639"/>
              <a:gd name="connsiteX28" fmla="*/ 974558 w 1371624"/>
              <a:gd name="connsiteY28" fmla="*/ 3057639 h 3057639"/>
              <a:gd name="connsiteX0" fmla="*/ 0 w 1372379"/>
              <a:gd name="connsiteY0" fmla="*/ 13649 h 3057639"/>
              <a:gd name="connsiteX1" fmla="*/ 366629 w 1372379"/>
              <a:gd name="connsiteY1" fmla="*/ 281 h 3057639"/>
              <a:gd name="connsiteX2" fmla="*/ 699690 w 1372379"/>
              <a:gd name="connsiteY2" fmla="*/ 26721 h 3057639"/>
              <a:gd name="connsiteX3" fmla="*/ 950495 w 1372379"/>
              <a:gd name="connsiteY3" fmla="*/ 97870 h 3057639"/>
              <a:gd name="connsiteX4" fmla="*/ 1034716 w 1372379"/>
              <a:gd name="connsiteY4" fmla="*/ 133965 h 3057639"/>
              <a:gd name="connsiteX5" fmla="*/ 1070810 w 1372379"/>
              <a:gd name="connsiteY5" fmla="*/ 145997 h 3057639"/>
              <a:gd name="connsiteX6" fmla="*/ 1130968 w 1372379"/>
              <a:gd name="connsiteY6" fmla="*/ 194123 h 3057639"/>
              <a:gd name="connsiteX7" fmla="*/ 1299410 w 1372379"/>
              <a:gd name="connsiteY7" fmla="*/ 338502 h 3057639"/>
              <a:gd name="connsiteX8" fmla="*/ 1360090 w 1372379"/>
              <a:gd name="connsiteY8" fmla="*/ 471221 h 3057639"/>
              <a:gd name="connsiteX9" fmla="*/ 1371600 w 1372379"/>
              <a:gd name="connsiteY9" fmla="*/ 675386 h 3057639"/>
              <a:gd name="connsiteX10" fmla="*/ 1347537 w 1372379"/>
              <a:gd name="connsiteY10" fmla="*/ 771639 h 3057639"/>
              <a:gd name="connsiteX11" fmla="*/ 1335505 w 1372379"/>
              <a:gd name="connsiteY11" fmla="*/ 807734 h 3057639"/>
              <a:gd name="connsiteX12" fmla="*/ 1323474 w 1372379"/>
              <a:gd name="connsiteY12" fmla="*/ 867891 h 3057639"/>
              <a:gd name="connsiteX13" fmla="*/ 1275347 w 1372379"/>
              <a:gd name="connsiteY13" fmla="*/ 1084460 h 3057639"/>
              <a:gd name="connsiteX14" fmla="*/ 1263316 w 1372379"/>
              <a:gd name="connsiteY14" fmla="*/ 1132586 h 3057639"/>
              <a:gd name="connsiteX15" fmla="*/ 1227221 w 1372379"/>
              <a:gd name="connsiteY15" fmla="*/ 1240870 h 3057639"/>
              <a:gd name="connsiteX16" fmla="*/ 1155031 w 1372379"/>
              <a:gd name="connsiteY16" fmla="*/ 1421344 h 3057639"/>
              <a:gd name="connsiteX17" fmla="*/ 1118937 w 1372379"/>
              <a:gd name="connsiteY17" fmla="*/ 1493534 h 3057639"/>
              <a:gd name="connsiteX18" fmla="*/ 1094874 w 1372379"/>
              <a:gd name="connsiteY18" fmla="*/ 1565723 h 3057639"/>
              <a:gd name="connsiteX19" fmla="*/ 1070810 w 1372379"/>
              <a:gd name="connsiteY19" fmla="*/ 1601818 h 3057639"/>
              <a:gd name="connsiteX20" fmla="*/ 1034716 w 1372379"/>
              <a:gd name="connsiteY20" fmla="*/ 1710102 h 3057639"/>
              <a:gd name="connsiteX21" fmla="*/ 1010653 w 1372379"/>
              <a:gd name="connsiteY21" fmla="*/ 1758228 h 3057639"/>
              <a:gd name="connsiteX22" fmla="*/ 998621 w 1372379"/>
              <a:gd name="connsiteY22" fmla="*/ 1806355 h 3057639"/>
              <a:gd name="connsiteX23" fmla="*/ 986589 w 1372379"/>
              <a:gd name="connsiteY23" fmla="*/ 1842449 h 3057639"/>
              <a:gd name="connsiteX24" fmla="*/ 961858 w 1372379"/>
              <a:gd name="connsiteY24" fmla="*/ 1979810 h 3057639"/>
              <a:gd name="connsiteX25" fmla="*/ 962526 w 1372379"/>
              <a:gd name="connsiteY25" fmla="*/ 2083081 h 3057639"/>
              <a:gd name="connsiteX26" fmla="*/ 974558 w 1372379"/>
              <a:gd name="connsiteY26" fmla="*/ 2624502 h 3057639"/>
              <a:gd name="connsiteX27" fmla="*/ 974558 w 1372379"/>
              <a:gd name="connsiteY27" fmla="*/ 3057639 h 3057639"/>
              <a:gd name="connsiteX0" fmla="*/ 0 w 1371600"/>
              <a:gd name="connsiteY0" fmla="*/ 13649 h 3057639"/>
              <a:gd name="connsiteX1" fmla="*/ 366629 w 1371600"/>
              <a:gd name="connsiteY1" fmla="*/ 281 h 3057639"/>
              <a:gd name="connsiteX2" fmla="*/ 699690 w 1371600"/>
              <a:gd name="connsiteY2" fmla="*/ 26721 h 3057639"/>
              <a:gd name="connsiteX3" fmla="*/ 950495 w 1371600"/>
              <a:gd name="connsiteY3" fmla="*/ 97870 h 3057639"/>
              <a:gd name="connsiteX4" fmla="*/ 1034716 w 1371600"/>
              <a:gd name="connsiteY4" fmla="*/ 133965 h 3057639"/>
              <a:gd name="connsiteX5" fmla="*/ 1070810 w 1371600"/>
              <a:gd name="connsiteY5" fmla="*/ 145997 h 3057639"/>
              <a:gd name="connsiteX6" fmla="*/ 1130968 w 1371600"/>
              <a:gd name="connsiteY6" fmla="*/ 194123 h 3057639"/>
              <a:gd name="connsiteX7" fmla="*/ 1299410 w 1371600"/>
              <a:gd name="connsiteY7" fmla="*/ 338502 h 3057639"/>
              <a:gd name="connsiteX8" fmla="*/ 1360090 w 1371600"/>
              <a:gd name="connsiteY8" fmla="*/ 471221 h 3057639"/>
              <a:gd name="connsiteX9" fmla="*/ 1371600 w 1371600"/>
              <a:gd name="connsiteY9" fmla="*/ 675386 h 3057639"/>
              <a:gd name="connsiteX10" fmla="*/ 1360237 w 1371600"/>
              <a:gd name="connsiteY10" fmla="*/ 758939 h 3057639"/>
              <a:gd name="connsiteX11" fmla="*/ 1335505 w 1371600"/>
              <a:gd name="connsiteY11" fmla="*/ 807734 h 3057639"/>
              <a:gd name="connsiteX12" fmla="*/ 1323474 w 1371600"/>
              <a:gd name="connsiteY12" fmla="*/ 867891 h 3057639"/>
              <a:gd name="connsiteX13" fmla="*/ 1275347 w 1371600"/>
              <a:gd name="connsiteY13" fmla="*/ 1084460 h 3057639"/>
              <a:gd name="connsiteX14" fmla="*/ 1263316 w 1371600"/>
              <a:gd name="connsiteY14" fmla="*/ 1132586 h 3057639"/>
              <a:gd name="connsiteX15" fmla="*/ 1227221 w 1371600"/>
              <a:gd name="connsiteY15" fmla="*/ 1240870 h 3057639"/>
              <a:gd name="connsiteX16" fmla="*/ 1155031 w 1371600"/>
              <a:gd name="connsiteY16" fmla="*/ 1421344 h 3057639"/>
              <a:gd name="connsiteX17" fmla="*/ 1118937 w 1371600"/>
              <a:gd name="connsiteY17" fmla="*/ 1493534 h 3057639"/>
              <a:gd name="connsiteX18" fmla="*/ 1094874 w 1371600"/>
              <a:gd name="connsiteY18" fmla="*/ 1565723 h 3057639"/>
              <a:gd name="connsiteX19" fmla="*/ 1070810 w 1371600"/>
              <a:gd name="connsiteY19" fmla="*/ 1601818 h 3057639"/>
              <a:gd name="connsiteX20" fmla="*/ 1034716 w 1371600"/>
              <a:gd name="connsiteY20" fmla="*/ 1710102 h 3057639"/>
              <a:gd name="connsiteX21" fmla="*/ 1010653 w 1371600"/>
              <a:gd name="connsiteY21" fmla="*/ 1758228 h 3057639"/>
              <a:gd name="connsiteX22" fmla="*/ 998621 w 1371600"/>
              <a:gd name="connsiteY22" fmla="*/ 1806355 h 3057639"/>
              <a:gd name="connsiteX23" fmla="*/ 986589 w 1371600"/>
              <a:gd name="connsiteY23" fmla="*/ 1842449 h 3057639"/>
              <a:gd name="connsiteX24" fmla="*/ 961858 w 1371600"/>
              <a:gd name="connsiteY24" fmla="*/ 1979810 h 3057639"/>
              <a:gd name="connsiteX25" fmla="*/ 962526 w 1371600"/>
              <a:gd name="connsiteY25" fmla="*/ 2083081 h 3057639"/>
              <a:gd name="connsiteX26" fmla="*/ 974558 w 1371600"/>
              <a:gd name="connsiteY26" fmla="*/ 2624502 h 3057639"/>
              <a:gd name="connsiteX27" fmla="*/ 974558 w 1371600"/>
              <a:gd name="connsiteY27" fmla="*/ 3057639 h 3057639"/>
              <a:gd name="connsiteX0" fmla="*/ 0 w 1371600"/>
              <a:gd name="connsiteY0" fmla="*/ 13649 h 3057639"/>
              <a:gd name="connsiteX1" fmla="*/ 366629 w 1371600"/>
              <a:gd name="connsiteY1" fmla="*/ 281 h 3057639"/>
              <a:gd name="connsiteX2" fmla="*/ 699690 w 1371600"/>
              <a:gd name="connsiteY2" fmla="*/ 26721 h 3057639"/>
              <a:gd name="connsiteX3" fmla="*/ 950495 w 1371600"/>
              <a:gd name="connsiteY3" fmla="*/ 97870 h 3057639"/>
              <a:gd name="connsiteX4" fmla="*/ 1034716 w 1371600"/>
              <a:gd name="connsiteY4" fmla="*/ 133965 h 3057639"/>
              <a:gd name="connsiteX5" fmla="*/ 1070810 w 1371600"/>
              <a:gd name="connsiteY5" fmla="*/ 145997 h 3057639"/>
              <a:gd name="connsiteX6" fmla="*/ 1130968 w 1371600"/>
              <a:gd name="connsiteY6" fmla="*/ 194123 h 3057639"/>
              <a:gd name="connsiteX7" fmla="*/ 1299410 w 1371600"/>
              <a:gd name="connsiteY7" fmla="*/ 338502 h 3057639"/>
              <a:gd name="connsiteX8" fmla="*/ 1360090 w 1371600"/>
              <a:gd name="connsiteY8" fmla="*/ 471221 h 3057639"/>
              <a:gd name="connsiteX9" fmla="*/ 1371600 w 1371600"/>
              <a:gd name="connsiteY9" fmla="*/ 675386 h 3057639"/>
              <a:gd name="connsiteX10" fmla="*/ 1360237 w 1371600"/>
              <a:gd name="connsiteY10" fmla="*/ 758939 h 3057639"/>
              <a:gd name="connsiteX11" fmla="*/ 1335505 w 1371600"/>
              <a:gd name="connsiteY11" fmla="*/ 807734 h 3057639"/>
              <a:gd name="connsiteX12" fmla="*/ 1323474 w 1371600"/>
              <a:gd name="connsiteY12" fmla="*/ 925041 h 3057639"/>
              <a:gd name="connsiteX13" fmla="*/ 1275347 w 1371600"/>
              <a:gd name="connsiteY13" fmla="*/ 1084460 h 3057639"/>
              <a:gd name="connsiteX14" fmla="*/ 1263316 w 1371600"/>
              <a:gd name="connsiteY14" fmla="*/ 1132586 h 3057639"/>
              <a:gd name="connsiteX15" fmla="*/ 1227221 w 1371600"/>
              <a:gd name="connsiteY15" fmla="*/ 1240870 h 3057639"/>
              <a:gd name="connsiteX16" fmla="*/ 1155031 w 1371600"/>
              <a:gd name="connsiteY16" fmla="*/ 1421344 h 3057639"/>
              <a:gd name="connsiteX17" fmla="*/ 1118937 w 1371600"/>
              <a:gd name="connsiteY17" fmla="*/ 1493534 h 3057639"/>
              <a:gd name="connsiteX18" fmla="*/ 1094874 w 1371600"/>
              <a:gd name="connsiteY18" fmla="*/ 1565723 h 3057639"/>
              <a:gd name="connsiteX19" fmla="*/ 1070810 w 1371600"/>
              <a:gd name="connsiteY19" fmla="*/ 1601818 h 3057639"/>
              <a:gd name="connsiteX20" fmla="*/ 1034716 w 1371600"/>
              <a:gd name="connsiteY20" fmla="*/ 1710102 h 3057639"/>
              <a:gd name="connsiteX21" fmla="*/ 1010653 w 1371600"/>
              <a:gd name="connsiteY21" fmla="*/ 1758228 h 3057639"/>
              <a:gd name="connsiteX22" fmla="*/ 998621 w 1371600"/>
              <a:gd name="connsiteY22" fmla="*/ 1806355 h 3057639"/>
              <a:gd name="connsiteX23" fmla="*/ 986589 w 1371600"/>
              <a:gd name="connsiteY23" fmla="*/ 1842449 h 3057639"/>
              <a:gd name="connsiteX24" fmla="*/ 961858 w 1371600"/>
              <a:gd name="connsiteY24" fmla="*/ 1979810 h 3057639"/>
              <a:gd name="connsiteX25" fmla="*/ 962526 w 1371600"/>
              <a:gd name="connsiteY25" fmla="*/ 2083081 h 3057639"/>
              <a:gd name="connsiteX26" fmla="*/ 974558 w 1371600"/>
              <a:gd name="connsiteY26" fmla="*/ 2624502 h 3057639"/>
              <a:gd name="connsiteX27" fmla="*/ 974558 w 1371600"/>
              <a:gd name="connsiteY27" fmla="*/ 3057639 h 3057639"/>
              <a:gd name="connsiteX0" fmla="*/ 0 w 1371600"/>
              <a:gd name="connsiteY0" fmla="*/ 13649 h 3057639"/>
              <a:gd name="connsiteX1" fmla="*/ 366629 w 1371600"/>
              <a:gd name="connsiteY1" fmla="*/ 281 h 3057639"/>
              <a:gd name="connsiteX2" fmla="*/ 699690 w 1371600"/>
              <a:gd name="connsiteY2" fmla="*/ 26721 h 3057639"/>
              <a:gd name="connsiteX3" fmla="*/ 950495 w 1371600"/>
              <a:gd name="connsiteY3" fmla="*/ 97870 h 3057639"/>
              <a:gd name="connsiteX4" fmla="*/ 1034716 w 1371600"/>
              <a:gd name="connsiteY4" fmla="*/ 133965 h 3057639"/>
              <a:gd name="connsiteX5" fmla="*/ 1070810 w 1371600"/>
              <a:gd name="connsiteY5" fmla="*/ 145997 h 3057639"/>
              <a:gd name="connsiteX6" fmla="*/ 1130968 w 1371600"/>
              <a:gd name="connsiteY6" fmla="*/ 194123 h 3057639"/>
              <a:gd name="connsiteX7" fmla="*/ 1299410 w 1371600"/>
              <a:gd name="connsiteY7" fmla="*/ 338502 h 3057639"/>
              <a:gd name="connsiteX8" fmla="*/ 1360090 w 1371600"/>
              <a:gd name="connsiteY8" fmla="*/ 471221 h 3057639"/>
              <a:gd name="connsiteX9" fmla="*/ 1371600 w 1371600"/>
              <a:gd name="connsiteY9" fmla="*/ 675386 h 3057639"/>
              <a:gd name="connsiteX10" fmla="*/ 1360237 w 1371600"/>
              <a:gd name="connsiteY10" fmla="*/ 758939 h 3057639"/>
              <a:gd name="connsiteX11" fmla="*/ 1323474 w 1371600"/>
              <a:gd name="connsiteY11" fmla="*/ 925041 h 3057639"/>
              <a:gd name="connsiteX12" fmla="*/ 1275347 w 1371600"/>
              <a:gd name="connsiteY12" fmla="*/ 1084460 h 3057639"/>
              <a:gd name="connsiteX13" fmla="*/ 1263316 w 1371600"/>
              <a:gd name="connsiteY13" fmla="*/ 1132586 h 3057639"/>
              <a:gd name="connsiteX14" fmla="*/ 1227221 w 1371600"/>
              <a:gd name="connsiteY14" fmla="*/ 1240870 h 3057639"/>
              <a:gd name="connsiteX15" fmla="*/ 1155031 w 1371600"/>
              <a:gd name="connsiteY15" fmla="*/ 1421344 h 3057639"/>
              <a:gd name="connsiteX16" fmla="*/ 1118937 w 1371600"/>
              <a:gd name="connsiteY16" fmla="*/ 1493534 h 3057639"/>
              <a:gd name="connsiteX17" fmla="*/ 1094874 w 1371600"/>
              <a:gd name="connsiteY17" fmla="*/ 1565723 h 3057639"/>
              <a:gd name="connsiteX18" fmla="*/ 1070810 w 1371600"/>
              <a:gd name="connsiteY18" fmla="*/ 1601818 h 3057639"/>
              <a:gd name="connsiteX19" fmla="*/ 1034716 w 1371600"/>
              <a:gd name="connsiteY19" fmla="*/ 1710102 h 3057639"/>
              <a:gd name="connsiteX20" fmla="*/ 1010653 w 1371600"/>
              <a:gd name="connsiteY20" fmla="*/ 1758228 h 3057639"/>
              <a:gd name="connsiteX21" fmla="*/ 998621 w 1371600"/>
              <a:gd name="connsiteY21" fmla="*/ 1806355 h 3057639"/>
              <a:gd name="connsiteX22" fmla="*/ 986589 w 1371600"/>
              <a:gd name="connsiteY22" fmla="*/ 1842449 h 3057639"/>
              <a:gd name="connsiteX23" fmla="*/ 961858 w 1371600"/>
              <a:gd name="connsiteY23" fmla="*/ 1979810 h 3057639"/>
              <a:gd name="connsiteX24" fmla="*/ 962526 w 1371600"/>
              <a:gd name="connsiteY24" fmla="*/ 2083081 h 3057639"/>
              <a:gd name="connsiteX25" fmla="*/ 974558 w 1371600"/>
              <a:gd name="connsiteY25" fmla="*/ 2624502 h 3057639"/>
              <a:gd name="connsiteX26" fmla="*/ 974558 w 1371600"/>
              <a:gd name="connsiteY26" fmla="*/ 3057639 h 3057639"/>
              <a:gd name="connsiteX0" fmla="*/ 0 w 1371600"/>
              <a:gd name="connsiteY0" fmla="*/ 13649 h 3057639"/>
              <a:gd name="connsiteX1" fmla="*/ 366629 w 1371600"/>
              <a:gd name="connsiteY1" fmla="*/ 281 h 3057639"/>
              <a:gd name="connsiteX2" fmla="*/ 699690 w 1371600"/>
              <a:gd name="connsiteY2" fmla="*/ 26721 h 3057639"/>
              <a:gd name="connsiteX3" fmla="*/ 950495 w 1371600"/>
              <a:gd name="connsiteY3" fmla="*/ 97870 h 3057639"/>
              <a:gd name="connsiteX4" fmla="*/ 1034716 w 1371600"/>
              <a:gd name="connsiteY4" fmla="*/ 133965 h 3057639"/>
              <a:gd name="connsiteX5" fmla="*/ 1070810 w 1371600"/>
              <a:gd name="connsiteY5" fmla="*/ 145997 h 3057639"/>
              <a:gd name="connsiteX6" fmla="*/ 1130968 w 1371600"/>
              <a:gd name="connsiteY6" fmla="*/ 194123 h 3057639"/>
              <a:gd name="connsiteX7" fmla="*/ 1299410 w 1371600"/>
              <a:gd name="connsiteY7" fmla="*/ 338502 h 3057639"/>
              <a:gd name="connsiteX8" fmla="*/ 1360090 w 1371600"/>
              <a:gd name="connsiteY8" fmla="*/ 471221 h 3057639"/>
              <a:gd name="connsiteX9" fmla="*/ 1371600 w 1371600"/>
              <a:gd name="connsiteY9" fmla="*/ 675386 h 3057639"/>
              <a:gd name="connsiteX10" fmla="*/ 1360237 w 1371600"/>
              <a:gd name="connsiteY10" fmla="*/ 758939 h 3057639"/>
              <a:gd name="connsiteX11" fmla="*/ 1323474 w 1371600"/>
              <a:gd name="connsiteY11" fmla="*/ 925041 h 3057639"/>
              <a:gd name="connsiteX12" fmla="*/ 1275347 w 1371600"/>
              <a:gd name="connsiteY12" fmla="*/ 1084460 h 3057639"/>
              <a:gd name="connsiteX13" fmla="*/ 1263316 w 1371600"/>
              <a:gd name="connsiteY13" fmla="*/ 1132586 h 3057639"/>
              <a:gd name="connsiteX14" fmla="*/ 1227221 w 1371600"/>
              <a:gd name="connsiteY14" fmla="*/ 1240870 h 3057639"/>
              <a:gd name="connsiteX15" fmla="*/ 1155031 w 1371600"/>
              <a:gd name="connsiteY15" fmla="*/ 1421344 h 3057639"/>
              <a:gd name="connsiteX16" fmla="*/ 1118937 w 1371600"/>
              <a:gd name="connsiteY16" fmla="*/ 1493534 h 3057639"/>
              <a:gd name="connsiteX17" fmla="*/ 1094874 w 1371600"/>
              <a:gd name="connsiteY17" fmla="*/ 1565723 h 3057639"/>
              <a:gd name="connsiteX18" fmla="*/ 1070810 w 1371600"/>
              <a:gd name="connsiteY18" fmla="*/ 1601818 h 3057639"/>
              <a:gd name="connsiteX19" fmla="*/ 1034716 w 1371600"/>
              <a:gd name="connsiteY19" fmla="*/ 1710102 h 3057639"/>
              <a:gd name="connsiteX20" fmla="*/ 998621 w 1371600"/>
              <a:gd name="connsiteY20" fmla="*/ 1806355 h 3057639"/>
              <a:gd name="connsiteX21" fmla="*/ 986589 w 1371600"/>
              <a:gd name="connsiteY21" fmla="*/ 1842449 h 3057639"/>
              <a:gd name="connsiteX22" fmla="*/ 961858 w 1371600"/>
              <a:gd name="connsiteY22" fmla="*/ 1979810 h 3057639"/>
              <a:gd name="connsiteX23" fmla="*/ 962526 w 1371600"/>
              <a:gd name="connsiteY23" fmla="*/ 2083081 h 3057639"/>
              <a:gd name="connsiteX24" fmla="*/ 974558 w 1371600"/>
              <a:gd name="connsiteY24" fmla="*/ 2624502 h 3057639"/>
              <a:gd name="connsiteX25" fmla="*/ 974558 w 1371600"/>
              <a:gd name="connsiteY25" fmla="*/ 3057639 h 3057639"/>
              <a:gd name="connsiteX0" fmla="*/ 0 w 1371600"/>
              <a:gd name="connsiteY0" fmla="*/ 13649 h 3057639"/>
              <a:gd name="connsiteX1" fmla="*/ 366629 w 1371600"/>
              <a:gd name="connsiteY1" fmla="*/ 281 h 3057639"/>
              <a:gd name="connsiteX2" fmla="*/ 699690 w 1371600"/>
              <a:gd name="connsiteY2" fmla="*/ 26721 h 3057639"/>
              <a:gd name="connsiteX3" fmla="*/ 950495 w 1371600"/>
              <a:gd name="connsiteY3" fmla="*/ 97870 h 3057639"/>
              <a:gd name="connsiteX4" fmla="*/ 1034716 w 1371600"/>
              <a:gd name="connsiteY4" fmla="*/ 133965 h 3057639"/>
              <a:gd name="connsiteX5" fmla="*/ 1070810 w 1371600"/>
              <a:gd name="connsiteY5" fmla="*/ 145997 h 3057639"/>
              <a:gd name="connsiteX6" fmla="*/ 1130968 w 1371600"/>
              <a:gd name="connsiteY6" fmla="*/ 194123 h 3057639"/>
              <a:gd name="connsiteX7" fmla="*/ 1299410 w 1371600"/>
              <a:gd name="connsiteY7" fmla="*/ 338502 h 3057639"/>
              <a:gd name="connsiteX8" fmla="*/ 1360090 w 1371600"/>
              <a:gd name="connsiteY8" fmla="*/ 471221 h 3057639"/>
              <a:gd name="connsiteX9" fmla="*/ 1371600 w 1371600"/>
              <a:gd name="connsiteY9" fmla="*/ 675386 h 3057639"/>
              <a:gd name="connsiteX10" fmla="*/ 1360237 w 1371600"/>
              <a:gd name="connsiteY10" fmla="*/ 758939 h 3057639"/>
              <a:gd name="connsiteX11" fmla="*/ 1323474 w 1371600"/>
              <a:gd name="connsiteY11" fmla="*/ 925041 h 3057639"/>
              <a:gd name="connsiteX12" fmla="*/ 1275347 w 1371600"/>
              <a:gd name="connsiteY12" fmla="*/ 1084460 h 3057639"/>
              <a:gd name="connsiteX13" fmla="*/ 1263316 w 1371600"/>
              <a:gd name="connsiteY13" fmla="*/ 1132586 h 3057639"/>
              <a:gd name="connsiteX14" fmla="*/ 1227221 w 1371600"/>
              <a:gd name="connsiteY14" fmla="*/ 1240870 h 3057639"/>
              <a:gd name="connsiteX15" fmla="*/ 1155031 w 1371600"/>
              <a:gd name="connsiteY15" fmla="*/ 1421344 h 3057639"/>
              <a:gd name="connsiteX16" fmla="*/ 1118937 w 1371600"/>
              <a:gd name="connsiteY16" fmla="*/ 1493534 h 3057639"/>
              <a:gd name="connsiteX17" fmla="*/ 1094874 w 1371600"/>
              <a:gd name="connsiteY17" fmla="*/ 1565723 h 3057639"/>
              <a:gd name="connsiteX18" fmla="*/ 1070810 w 1371600"/>
              <a:gd name="connsiteY18" fmla="*/ 1601818 h 3057639"/>
              <a:gd name="connsiteX19" fmla="*/ 998621 w 1371600"/>
              <a:gd name="connsiteY19" fmla="*/ 1806355 h 3057639"/>
              <a:gd name="connsiteX20" fmla="*/ 986589 w 1371600"/>
              <a:gd name="connsiteY20" fmla="*/ 1842449 h 3057639"/>
              <a:gd name="connsiteX21" fmla="*/ 961858 w 1371600"/>
              <a:gd name="connsiteY21" fmla="*/ 1979810 h 3057639"/>
              <a:gd name="connsiteX22" fmla="*/ 962526 w 1371600"/>
              <a:gd name="connsiteY22" fmla="*/ 2083081 h 3057639"/>
              <a:gd name="connsiteX23" fmla="*/ 974558 w 1371600"/>
              <a:gd name="connsiteY23" fmla="*/ 2624502 h 3057639"/>
              <a:gd name="connsiteX24" fmla="*/ 974558 w 1371600"/>
              <a:gd name="connsiteY24" fmla="*/ 3057639 h 3057639"/>
              <a:gd name="connsiteX0" fmla="*/ 0 w 1371600"/>
              <a:gd name="connsiteY0" fmla="*/ 13649 h 3057639"/>
              <a:gd name="connsiteX1" fmla="*/ 366629 w 1371600"/>
              <a:gd name="connsiteY1" fmla="*/ 281 h 3057639"/>
              <a:gd name="connsiteX2" fmla="*/ 699690 w 1371600"/>
              <a:gd name="connsiteY2" fmla="*/ 26721 h 3057639"/>
              <a:gd name="connsiteX3" fmla="*/ 950495 w 1371600"/>
              <a:gd name="connsiteY3" fmla="*/ 97870 h 3057639"/>
              <a:gd name="connsiteX4" fmla="*/ 1034716 w 1371600"/>
              <a:gd name="connsiteY4" fmla="*/ 133965 h 3057639"/>
              <a:gd name="connsiteX5" fmla="*/ 1070810 w 1371600"/>
              <a:gd name="connsiteY5" fmla="*/ 145997 h 3057639"/>
              <a:gd name="connsiteX6" fmla="*/ 1130968 w 1371600"/>
              <a:gd name="connsiteY6" fmla="*/ 194123 h 3057639"/>
              <a:gd name="connsiteX7" fmla="*/ 1299410 w 1371600"/>
              <a:gd name="connsiteY7" fmla="*/ 338502 h 3057639"/>
              <a:gd name="connsiteX8" fmla="*/ 1360090 w 1371600"/>
              <a:gd name="connsiteY8" fmla="*/ 471221 h 3057639"/>
              <a:gd name="connsiteX9" fmla="*/ 1371600 w 1371600"/>
              <a:gd name="connsiteY9" fmla="*/ 675386 h 3057639"/>
              <a:gd name="connsiteX10" fmla="*/ 1360237 w 1371600"/>
              <a:gd name="connsiteY10" fmla="*/ 758939 h 3057639"/>
              <a:gd name="connsiteX11" fmla="*/ 1323474 w 1371600"/>
              <a:gd name="connsiteY11" fmla="*/ 925041 h 3057639"/>
              <a:gd name="connsiteX12" fmla="*/ 1275347 w 1371600"/>
              <a:gd name="connsiteY12" fmla="*/ 1084460 h 3057639"/>
              <a:gd name="connsiteX13" fmla="*/ 1263316 w 1371600"/>
              <a:gd name="connsiteY13" fmla="*/ 1132586 h 3057639"/>
              <a:gd name="connsiteX14" fmla="*/ 1227221 w 1371600"/>
              <a:gd name="connsiteY14" fmla="*/ 1240870 h 3057639"/>
              <a:gd name="connsiteX15" fmla="*/ 1155031 w 1371600"/>
              <a:gd name="connsiteY15" fmla="*/ 1421344 h 3057639"/>
              <a:gd name="connsiteX16" fmla="*/ 1118937 w 1371600"/>
              <a:gd name="connsiteY16" fmla="*/ 1493534 h 3057639"/>
              <a:gd name="connsiteX17" fmla="*/ 1094874 w 1371600"/>
              <a:gd name="connsiteY17" fmla="*/ 1565723 h 3057639"/>
              <a:gd name="connsiteX18" fmla="*/ 1070810 w 1371600"/>
              <a:gd name="connsiteY18" fmla="*/ 1601818 h 3057639"/>
              <a:gd name="connsiteX19" fmla="*/ 1011321 w 1371600"/>
              <a:gd name="connsiteY19" fmla="*/ 1774605 h 3057639"/>
              <a:gd name="connsiteX20" fmla="*/ 986589 w 1371600"/>
              <a:gd name="connsiteY20" fmla="*/ 1842449 h 3057639"/>
              <a:gd name="connsiteX21" fmla="*/ 961858 w 1371600"/>
              <a:gd name="connsiteY21" fmla="*/ 1979810 h 3057639"/>
              <a:gd name="connsiteX22" fmla="*/ 962526 w 1371600"/>
              <a:gd name="connsiteY22" fmla="*/ 2083081 h 3057639"/>
              <a:gd name="connsiteX23" fmla="*/ 974558 w 1371600"/>
              <a:gd name="connsiteY23" fmla="*/ 2624502 h 3057639"/>
              <a:gd name="connsiteX24" fmla="*/ 974558 w 1371600"/>
              <a:gd name="connsiteY24" fmla="*/ 3057639 h 3057639"/>
              <a:gd name="connsiteX0" fmla="*/ 0 w 1371600"/>
              <a:gd name="connsiteY0" fmla="*/ 13649 h 3057639"/>
              <a:gd name="connsiteX1" fmla="*/ 366629 w 1371600"/>
              <a:gd name="connsiteY1" fmla="*/ 281 h 3057639"/>
              <a:gd name="connsiteX2" fmla="*/ 699690 w 1371600"/>
              <a:gd name="connsiteY2" fmla="*/ 26721 h 3057639"/>
              <a:gd name="connsiteX3" fmla="*/ 950495 w 1371600"/>
              <a:gd name="connsiteY3" fmla="*/ 97870 h 3057639"/>
              <a:gd name="connsiteX4" fmla="*/ 1034716 w 1371600"/>
              <a:gd name="connsiteY4" fmla="*/ 133965 h 3057639"/>
              <a:gd name="connsiteX5" fmla="*/ 1070810 w 1371600"/>
              <a:gd name="connsiteY5" fmla="*/ 145997 h 3057639"/>
              <a:gd name="connsiteX6" fmla="*/ 1130968 w 1371600"/>
              <a:gd name="connsiteY6" fmla="*/ 194123 h 3057639"/>
              <a:gd name="connsiteX7" fmla="*/ 1299410 w 1371600"/>
              <a:gd name="connsiteY7" fmla="*/ 338502 h 3057639"/>
              <a:gd name="connsiteX8" fmla="*/ 1360090 w 1371600"/>
              <a:gd name="connsiteY8" fmla="*/ 471221 h 3057639"/>
              <a:gd name="connsiteX9" fmla="*/ 1371600 w 1371600"/>
              <a:gd name="connsiteY9" fmla="*/ 675386 h 3057639"/>
              <a:gd name="connsiteX10" fmla="*/ 1360237 w 1371600"/>
              <a:gd name="connsiteY10" fmla="*/ 758939 h 3057639"/>
              <a:gd name="connsiteX11" fmla="*/ 1323474 w 1371600"/>
              <a:gd name="connsiteY11" fmla="*/ 925041 h 3057639"/>
              <a:gd name="connsiteX12" fmla="*/ 1275347 w 1371600"/>
              <a:gd name="connsiteY12" fmla="*/ 1084460 h 3057639"/>
              <a:gd name="connsiteX13" fmla="*/ 1263316 w 1371600"/>
              <a:gd name="connsiteY13" fmla="*/ 1132586 h 3057639"/>
              <a:gd name="connsiteX14" fmla="*/ 1227221 w 1371600"/>
              <a:gd name="connsiteY14" fmla="*/ 1240870 h 3057639"/>
              <a:gd name="connsiteX15" fmla="*/ 1155031 w 1371600"/>
              <a:gd name="connsiteY15" fmla="*/ 1421344 h 3057639"/>
              <a:gd name="connsiteX16" fmla="*/ 1118937 w 1371600"/>
              <a:gd name="connsiteY16" fmla="*/ 1493534 h 3057639"/>
              <a:gd name="connsiteX17" fmla="*/ 1094874 w 1371600"/>
              <a:gd name="connsiteY17" fmla="*/ 1565723 h 3057639"/>
              <a:gd name="connsiteX18" fmla="*/ 1070810 w 1371600"/>
              <a:gd name="connsiteY18" fmla="*/ 1601818 h 3057639"/>
              <a:gd name="connsiteX19" fmla="*/ 1011321 w 1371600"/>
              <a:gd name="connsiteY19" fmla="*/ 1774605 h 3057639"/>
              <a:gd name="connsiteX20" fmla="*/ 973889 w 1371600"/>
              <a:gd name="connsiteY20" fmla="*/ 1867849 h 3057639"/>
              <a:gd name="connsiteX21" fmla="*/ 961858 w 1371600"/>
              <a:gd name="connsiteY21" fmla="*/ 1979810 h 3057639"/>
              <a:gd name="connsiteX22" fmla="*/ 962526 w 1371600"/>
              <a:gd name="connsiteY22" fmla="*/ 2083081 h 3057639"/>
              <a:gd name="connsiteX23" fmla="*/ 974558 w 1371600"/>
              <a:gd name="connsiteY23" fmla="*/ 2624502 h 3057639"/>
              <a:gd name="connsiteX24" fmla="*/ 974558 w 1371600"/>
              <a:gd name="connsiteY24" fmla="*/ 3057639 h 3057639"/>
              <a:gd name="connsiteX0" fmla="*/ 0 w 1371600"/>
              <a:gd name="connsiteY0" fmla="*/ 13649 h 3057639"/>
              <a:gd name="connsiteX1" fmla="*/ 366629 w 1371600"/>
              <a:gd name="connsiteY1" fmla="*/ 281 h 3057639"/>
              <a:gd name="connsiteX2" fmla="*/ 699690 w 1371600"/>
              <a:gd name="connsiteY2" fmla="*/ 26721 h 3057639"/>
              <a:gd name="connsiteX3" fmla="*/ 950495 w 1371600"/>
              <a:gd name="connsiteY3" fmla="*/ 97870 h 3057639"/>
              <a:gd name="connsiteX4" fmla="*/ 1034716 w 1371600"/>
              <a:gd name="connsiteY4" fmla="*/ 133965 h 3057639"/>
              <a:gd name="connsiteX5" fmla="*/ 1070810 w 1371600"/>
              <a:gd name="connsiteY5" fmla="*/ 145997 h 3057639"/>
              <a:gd name="connsiteX6" fmla="*/ 1130968 w 1371600"/>
              <a:gd name="connsiteY6" fmla="*/ 194123 h 3057639"/>
              <a:gd name="connsiteX7" fmla="*/ 1299410 w 1371600"/>
              <a:gd name="connsiteY7" fmla="*/ 338502 h 3057639"/>
              <a:gd name="connsiteX8" fmla="*/ 1360090 w 1371600"/>
              <a:gd name="connsiteY8" fmla="*/ 471221 h 3057639"/>
              <a:gd name="connsiteX9" fmla="*/ 1371600 w 1371600"/>
              <a:gd name="connsiteY9" fmla="*/ 675386 h 3057639"/>
              <a:gd name="connsiteX10" fmla="*/ 1360237 w 1371600"/>
              <a:gd name="connsiteY10" fmla="*/ 758939 h 3057639"/>
              <a:gd name="connsiteX11" fmla="*/ 1323474 w 1371600"/>
              <a:gd name="connsiteY11" fmla="*/ 925041 h 3057639"/>
              <a:gd name="connsiteX12" fmla="*/ 1275347 w 1371600"/>
              <a:gd name="connsiteY12" fmla="*/ 1084460 h 3057639"/>
              <a:gd name="connsiteX13" fmla="*/ 1263316 w 1371600"/>
              <a:gd name="connsiteY13" fmla="*/ 1132586 h 3057639"/>
              <a:gd name="connsiteX14" fmla="*/ 1227221 w 1371600"/>
              <a:gd name="connsiteY14" fmla="*/ 1240870 h 3057639"/>
              <a:gd name="connsiteX15" fmla="*/ 1155031 w 1371600"/>
              <a:gd name="connsiteY15" fmla="*/ 1421344 h 3057639"/>
              <a:gd name="connsiteX16" fmla="*/ 1118937 w 1371600"/>
              <a:gd name="connsiteY16" fmla="*/ 1493534 h 3057639"/>
              <a:gd name="connsiteX17" fmla="*/ 1094874 w 1371600"/>
              <a:gd name="connsiteY17" fmla="*/ 1565723 h 3057639"/>
              <a:gd name="connsiteX18" fmla="*/ 1011321 w 1371600"/>
              <a:gd name="connsiteY18" fmla="*/ 1774605 h 3057639"/>
              <a:gd name="connsiteX19" fmla="*/ 973889 w 1371600"/>
              <a:gd name="connsiteY19" fmla="*/ 1867849 h 3057639"/>
              <a:gd name="connsiteX20" fmla="*/ 961858 w 1371600"/>
              <a:gd name="connsiteY20" fmla="*/ 1979810 h 3057639"/>
              <a:gd name="connsiteX21" fmla="*/ 962526 w 1371600"/>
              <a:gd name="connsiteY21" fmla="*/ 2083081 h 3057639"/>
              <a:gd name="connsiteX22" fmla="*/ 974558 w 1371600"/>
              <a:gd name="connsiteY22" fmla="*/ 2624502 h 3057639"/>
              <a:gd name="connsiteX23" fmla="*/ 974558 w 1371600"/>
              <a:gd name="connsiteY23" fmla="*/ 3057639 h 3057639"/>
              <a:gd name="connsiteX0" fmla="*/ 0 w 1371600"/>
              <a:gd name="connsiteY0" fmla="*/ 13649 h 3057639"/>
              <a:gd name="connsiteX1" fmla="*/ 366629 w 1371600"/>
              <a:gd name="connsiteY1" fmla="*/ 281 h 3057639"/>
              <a:gd name="connsiteX2" fmla="*/ 699690 w 1371600"/>
              <a:gd name="connsiteY2" fmla="*/ 26721 h 3057639"/>
              <a:gd name="connsiteX3" fmla="*/ 950495 w 1371600"/>
              <a:gd name="connsiteY3" fmla="*/ 97870 h 3057639"/>
              <a:gd name="connsiteX4" fmla="*/ 1034716 w 1371600"/>
              <a:gd name="connsiteY4" fmla="*/ 133965 h 3057639"/>
              <a:gd name="connsiteX5" fmla="*/ 1070810 w 1371600"/>
              <a:gd name="connsiteY5" fmla="*/ 145997 h 3057639"/>
              <a:gd name="connsiteX6" fmla="*/ 1130968 w 1371600"/>
              <a:gd name="connsiteY6" fmla="*/ 194123 h 3057639"/>
              <a:gd name="connsiteX7" fmla="*/ 1299410 w 1371600"/>
              <a:gd name="connsiteY7" fmla="*/ 338502 h 3057639"/>
              <a:gd name="connsiteX8" fmla="*/ 1360090 w 1371600"/>
              <a:gd name="connsiteY8" fmla="*/ 471221 h 3057639"/>
              <a:gd name="connsiteX9" fmla="*/ 1371600 w 1371600"/>
              <a:gd name="connsiteY9" fmla="*/ 675386 h 3057639"/>
              <a:gd name="connsiteX10" fmla="*/ 1360237 w 1371600"/>
              <a:gd name="connsiteY10" fmla="*/ 758939 h 3057639"/>
              <a:gd name="connsiteX11" fmla="*/ 1323474 w 1371600"/>
              <a:gd name="connsiteY11" fmla="*/ 925041 h 3057639"/>
              <a:gd name="connsiteX12" fmla="*/ 1275347 w 1371600"/>
              <a:gd name="connsiteY12" fmla="*/ 1084460 h 3057639"/>
              <a:gd name="connsiteX13" fmla="*/ 1263316 w 1371600"/>
              <a:gd name="connsiteY13" fmla="*/ 1132586 h 3057639"/>
              <a:gd name="connsiteX14" fmla="*/ 1227221 w 1371600"/>
              <a:gd name="connsiteY14" fmla="*/ 1240870 h 3057639"/>
              <a:gd name="connsiteX15" fmla="*/ 1155031 w 1371600"/>
              <a:gd name="connsiteY15" fmla="*/ 1421344 h 3057639"/>
              <a:gd name="connsiteX16" fmla="*/ 1118937 w 1371600"/>
              <a:gd name="connsiteY16" fmla="*/ 1493534 h 3057639"/>
              <a:gd name="connsiteX17" fmla="*/ 1094874 w 1371600"/>
              <a:gd name="connsiteY17" fmla="*/ 1565723 h 3057639"/>
              <a:gd name="connsiteX18" fmla="*/ 1011321 w 1371600"/>
              <a:gd name="connsiteY18" fmla="*/ 1717455 h 3057639"/>
              <a:gd name="connsiteX19" fmla="*/ 973889 w 1371600"/>
              <a:gd name="connsiteY19" fmla="*/ 1867849 h 3057639"/>
              <a:gd name="connsiteX20" fmla="*/ 961858 w 1371600"/>
              <a:gd name="connsiteY20" fmla="*/ 1979810 h 3057639"/>
              <a:gd name="connsiteX21" fmla="*/ 962526 w 1371600"/>
              <a:gd name="connsiteY21" fmla="*/ 2083081 h 3057639"/>
              <a:gd name="connsiteX22" fmla="*/ 974558 w 1371600"/>
              <a:gd name="connsiteY22" fmla="*/ 2624502 h 3057639"/>
              <a:gd name="connsiteX23" fmla="*/ 974558 w 1371600"/>
              <a:gd name="connsiteY23" fmla="*/ 3057639 h 3057639"/>
              <a:gd name="connsiteX0" fmla="*/ 0 w 1371600"/>
              <a:gd name="connsiteY0" fmla="*/ 13649 h 3057639"/>
              <a:gd name="connsiteX1" fmla="*/ 366629 w 1371600"/>
              <a:gd name="connsiteY1" fmla="*/ 281 h 3057639"/>
              <a:gd name="connsiteX2" fmla="*/ 699690 w 1371600"/>
              <a:gd name="connsiteY2" fmla="*/ 26721 h 3057639"/>
              <a:gd name="connsiteX3" fmla="*/ 950495 w 1371600"/>
              <a:gd name="connsiteY3" fmla="*/ 97870 h 3057639"/>
              <a:gd name="connsiteX4" fmla="*/ 1034716 w 1371600"/>
              <a:gd name="connsiteY4" fmla="*/ 133965 h 3057639"/>
              <a:gd name="connsiteX5" fmla="*/ 1070810 w 1371600"/>
              <a:gd name="connsiteY5" fmla="*/ 145997 h 3057639"/>
              <a:gd name="connsiteX6" fmla="*/ 1130968 w 1371600"/>
              <a:gd name="connsiteY6" fmla="*/ 194123 h 3057639"/>
              <a:gd name="connsiteX7" fmla="*/ 1299410 w 1371600"/>
              <a:gd name="connsiteY7" fmla="*/ 338502 h 3057639"/>
              <a:gd name="connsiteX8" fmla="*/ 1360090 w 1371600"/>
              <a:gd name="connsiteY8" fmla="*/ 471221 h 3057639"/>
              <a:gd name="connsiteX9" fmla="*/ 1371600 w 1371600"/>
              <a:gd name="connsiteY9" fmla="*/ 675386 h 3057639"/>
              <a:gd name="connsiteX10" fmla="*/ 1360237 w 1371600"/>
              <a:gd name="connsiteY10" fmla="*/ 758939 h 3057639"/>
              <a:gd name="connsiteX11" fmla="*/ 1323474 w 1371600"/>
              <a:gd name="connsiteY11" fmla="*/ 925041 h 3057639"/>
              <a:gd name="connsiteX12" fmla="*/ 1275347 w 1371600"/>
              <a:gd name="connsiteY12" fmla="*/ 1084460 h 3057639"/>
              <a:gd name="connsiteX13" fmla="*/ 1263316 w 1371600"/>
              <a:gd name="connsiteY13" fmla="*/ 1132586 h 3057639"/>
              <a:gd name="connsiteX14" fmla="*/ 1227221 w 1371600"/>
              <a:gd name="connsiteY14" fmla="*/ 1240870 h 3057639"/>
              <a:gd name="connsiteX15" fmla="*/ 1155031 w 1371600"/>
              <a:gd name="connsiteY15" fmla="*/ 1421344 h 3057639"/>
              <a:gd name="connsiteX16" fmla="*/ 1094874 w 1371600"/>
              <a:gd name="connsiteY16" fmla="*/ 1565723 h 3057639"/>
              <a:gd name="connsiteX17" fmla="*/ 1011321 w 1371600"/>
              <a:gd name="connsiteY17" fmla="*/ 1717455 h 3057639"/>
              <a:gd name="connsiteX18" fmla="*/ 973889 w 1371600"/>
              <a:gd name="connsiteY18" fmla="*/ 1867849 h 3057639"/>
              <a:gd name="connsiteX19" fmla="*/ 961858 w 1371600"/>
              <a:gd name="connsiteY19" fmla="*/ 1979810 h 3057639"/>
              <a:gd name="connsiteX20" fmla="*/ 962526 w 1371600"/>
              <a:gd name="connsiteY20" fmla="*/ 2083081 h 3057639"/>
              <a:gd name="connsiteX21" fmla="*/ 974558 w 1371600"/>
              <a:gd name="connsiteY21" fmla="*/ 2624502 h 3057639"/>
              <a:gd name="connsiteX22" fmla="*/ 974558 w 1371600"/>
              <a:gd name="connsiteY22" fmla="*/ 3057639 h 3057639"/>
              <a:gd name="connsiteX0" fmla="*/ 0 w 1371600"/>
              <a:gd name="connsiteY0" fmla="*/ 13649 h 3057639"/>
              <a:gd name="connsiteX1" fmla="*/ 366629 w 1371600"/>
              <a:gd name="connsiteY1" fmla="*/ 281 h 3057639"/>
              <a:gd name="connsiteX2" fmla="*/ 699690 w 1371600"/>
              <a:gd name="connsiteY2" fmla="*/ 26721 h 3057639"/>
              <a:gd name="connsiteX3" fmla="*/ 950495 w 1371600"/>
              <a:gd name="connsiteY3" fmla="*/ 97870 h 3057639"/>
              <a:gd name="connsiteX4" fmla="*/ 1034716 w 1371600"/>
              <a:gd name="connsiteY4" fmla="*/ 133965 h 3057639"/>
              <a:gd name="connsiteX5" fmla="*/ 1070810 w 1371600"/>
              <a:gd name="connsiteY5" fmla="*/ 145997 h 3057639"/>
              <a:gd name="connsiteX6" fmla="*/ 1130968 w 1371600"/>
              <a:gd name="connsiteY6" fmla="*/ 194123 h 3057639"/>
              <a:gd name="connsiteX7" fmla="*/ 1299410 w 1371600"/>
              <a:gd name="connsiteY7" fmla="*/ 338502 h 3057639"/>
              <a:gd name="connsiteX8" fmla="*/ 1360090 w 1371600"/>
              <a:gd name="connsiteY8" fmla="*/ 471221 h 3057639"/>
              <a:gd name="connsiteX9" fmla="*/ 1371600 w 1371600"/>
              <a:gd name="connsiteY9" fmla="*/ 675386 h 3057639"/>
              <a:gd name="connsiteX10" fmla="*/ 1360237 w 1371600"/>
              <a:gd name="connsiteY10" fmla="*/ 758939 h 3057639"/>
              <a:gd name="connsiteX11" fmla="*/ 1323474 w 1371600"/>
              <a:gd name="connsiteY11" fmla="*/ 925041 h 3057639"/>
              <a:gd name="connsiteX12" fmla="*/ 1275347 w 1371600"/>
              <a:gd name="connsiteY12" fmla="*/ 1084460 h 3057639"/>
              <a:gd name="connsiteX13" fmla="*/ 1263316 w 1371600"/>
              <a:gd name="connsiteY13" fmla="*/ 1132586 h 3057639"/>
              <a:gd name="connsiteX14" fmla="*/ 1227221 w 1371600"/>
              <a:gd name="connsiteY14" fmla="*/ 1240870 h 3057639"/>
              <a:gd name="connsiteX15" fmla="*/ 1155031 w 1371600"/>
              <a:gd name="connsiteY15" fmla="*/ 1421344 h 3057639"/>
              <a:gd name="connsiteX16" fmla="*/ 1082174 w 1371600"/>
              <a:gd name="connsiteY16" fmla="*/ 1546673 h 3057639"/>
              <a:gd name="connsiteX17" fmla="*/ 1011321 w 1371600"/>
              <a:gd name="connsiteY17" fmla="*/ 1717455 h 3057639"/>
              <a:gd name="connsiteX18" fmla="*/ 973889 w 1371600"/>
              <a:gd name="connsiteY18" fmla="*/ 1867849 h 3057639"/>
              <a:gd name="connsiteX19" fmla="*/ 961858 w 1371600"/>
              <a:gd name="connsiteY19" fmla="*/ 1979810 h 3057639"/>
              <a:gd name="connsiteX20" fmla="*/ 962526 w 1371600"/>
              <a:gd name="connsiteY20" fmla="*/ 2083081 h 3057639"/>
              <a:gd name="connsiteX21" fmla="*/ 974558 w 1371600"/>
              <a:gd name="connsiteY21" fmla="*/ 2624502 h 3057639"/>
              <a:gd name="connsiteX22" fmla="*/ 974558 w 1371600"/>
              <a:gd name="connsiteY22" fmla="*/ 3057639 h 3057639"/>
              <a:gd name="connsiteX0" fmla="*/ 0 w 1371600"/>
              <a:gd name="connsiteY0" fmla="*/ 13649 h 3057639"/>
              <a:gd name="connsiteX1" fmla="*/ 366629 w 1371600"/>
              <a:gd name="connsiteY1" fmla="*/ 281 h 3057639"/>
              <a:gd name="connsiteX2" fmla="*/ 699690 w 1371600"/>
              <a:gd name="connsiteY2" fmla="*/ 26721 h 3057639"/>
              <a:gd name="connsiteX3" fmla="*/ 950495 w 1371600"/>
              <a:gd name="connsiteY3" fmla="*/ 97870 h 3057639"/>
              <a:gd name="connsiteX4" fmla="*/ 1034716 w 1371600"/>
              <a:gd name="connsiteY4" fmla="*/ 133965 h 3057639"/>
              <a:gd name="connsiteX5" fmla="*/ 1070810 w 1371600"/>
              <a:gd name="connsiteY5" fmla="*/ 145997 h 3057639"/>
              <a:gd name="connsiteX6" fmla="*/ 1130968 w 1371600"/>
              <a:gd name="connsiteY6" fmla="*/ 194123 h 3057639"/>
              <a:gd name="connsiteX7" fmla="*/ 1299410 w 1371600"/>
              <a:gd name="connsiteY7" fmla="*/ 338502 h 3057639"/>
              <a:gd name="connsiteX8" fmla="*/ 1360090 w 1371600"/>
              <a:gd name="connsiteY8" fmla="*/ 471221 h 3057639"/>
              <a:gd name="connsiteX9" fmla="*/ 1371600 w 1371600"/>
              <a:gd name="connsiteY9" fmla="*/ 675386 h 3057639"/>
              <a:gd name="connsiteX10" fmla="*/ 1360237 w 1371600"/>
              <a:gd name="connsiteY10" fmla="*/ 758939 h 3057639"/>
              <a:gd name="connsiteX11" fmla="*/ 1323474 w 1371600"/>
              <a:gd name="connsiteY11" fmla="*/ 925041 h 3057639"/>
              <a:gd name="connsiteX12" fmla="*/ 1263316 w 1371600"/>
              <a:gd name="connsiteY12" fmla="*/ 1132586 h 3057639"/>
              <a:gd name="connsiteX13" fmla="*/ 1227221 w 1371600"/>
              <a:gd name="connsiteY13" fmla="*/ 1240870 h 3057639"/>
              <a:gd name="connsiteX14" fmla="*/ 1155031 w 1371600"/>
              <a:gd name="connsiteY14" fmla="*/ 1421344 h 3057639"/>
              <a:gd name="connsiteX15" fmla="*/ 1082174 w 1371600"/>
              <a:gd name="connsiteY15" fmla="*/ 1546673 h 3057639"/>
              <a:gd name="connsiteX16" fmla="*/ 1011321 w 1371600"/>
              <a:gd name="connsiteY16" fmla="*/ 1717455 h 3057639"/>
              <a:gd name="connsiteX17" fmla="*/ 973889 w 1371600"/>
              <a:gd name="connsiteY17" fmla="*/ 1867849 h 3057639"/>
              <a:gd name="connsiteX18" fmla="*/ 961858 w 1371600"/>
              <a:gd name="connsiteY18" fmla="*/ 1979810 h 3057639"/>
              <a:gd name="connsiteX19" fmla="*/ 962526 w 1371600"/>
              <a:gd name="connsiteY19" fmla="*/ 2083081 h 3057639"/>
              <a:gd name="connsiteX20" fmla="*/ 974558 w 1371600"/>
              <a:gd name="connsiteY20" fmla="*/ 2624502 h 3057639"/>
              <a:gd name="connsiteX21" fmla="*/ 974558 w 1371600"/>
              <a:gd name="connsiteY21" fmla="*/ 3057639 h 3057639"/>
              <a:gd name="connsiteX0" fmla="*/ 0 w 1371600"/>
              <a:gd name="connsiteY0" fmla="*/ 13649 h 3057639"/>
              <a:gd name="connsiteX1" fmla="*/ 366629 w 1371600"/>
              <a:gd name="connsiteY1" fmla="*/ 281 h 3057639"/>
              <a:gd name="connsiteX2" fmla="*/ 699690 w 1371600"/>
              <a:gd name="connsiteY2" fmla="*/ 26721 h 3057639"/>
              <a:gd name="connsiteX3" fmla="*/ 950495 w 1371600"/>
              <a:gd name="connsiteY3" fmla="*/ 97870 h 3057639"/>
              <a:gd name="connsiteX4" fmla="*/ 1034716 w 1371600"/>
              <a:gd name="connsiteY4" fmla="*/ 133965 h 3057639"/>
              <a:gd name="connsiteX5" fmla="*/ 1130968 w 1371600"/>
              <a:gd name="connsiteY5" fmla="*/ 194123 h 3057639"/>
              <a:gd name="connsiteX6" fmla="*/ 1299410 w 1371600"/>
              <a:gd name="connsiteY6" fmla="*/ 338502 h 3057639"/>
              <a:gd name="connsiteX7" fmla="*/ 1360090 w 1371600"/>
              <a:gd name="connsiteY7" fmla="*/ 471221 h 3057639"/>
              <a:gd name="connsiteX8" fmla="*/ 1371600 w 1371600"/>
              <a:gd name="connsiteY8" fmla="*/ 675386 h 3057639"/>
              <a:gd name="connsiteX9" fmla="*/ 1360237 w 1371600"/>
              <a:gd name="connsiteY9" fmla="*/ 758939 h 3057639"/>
              <a:gd name="connsiteX10" fmla="*/ 1323474 w 1371600"/>
              <a:gd name="connsiteY10" fmla="*/ 925041 h 3057639"/>
              <a:gd name="connsiteX11" fmla="*/ 1263316 w 1371600"/>
              <a:gd name="connsiteY11" fmla="*/ 1132586 h 3057639"/>
              <a:gd name="connsiteX12" fmla="*/ 1227221 w 1371600"/>
              <a:gd name="connsiteY12" fmla="*/ 1240870 h 3057639"/>
              <a:gd name="connsiteX13" fmla="*/ 1155031 w 1371600"/>
              <a:gd name="connsiteY13" fmla="*/ 1421344 h 3057639"/>
              <a:gd name="connsiteX14" fmla="*/ 1082174 w 1371600"/>
              <a:gd name="connsiteY14" fmla="*/ 1546673 h 3057639"/>
              <a:gd name="connsiteX15" fmla="*/ 1011321 w 1371600"/>
              <a:gd name="connsiteY15" fmla="*/ 1717455 h 3057639"/>
              <a:gd name="connsiteX16" fmla="*/ 973889 w 1371600"/>
              <a:gd name="connsiteY16" fmla="*/ 1867849 h 3057639"/>
              <a:gd name="connsiteX17" fmla="*/ 961858 w 1371600"/>
              <a:gd name="connsiteY17" fmla="*/ 1979810 h 3057639"/>
              <a:gd name="connsiteX18" fmla="*/ 962526 w 1371600"/>
              <a:gd name="connsiteY18" fmla="*/ 2083081 h 3057639"/>
              <a:gd name="connsiteX19" fmla="*/ 974558 w 1371600"/>
              <a:gd name="connsiteY19" fmla="*/ 2624502 h 3057639"/>
              <a:gd name="connsiteX20" fmla="*/ 974558 w 1371600"/>
              <a:gd name="connsiteY20" fmla="*/ 3057639 h 3057639"/>
              <a:gd name="connsiteX0" fmla="*/ 0 w 1371600"/>
              <a:gd name="connsiteY0" fmla="*/ 13649 h 3057639"/>
              <a:gd name="connsiteX1" fmla="*/ 366629 w 1371600"/>
              <a:gd name="connsiteY1" fmla="*/ 281 h 3057639"/>
              <a:gd name="connsiteX2" fmla="*/ 699690 w 1371600"/>
              <a:gd name="connsiteY2" fmla="*/ 26721 h 3057639"/>
              <a:gd name="connsiteX3" fmla="*/ 950495 w 1371600"/>
              <a:gd name="connsiteY3" fmla="*/ 97870 h 3057639"/>
              <a:gd name="connsiteX4" fmla="*/ 1034716 w 1371600"/>
              <a:gd name="connsiteY4" fmla="*/ 133965 h 3057639"/>
              <a:gd name="connsiteX5" fmla="*/ 1130968 w 1371600"/>
              <a:gd name="connsiteY5" fmla="*/ 194123 h 3057639"/>
              <a:gd name="connsiteX6" fmla="*/ 1299410 w 1371600"/>
              <a:gd name="connsiteY6" fmla="*/ 338502 h 3057639"/>
              <a:gd name="connsiteX7" fmla="*/ 1360090 w 1371600"/>
              <a:gd name="connsiteY7" fmla="*/ 471221 h 3057639"/>
              <a:gd name="connsiteX8" fmla="*/ 1371600 w 1371600"/>
              <a:gd name="connsiteY8" fmla="*/ 675386 h 3057639"/>
              <a:gd name="connsiteX9" fmla="*/ 1360237 w 1371600"/>
              <a:gd name="connsiteY9" fmla="*/ 758939 h 3057639"/>
              <a:gd name="connsiteX10" fmla="*/ 1323474 w 1371600"/>
              <a:gd name="connsiteY10" fmla="*/ 925041 h 3057639"/>
              <a:gd name="connsiteX11" fmla="*/ 1263316 w 1371600"/>
              <a:gd name="connsiteY11" fmla="*/ 1132586 h 3057639"/>
              <a:gd name="connsiteX12" fmla="*/ 1227221 w 1371600"/>
              <a:gd name="connsiteY12" fmla="*/ 1240870 h 3057639"/>
              <a:gd name="connsiteX13" fmla="*/ 1148681 w 1371600"/>
              <a:gd name="connsiteY13" fmla="*/ 1395944 h 3057639"/>
              <a:gd name="connsiteX14" fmla="*/ 1082174 w 1371600"/>
              <a:gd name="connsiteY14" fmla="*/ 1546673 h 3057639"/>
              <a:gd name="connsiteX15" fmla="*/ 1011321 w 1371600"/>
              <a:gd name="connsiteY15" fmla="*/ 1717455 h 3057639"/>
              <a:gd name="connsiteX16" fmla="*/ 973889 w 1371600"/>
              <a:gd name="connsiteY16" fmla="*/ 1867849 h 3057639"/>
              <a:gd name="connsiteX17" fmla="*/ 961858 w 1371600"/>
              <a:gd name="connsiteY17" fmla="*/ 1979810 h 3057639"/>
              <a:gd name="connsiteX18" fmla="*/ 962526 w 1371600"/>
              <a:gd name="connsiteY18" fmla="*/ 2083081 h 3057639"/>
              <a:gd name="connsiteX19" fmla="*/ 974558 w 1371600"/>
              <a:gd name="connsiteY19" fmla="*/ 2624502 h 3057639"/>
              <a:gd name="connsiteX20" fmla="*/ 974558 w 1371600"/>
              <a:gd name="connsiteY20" fmla="*/ 3057639 h 305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71600" h="3057639">
                <a:moveTo>
                  <a:pt x="0" y="13649"/>
                </a:moveTo>
                <a:cubicBezTo>
                  <a:pt x="122210" y="9193"/>
                  <a:pt x="250014" y="-1898"/>
                  <a:pt x="366629" y="281"/>
                </a:cubicBezTo>
                <a:cubicBezTo>
                  <a:pt x="483244" y="2460"/>
                  <a:pt x="602379" y="10456"/>
                  <a:pt x="699690" y="26721"/>
                </a:cubicBezTo>
                <a:cubicBezTo>
                  <a:pt x="797001" y="42986"/>
                  <a:pt x="893599" y="83171"/>
                  <a:pt x="950495" y="97870"/>
                </a:cubicBezTo>
                <a:cubicBezTo>
                  <a:pt x="1035141" y="126087"/>
                  <a:pt x="1004637" y="117923"/>
                  <a:pt x="1034716" y="133965"/>
                </a:cubicBezTo>
                <a:cubicBezTo>
                  <a:pt x="1064795" y="150007"/>
                  <a:pt x="1086852" y="160034"/>
                  <a:pt x="1130968" y="194123"/>
                </a:cubicBezTo>
                <a:cubicBezTo>
                  <a:pt x="1175084" y="228213"/>
                  <a:pt x="1261223" y="292319"/>
                  <a:pt x="1299410" y="338502"/>
                </a:cubicBezTo>
                <a:cubicBezTo>
                  <a:pt x="1337597" y="384685"/>
                  <a:pt x="1348058" y="415074"/>
                  <a:pt x="1360090" y="471221"/>
                </a:cubicBezTo>
                <a:cubicBezTo>
                  <a:pt x="1372122" y="527368"/>
                  <a:pt x="1371576" y="627433"/>
                  <a:pt x="1371600" y="675386"/>
                </a:cubicBezTo>
                <a:cubicBezTo>
                  <a:pt x="1371625" y="723339"/>
                  <a:pt x="1368258" y="717330"/>
                  <a:pt x="1360237" y="758939"/>
                </a:cubicBezTo>
                <a:cubicBezTo>
                  <a:pt x="1352216" y="800548"/>
                  <a:pt x="1339627" y="862767"/>
                  <a:pt x="1323474" y="925041"/>
                </a:cubicBezTo>
                <a:cubicBezTo>
                  <a:pt x="1307321" y="987315"/>
                  <a:pt x="1279358" y="1079948"/>
                  <a:pt x="1263316" y="1132586"/>
                </a:cubicBezTo>
                <a:cubicBezTo>
                  <a:pt x="1247274" y="1185224"/>
                  <a:pt x="1246327" y="1196977"/>
                  <a:pt x="1227221" y="1240870"/>
                </a:cubicBezTo>
                <a:cubicBezTo>
                  <a:pt x="1208115" y="1284763"/>
                  <a:pt x="1166728" y="1353833"/>
                  <a:pt x="1148681" y="1395944"/>
                </a:cubicBezTo>
                <a:cubicBezTo>
                  <a:pt x="1126623" y="1450086"/>
                  <a:pt x="1105067" y="1493088"/>
                  <a:pt x="1082174" y="1546673"/>
                </a:cubicBezTo>
                <a:cubicBezTo>
                  <a:pt x="1059281" y="1600258"/>
                  <a:pt x="1029369" y="1663926"/>
                  <a:pt x="1011321" y="1717455"/>
                </a:cubicBezTo>
                <a:cubicBezTo>
                  <a:pt x="993274" y="1770984"/>
                  <a:pt x="977900" y="1855818"/>
                  <a:pt x="973889" y="1867849"/>
                </a:cubicBezTo>
                <a:cubicBezTo>
                  <a:pt x="969879" y="1919986"/>
                  <a:pt x="963752" y="1943938"/>
                  <a:pt x="961858" y="1979810"/>
                </a:cubicBezTo>
                <a:cubicBezTo>
                  <a:pt x="959964" y="2015682"/>
                  <a:pt x="960409" y="1975632"/>
                  <a:pt x="962526" y="2083081"/>
                </a:cubicBezTo>
                <a:cubicBezTo>
                  <a:pt x="964643" y="2190530"/>
                  <a:pt x="970547" y="2444028"/>
                  <a:pt x="974558" y="2624502"/>
                </a:cubicBezTo>
                <a:cubicBezTo>
                  <a:pt x="976563" y="2786928"/>
                  <a:pt x="974558" y="2967402"/>
                  <a:pt x="974558" y="3057639"/>
                </a:cubicBezTo>
              </a:path>
            </a:pathLst>
          </a:custGeom>
          <a:noFill/>
          <a:ln w="63500"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491880" y="3284984"/>
            <a:ext cx="576064" cy="1368152"/>
          </a:xfrm>
          <a:prstGeom prst="straightConnector1">
            <a:avLst/>
          </a:prstGeom>
          <a:ln w="635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426747" y="5902728"/>
            <a:ext cx="792088" cy="38927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" name="Group 25"/>
          <p:cNvGrpSpPr/>
          <p:nvPr/>
        </p:nvGrpSpPr>
        <p:grpSpPr>
          <a:xfrm>
            <a:off x="499904" y="1970491"/>
            <a:ext cx="5849408" cy="4026604"/>
            <a:chOff x="499904" y="1970491"/>
            <a:chExt cx="5849408" cy="4026604"/>
          </a:xfrm>
        </p:grpSpPr>
        <p:sp>
          <p:nvSpPr>
            <p:cNvPr id="15" name="Rectangle 14"/>
            <p:cNvSpPr/>
            <p:nvPr/>
          </p:nvSpPr>
          <p:spPr>
            <a:xfrm>
              <a:off x="827584" y="3645024"/>
              <a:ext cx="1080120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7584" y="3645025"/>
              <a:ext cx="10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Associative BG</a:t>
              </a:r>
              <a:endParaRPr lang="en-GB" sz="1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53480" y="2341904"/>
              <a:ext cx="1080120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38493" y="2456303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Thalamus</a:t>
              </a:r>
              <a:endParaRPr lang="en-GB" sz="1400" dirty="0"/>
            </a:p>
          </p:txBody>
        </p:sp>
        <p:sp>
          <p:nvSpPr>
            <p:cNvPr id="19" name="Arc 18"/>
            <p:cNvSpPr/>
            <p:nvPr/>
          </p:nvSpPr>
          <p:spPr>
            <a:xfrm rot="7457408">
              <a:off x="1399410" y="2347308"/>
              <a:ext cx="2315847" cy="1562213"/>
            </a:xfrm>
            <a:prstGeom prst="arc">
              <a:avLst>
                <a:gd name="adj1" fmla="val 15462752"/>
                <a:gd name="adj2" fmla="val 0"/>
              </a:avLst>
            </a:prstGeom>
            <a:ln w="22225">
              <a:solidFill>
                <a:schemeClr val="accent5">
                  <a:lumMod val="5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Arc 19"/>
            <p:cNvSpPr/>
            <p:nvPr/>
          </p:nvSpPr>
          <p:spPr>
            <a:xfrm rot="14284928">
              <a:off x="779898" y="2875786"/>
              <a:ext cx="1118805" cy="910051"/>
            </a:xfrm>
            <a:prstGeom prst="arc">
              <a:avLst>
                <a:gd name="adj1" fmla="val 15462752"/>
                <a:gd name="adj2" fmla="val 0"/>
              </a:avLst>
            </a:prstGeom>
            <a:ln w="22225">
              <a:solidFill>
                <a:schemeClr val="accent5">
                  <a:lumMod val="5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Arc 20"/>
            <p:cNvSpPr/>
            <p:nvPr/>
          </p:nvSpPr>
          <p:spPr>
            <a:xfrm rot="3451105">
              <a:off x="448212" y="2816371"/>
              <a:ext cx="930279" cy="826896"/>
            </a:xfrm>
            <a:prstGeom prst="arc">
              <a:avLst>
                <a:gd name="adj1" fmla="val 15462752"/>
                <a:gd name="adj2" fmla="val 0"/>
              </a:avLst>
            </a:prstGeom>
            <a:ln w="22225">
              <a:solidFill>
                <a:schemeClr val="accent5">
                  <a:lumMod val="5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Arc 21"/>
            <p:cNvSpPr/>
            <p:nvPr/>
          </p:nvSpPr>
          <p:spPr>
            <a:xfrm rot="20787093">
              <a:off x="1606866" y="2572817"/>
              <a:ext cx="1515193" cy="990600"/>
            </a:xfrm>
            <a:prstGeom prst="arc">
              <a:avLst>
                <a:gd name="adj1" fmla="val 15462752"/>
                <a:gd name="adj2" fmla="val 0"/>
              </a:avLst>
            </a:prstGeom>
            <a:ln w="22225">
              <a:solidFill>
                <a:schemeClr val="accent5">
                  <a:lumMod val="5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Arc 23"/>
            <p:cNvSpPr/>
            <p:nvPr/>
          </p:nvSpPr>
          <p:spPr>
            <a:xfrm rot="12631317">
              <a:off x="1071574" y="5278637"/>
              <a:ext cx="5277738" cy="718458"/>
            </a:xfrm>
            <a:prstGeom prst="arc">
              <a:avLst>
                <a:gd name="adj1" fmla="val 15462752"/>
                <a:gd name="adj2" fmla="val 0"/>
              </a:avLst>
            </a:prstGeom>
            <a:ln w="22225">
              <a:solidFill>
                <a:schemeClr val="accent2">
                  <a:lumMod val="75000"/>
                </a:schemeClr>
              </a:solidFill>
              <a:tailEnd type="oval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Arc 24"/>
            <p:cNvSpPr/>
            <p:nvPr/>
          </p:nvSpPr>
          <p:spPr>
            <a:xfrm rot="12631317">
              <a:off x="1104008" y="4433675"/>
              <a:ext cx="1316724" cy="265874"/>
            </a:xfrm>
            <a:prstGeom prst="arc">
              <a:avLst>
                <a:gd name="adj1" fmla="val 15462752"/>
                <a:gd name="adj2" fmla="val 0"/>
              </a:avLst>
            </a:prstGeom>
            <a:ln w="22225">
              <a:solidFill>
                <a:schemeClr val="accent2">
                  <a:lumMod val="7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72029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 smtClean="0"/>
              <a:t>Towards a 2-process model of </a:t>
            </a:r>
            <a:r>
              <a:rPr lang="en-GB" sz="2000" dirty="0" err="1" smtClean="0"/>
              <a:t>antisaccades</a:t>
            </a:r>
            <a:r>
              <a:rPr lang="en-GB" sz="2000" dirty="0" smtClean="0"/>
              <a:t> in PD</a:t>
            </a:r>
            <a:endParaRPr lang="en-GB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196752"/>
            <a:ext cx="6212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Voluntary response generation – multiple processes?</a:t>
            </a:r>
            <a:endParaRPr lang="en-GB" sz="2000" dirty="0">
              <a:solidFill>
                <a:srgbClr val="33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9007" t="27680" r="27663" b="12561"/>
          <a:stretch/>
        </p:blipFill>
        <p:spPr>
          <a:xfrm>
            <a:off x="2411760" y="1916832"/>
            <a:ext cx="5400600" cy="476861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699792" y="2924944"/>
            <a:ext cx="792088" cy="38927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87540" y="2804097"/>
            <a:ext cx="22682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600" dirty="0" smtClean="0">
                <a:solidFill>
                  <a:srgbClr val="336699"/>
                </a:solidFill>
                <a:latin typeface="+mj-lt"/>
              </a:rPr>
              <a:t> Selecting and maintaining a representation of the task</a:t>
            </a:r>
          </a:p>
        </p:txBody>
      </p:sp>
      <p:sp>
        <p:nvSpPr>
          <p:cNvPr id="9" name="Oval 8"/>
          <p:cNvSpPr/>
          <p:nvPr/>
        </p:nvSpPr>
        <p:spPr>
          <a:xfrm>
            <a:off x="3095836" y="2893202"/>
            <a:ext cx="792088" cy="38927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31556" y="4176662"/>
            <a:ext cx="22682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600" dirty="0" smtClean="0">
                <a:solidFill>
                  <a:srgbClr val="336699"/>
                </a:solidFill>
                <a:latin typeface="+mj-lt"/>
              </a:rPr>
              <a:t> Contributions to saccade programming &amp; cognitive-motor</a:t>
            </a:r>
          </a:p>
          <a:p>
            <a:r>
              <a:rPr lang="en-GB" sz="1600" dirty="0" smtClean="0">
                <a:solidFill>
                  <a:srgbClr val="336699"/>
                </a:solidFill>
                <a:latin typeface="+mj-lt"/>
              </a:rPr>
              <a:t>transformations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714638" y="3421719"/>
            <a:ext cx="4219063" cy="3824558"/>
            <a:chOff x="3714638" y="3421719"/>
            <a:chExt cx="4219063" cy="3824558"/>
          </a:xfrm>
        </p:grpSpPr>
        <p:sp>
          <p:nvSpPr>
            <p:cNvPr id="11" name="Rectangle 10"/>
            <p:cNvSpPr/>
            <p:nvPr/>
          </p:nvSpPr>
          <p:spPr>
            <a:xfrm>
              <a:off x="6657892" y="3717032"/>
              <a:ext cx="1080120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57892" y="3727032"/>
              <a:ext cx="10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Parietal cortex (LIP)</a:t>
              </a:r>
              <a:endParaRPr lang="en-GB" sz="1400" dirty="0"/>
            </a:p>
          </p:txBody>
        </p:sp>
        <p:sp>
          <p:nvSpPr>
            <p:cNvPr id="13" name="Arc 12"/>
            <p:cNvSpPr/>
            <p:nvPr/>
          </p:nvSpPr>
          <p:spPr>
            <a:xfrm rot="18895521">
              <a:off x="3367294" y="3769063"/>
              <a:ext cx="3824558" cy="3129869"/>
            </a:xfrm>
            <a:prstGeom prst="arc">
              <a:avLst>
                <a:gd name="adj1" fmla="val 15462752"/>
                <a:gd name="adj2" fmla="val 0"/>
              </a:avLst>
            </a:prstGeom>
            <a:ln w="22225">
              <a:solidFill>
                <a:schemeClr val="accent5">
                  <a:lumMod val="50000"/>
                </a:schemeClr>
              </a:solidFill>
              <a:headEnd type="triangl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/>
            <p:cNvSpPr/>
            <p:nvPr/>
          </p:nvSpPr>
          <p:spPr>
            <a:xfrm>
              <a:off x="6355721" y="3684188"/>
              <a:ext cx="1577980" cy="608908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603894" y="4511679"/>
            <a:ext cx="2268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600" dirty="0" smtClean="0">
                <a:solidFill>
                  <a:srgbClr val="336699"/>
                </a:solidFill>
                <a:latin typeface="+mj-lt"/>
              </a:rPr>
              <a:t> Contributions to spatial attention and saccade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10996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 smtClean="0"/>
              <a:t>Towards a 2-process model of </a:t>
            </a:r>
            <a:r>
              <a:rPr lang="en-GB" sz="2000" dirty="0" err="1" smtClean="0"/>
              <a:t>antisaccades</a:t>
            </a:r>
            <a:r>
              <a:rPr lang="en-GB" sz="2000" dirty="0" smtClean="0"/>
              <a:t> in PD</a:t>
            </a:r>
            <a:endParaRPr lang="en-GB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50216" y="1196784"/>
            <a:ext cx="6883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All regions sit in basal ganglia-</a:t>
            </a:r>
            <a:r>
              <a:rPr lang="en-GB" sz="2000" dirty="0" err="1" smtClean="0"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thalamocortical</a:t>
            </a:r>
            <a:r>
              <a:rPr lang="en-GB" sz="2000" dirty="0" smtClean="0"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loop system:</a:t>
            </a:r>
            <a:endParaRPr lang="en-GB" sz="2000" dirty="0">
              <a:solidFill>
                <a:srgbClr val="33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55776" y="4396462"/>
            <a:ext cx="378042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2519772" y="4454465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>
                <a:latin typeface="+mj-lt"/>
              </a:rPr>
              <a:t>Basal ganglia</a:t>
            </a:r>
            <a:endParaRPr lang="en-GB" sz="180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39652" y="2224899"/>
            <a:ext cx="108012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DLPFC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77248" y="2223590"/>
            <a:ext cx="108012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SEF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88024" y="2209942"/>
            <a:ext cx="108012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FEF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80212" y="2209942"/>
            <a:ext cx="108012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LIP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411760" y="5301208"/>
            <a:ext cx="4037941" cy="0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2871" y="5116542"/>
            <a:ext cx="147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>
                <a:latin typeface="+mj-lt"/>
              </a:rPr>
              <a:t>Dorsomedial</a:t>
            </a:r>
            <a:endParaRPr lang="en-GB" sz="1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77355" y="5116542"/>
            <a:ext cx="147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>
                <a:latin typeface="+mj-lt"/>
              </a:rPr>
              <a:t>Dorsolateral</a:t>
            </a:r>
            <a:endParaRPr lang="en-GB" sz="1800" dirty="0">
              <a:latin typeface="+mj-lt"/>
            </a:endParaRPr>
          </a:p>
        </p:txBody>
      </p:sp>
      <p:sp>
        <p:nvSpPr>
          <p:cNvPr id="15" name="Arc 14"/>
          <p:cNvSpPr/>
          <p:nvPr/>
        </p:nvSpPr>
        <p:spPr>
          <a:xfrm rot="16982292">
            <a:off x="4403306" y="3601113"/>
            <a:ext cx="3391660" cy="1605888"/>
          </a:xfrm>
          <a:prstGeom prst="arc">
            <a:avLst>
              <a:gd name="adj1" fmla="val 15462752"/>
              <a:gd name="adj2" fmla="val 0"/>
            </a:avLst>
          </a:prstGeom>
          <a:ln w="22225">
            <a:solidFill>
              <a:schemeClr val="accent5">
                <a:lumMod val="50000"/>
              </a:schemeClr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c 15"/>
          <p:cNvSpPr/>
          <p:nvPr/>
        </p:nvSpPr>
        <p:spPr>
          <a:xfrm rot="15579647" flipV="1">
            <a:off x="1109276" y="3701716"/>
            <a:ext cx="3410702" cy="1332672"/>
          </a:xfrm>
          <a:prstGeom prst="arc">
            <a:avLst>
              <a:gd name="adj1" fmla="val 15462752"/>
              <a:gd name="adj2" fmla="val 0"/>
            </a:avLst>
          </a:prstGeom>
          <a:ln w="22225">
            <a:solidFill>
              <a:schemeClr val="accent1">
                <a:lumMod val="75000"/>
              </a:schemeClr>
            </a:solidFill>
            <a:headEnd type="triangle" w="med" len="lg"/>
            <a:tailEnd type="none" w="med" len="lg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892024" y="2799654"/>
            <a:ext cx="265344" cy="1610456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714844" y="2786006"/>
            <a:ext cx="361212" cy="1610456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49701" y="3192361"/>
            <a:ext cx="162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>
                <a:latin typeface="+mj-lt"/>
              </a:rPr>
              <a:t>Overlapping </a:t>
            </a:r>
            <a:r>
              <a:rPr lang="en-GB" sz="1800" dirty="0" err="1" smtClean="0">
                <a:latin typeface="+mj-lt"/>
              </a:rPr>
              <a:t>corticostriatal</a:t>
            </a:r>
            <a:r>
              <a:rPr lang="en-GB" sz="1800" dirty="0" smtClean="0">
                <a:latin typeface="+mj-lt"/>
              </a:rPr>
              <a:t> projections</a:t>
            </a:r>
            <a:endParaRPr lang="en-GB" sz="1800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9826" y="5951711"/>
            <a:ext cx="8671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rgbClr val="336699"/>
                </a:solidFill>
                <a:latin typeface="+mn-lt"/>
              </a:rPr>
              <a:t> </a:t>
            </a:r>
            <a:r>
              <a:rPr lang="en-GB" sz="2000" dirty="0" smtClean="0">
                <a:solidFill>
                  <a:srgbClr val="336699"/>
                </a:solidFill>
                <a:latin typeface="+mn-lt"/>
              </a:rPr>
              <a:t>All these cortical regions show abnormal activation in PD </a:t>
            </a:r>
            <a:r>
              <a:rPr lang="en-GB" sz="2000" dirty="0" err="1" smtClean="0">
                <a:solidFill>
                  <a:srgbClr val="336699"/>
                </a:solidFill>
                <a:latin typeface="+mn-lt"/>
              </a:rPr>
              <a:t>antisaccades</a:t>
            </a:r>
            <a:endParaRPr lang="en-GB" sz="2000" dirty="0" smtClean="0">
              <a:solidFill>
                <a:srgbClr val="336699"/>
              </a:solidFill>
              <a:latin typeface="+mn-lt"/>
            </a:endParaRPr>
          </a:p>
          <a:p>
            <a:pPr>
              <a:buFont typeface="Arial" pitchFamily="34" charset="0"/>
              <a:buChar char="•"/>
            </a:pPr>
            <a:endParaRPr lang="en-GB" sz="2000" dirty="0">
              <a:solidFill>
                <a:srgbClr val="33669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328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 smtClean="0"/>
              <a:t>Towards a 2-process model of </a:t>
            </a:r>
            <a:r>
              <a:rPr lang="en-GB" sz="2000" dirty="0" err="1" smtClean="0"/>
              <a:t>antisaccades</a:t>
            </a:r>
            <a:r>
              <a:rPr lang="en-GB" sz="2000" dirty="0" smtClean="0"/>
              <a:t> in PD</a:t>
            </a:r>
            <a:endParaRPr lang="en-GB" sz="2000" dirty="0"/>
          </a:p>
        </p:txBody>
      </p:sp>
      <p:sp>
        <p:nvSpPr>
          <p:cNvPr id="8" name="Rectangle 7"/>
          <p:cNvSpPr/>
          <p:nvPr/>
        </p:nvSpPr>
        <p:spPr>
          <a:xfrm>
            <a:off x="1439652" y="2224899"/>
            <a:ext cx="108012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DLPFC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77248" y="2223590"/>
            <a:ext cx="108012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SEF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88024" y="2209942"/>
            <a:ext cx="108012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FEF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80212" y="2209942"/>
            <a:ext cx="108012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LIP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9826" y="3320758"/>
            <a:ext cx="86717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rgbClr val="336699"/>
                </a:solidFill>
                <a:latin typeface="+mn-lt"/>
              </a:rPr>
              <a:t> </a:t>
            </a:r>
            <a:r>
              <a:rPr lang="en-GB" sz="2000" dirty="0" smtClean="0">
                <a:solidFill>
                  <a:srgbClr val="336699"/>
                </a:solidFill>
                <a:latin typeface="+mn-lt"/>
              </a:rPr>
              <a:t>May </a:t>
            </a:r>
            <a:r>
              <a:rPr lang="en-GB" sz="2000" dirty="0" smtClean="0">
                <a:solidFill>
                  <a:srgbClr val="336699"/>
                </a:solidFill>
                <a:latin typeface="+mn-lt"/>
              </a:rPr>
              <a:t>account for </a:t>
            </a:r>
            <a:r>
              <a:rPr lang="en-GB" sz="2000" dirty="0" smtClean="0">
                <a:solidFill>
                  <a:srgbClr val="336699"/>
                </a:solidFill>
                <a:latin typeface="+mn-lt"/>
              </a:rPr>
              <a:t>inconsistent findings </a:t>
            </a:r>
            <a:r>
              <a:rPr lang="en-GB" sz="2000" dirty="0" smtClean="0">
                <a:solidFill>
                  <a:srgbClr val="336699"/>
                </a:solidFill>
                <a:latin typeface="+mn-lt"/>
              </a:rPr>
              <a:t>including:</a:t>
            </a:r>
          </a:p>
          <a:p>
            <a:pPr>
              <a:buFont typeface="Arial" pitchFamily="34" charset="0"/>
              <a:buChar char="•"/>
            </a:pPr>
            <a:endParaRPr lang="en-GB" sz="2000" dirty="0" smtClean="0">
              <a:solidFill>
                <a:srgbClr val="336699"/>
              </a:solidFill>
              <a:latin typeface="+mn-lt"/>
            </a:endParaRPr>
          </a:p>
          <a:p>
            <a:pPr lvl="1">
              <a:buFont typeface="Arial" pitchFamily="34" charset="0"/>
              <a:buChar char="•"/>
            </a:pPr>
            <a:r>
              <a:rPr lang="en-GB" sz="2000" dirty="0">
                <a:solidFill>
                  <a:srgbClr val="336699"/>
                </a:solidFill>
                <a:latin typeface="+mn-lt"/>
              </a:rPr>
              <a:t> </a:t>
            </a:r>
            <a:r>
              <a:rPr lang="en-GB" sz="2000" dirty="0" smtClean="0">
                <a:solidFill>
                  <a:srgbClr val="336699"/>
                </a:solidFill>
                <a:latin typeface="+mn-lt"/>
              </a:rPr>
              <a:t>Some patients more affected by impulsive responding </a:t>
            </a:r>
          </a:p>
          <a:p>
            <a:pPr lvl="1">
              <a:buFont typeface="Arial" pitchFamily="34" charset="0"/>
              <a:buChar char="•"/>
            </a:pPr>
            <a:r>
              <a:rPr lang="en-GB" sz="2000" dirty="0">
                <a:solidFill>
                  <a:srgbClr val="336699"/>
                </a:solidFill>
                <a:latin typeface="+mn-lt"/>
              </a:rPr>
              <a:t> </a:t>
            </a:r>
            <a:r>
              <a:rPr lang="en-GB" sz="2000" dirty="0" smtClean="0">
                <a:solidFill>
                  <a:srgbClr val="336699"/>
                </a:solidFill>
                <a:latin typeface="+mn-lt"/>
              </a:rPr>
              <a:t>Some patients more affected by slow responding</a:t>
            </a:r>
          </a:p>
          <a:p>
            <a:pPr lvl="1">
              <a:buFont typeface="Arial" pitchFamily="34" charset="0"/>
              <a:buChar char="•"/>
            </a:pPr>
            <a:r>
              <a:rPr lang="en-GB" sz="2000" dirty="0">
                <a:solidFill>
                  <a:srgbClr val="336699"/>
                </a:solidFill>
                <a:latin typeface="+mn-lt"/>
              </a:rPr>
              <a:t> </a:t>
            </a:r>
            <a:r>
              <a:rPr lang="en-GB" sz="2000" dirty="0" smtClean="0">
                <a:solidFill>
                  <a:srgbClr val="336699"/>
                </a:solidFill>
                <a:latin typeface="+mn-lt"/>
              </a:rPr>
              <a:t>Differences in </a:t>
            </a:r>
            <a:r>
              <a:rPr lang="en-GB" sz="2000" dirty="0" err="1" smtClean="0">
                <a:solidFill>
                  <a:srgbClr val="336699"/>
                </a:solidFill>
                <a:latin typeface="+mn-lt"/>
              </a:rPr>
              <a:t>hypometria</a:t>
            </a:r>
            <a:endParaRPr lang="en-GB" sz="2000" dirty="0" smtClean="0">
              <a:solidFill>
                <a:srgbClr val="336699"/>
              </a:solidFill>
              <a:latin typeface="+mn-lt"/>
            </a:endParaRPr>
          </a:p>
          <a:p>
            <a:pPr lvl="1">
              <a:buFont typeface="Arial" pitchFamily="34" charset="0"/>
              <a:buChar char="•"/>
            </a:pPr>
            <a:r>
              <a:rPr lang="en-GB" sz="2000" dirty="0">
                <a:solidFill>
                  <a:srgbClr val="336699"/>
                </a:solidFill>
                <a:latin typeface="+mn-lt"/>
              </a:rPr>
              <a:t> </a:t>
            </a:r>
            <a:r>
              <a:rPr lang="en-GB" sz="2000" dirty="0" smtClean="0">
                <a:solidFill>
                  <a:srgbClr val="336699"/>
                </a:solidFill>
                <a:latin typeface="+mn-lt"/>
              </a:rPr>
              <a:t>Increasing severity of only some features in more severe PD</a:t>
            </a:r>
          </a:p>
          <a:p>
            <a:pPr>
              <a:buFont typeface="Arial" pitchFamily="34" charset="0"/>
              <a:buChar char="•"/>
            </a:pPr>
            <a:endParaRPr lang="en-GB" sz="2000" dirty="0">
              <a:solidFill>
                <a:srgbClr val="336699"/>
              </a:solidFill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0465" y="1302376"/>
            <a:ext cx="7239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Are different loops more or less affected in individual patients?</a:t>
            </a:r>
            <a:endParaRPr lang="en-GB" sz="2000" dirty="0">
              <a:solidFill>
                <a:srgbClr val="33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476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 smtClean="0"/>
              <a:t>Towards a 2-process model of </a:t>
            </a:r>
            <a:r>
              <a:rPr lang="en-GB" sz="2000" dirty="0" err="1" smtClean="0"/>
              <a:t>antisaccades</a:t>
            </a:r>
            <a:r>
              <a:rPr lang="en-GB" sz="2000" dirty="0" smtClean="0"/>
              <a:t> in PD</a:t>
            </a:r>
            <a:endParaRPr lang="en-GB" sz="2000" dirty="0"/>
          </a:p>
        </p:txBody>
      </p:sp>
      <p:sp>
        <p:nvSpPr>
          <p:cNvPr id="8" name="Rectangle 7"/>
          <p:cNvSpPr/>
          <p:nvPr/>
        </p:nvSpPr>
        <p:spPr>
          <a:xfrm>
            <a:off x="1439652" y="2435844"/>
            <a:ext cx="1080120" cy="988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DLPFC – BG loop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77248" y="2434535"/>
            <a:ext cx="1080120" cy="989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SEF – BG loop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88024" y="2420888"/>
            <a:ext cx="1080120" cy="1003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FEF – BG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loop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80212" y="2420888"/>
            <a:ext cx="1080120" cy="1003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LIP – BG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loop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1938" y="5407982"/>
            <a:ext cx="86717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600" dirty="0" smtClean="0">
                <a:solidFill>
                  <a:srgbClr val="336699"/>
                </a:solidFill>
                <a:latin typeface="+mn-lt"/>
              </a:rPr>
              <a:t> Model (some!) sub-processes in response inhibition and voluntary saccade generation independently</a:t>
            </a:r>
          </a:p>
          <a:p>
            <a:pPr>
              <a:buFont typeface="Arial" pitchFamily="34" charset="0"/>
              <a:buChar char="•"/>
            </a:pPr>
            <a:endParaRPr lang="en-GB" sz="1600" dirty="0">
              <a:solidFill>
                <a:srgbClr val="336699"/>
              </a:solidFill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GB" sz="1600" dirty="0">
                <a:solidFill>
                  <a:srgbClr val="336699"/>
                </a:solidFill>
                <a:latin typeface="+mj-lt"/>
              </a:rPr>
              <a:t> (May also begin to account for poorer performance in older controls </a:t>
            </a:r>
            <a:r>
              <a:rPr lang="en-GB" sz="1600">
                <a:solidFill>
                  <a:srgbClr val="336699"/>
                </a:solidFill>
                <a:latin typeface="+mj-lt"/>
              </a:rPr>
              <a:t>and </a:t>
            </a:r>
            <a:r>
              <a:rPr lang="en-GB" sz="1600" smtClean="0">
                <a:solidFill>
                  <a:srgbClr val="336699"/>
                </a:solidFill>
                <a:latin typeface="+mj-lt"/>
              </a:rPr>
              <a:t>frontal </a:t>
            </a:r>
            <a:r>
              <a:rPr lang="en-GB" sz="1600" dirty="0">
                <a:solidFill>
                  <a:srgbClr val="336699"/>
                </a:solidFill>
                <a:latin typeface="+mj-lt"/>
              </a:rPr>
              <a:t>lesion patients)</a:t>
            </a:r>
          </a:p>
          <a:p>
            <a:pPr>
              <a:buFont typeface="Arial" pitchFamily="34" charset="0"/>
              <a:buChar char="•"/>
            </a:pPr>
            <a:endParaRPr lang="en-GB" sz="1600" dirty="0" smtClean="0">
              <a:solidFill>
                <a:srgbClr val="336699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0465" y="1302376"/>
            <a:ext cx="2494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Modelling approach:</a:t>
            </a:r>
            <a:endParaRPr lang="en-GB" sz="2000" dirty="0">
              <a:solidFill>
                <a:srgbClr val="33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4" name="Straight Arrow Connector 3"/>
          <p:cNvCxnSpPr>
            <a:stCxn id="8" idx="3"/>
            <a:endCxn id="9" idx="1"/>
          </p:cNvCxnSpPr>
          <p:nvPr/>
        </p:nvCxnSpPr>
        <p:spPr>
          <a:xfrm flipV="1">
            <a:off x="2519772" y="2929228"/>
            <a:ext cx="557476" cy="655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9" idx="3"/>
            <a:endCxn id="10" idx="1"/>
          </p:cNvCxnSpPr>
          <p:nvPr/>
        </p:nvCxnSpPr>
        <p:spPr>
          <a:xfrm flipV="1">
            <a:off x="4157368" y="2922404"/>
            <a:ext cx="630656" cy="6824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1"/>
            <a:endCxn id="10" idx="3"/>
          </p:cNvCxnSpPr>
          <p:nvPr/>
        </p:nvCxnSpPr>
        <p:spPr>
          <a:xfrm flipH="1">
            <a:off x="5868144" y="2922404"/>
            <a:ext cx="612068" cy="0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>
          <a:xfrm rot="18940105">
            <a:off x="1705024" y="1803389"/>
            <a:ext cx="3961098" cy="3943673"/>
          </a:xfrm>
          <a:prstGeom prst="arc">
            <a:avLst/>
          </a:prstGeom>
          <a:ln w="22225">
            <a:solidFill>
              <a:schemeClr val="accent1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c 23"/>
          <p:cNvSpPr/>
          <p:nvPr/>
        </p:nvSpPr>
        <p:spPr>
          <a:xfrm rot="18940105">
            <a:off x="1145819" y="1431115"/>
            <a:ext cx="6313265" cy="6262216"/>
          </a:xfrm>
          <a:prstGeom prst="arc">
            <a:avLst>
              <a:gd name="adj1" fmla="val 16109074"/>
              <a:gd name="adj2" fmla="val 0"/>
            </a:avLst>
          </a:prstGeom>
          <a:ln w="22225">
            <a:solidFill>
              <a:schemeClr val="accent1">
                <a:lumMod val="75000"/>
              </a:schemeClr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943800" y="3423921"/>
            <a:ext cx="0" cy="576064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43450" y="4074697"/>
            <a:ext cx="12993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336699"/>
                </a:solidFill>
                <a:latin typeface="+mj-lt"/>
              </a:rPr>
              <a:t>Disrupt DA: deficits in inhibition &amp; WM?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611832" y="3423921"/>
            <a:ext cx="0" cy="576064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87824" y="4066645"/>
            <a:ext cx="13423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336699"/>
                </a:solidFill>
                <a:latin typeface="+mj-lt"/>
              </a:rPr>
              <a:t>Disrupt DA: deficits in specifying saccades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5299183" y="3454019"/>
            <a:ext cx="0" cy="576064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75175" y="4096743"/>
            <a:ext cx="13423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336699"/>
                </a:solidFill>
                <a:latin typeface="+mj-lt"/>
              </a:rPr>
              <a:t>Disrupt DA: slowed responses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003534" y="3423921"/>
            <a:ext cx="0" cy="576064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379526" y="4066645"/>
            <a:ext cx="13423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336699"/>
                </a:solidFill>
                <a:latin typeface="+mj-lt"/>
              </a:rPr>
              <a:t>Disrupt DA: deficits in attending to location for saccade</a:t>
            </a:r>
          </a:p>
        </p:txBody>
      </p:sp>
    </p:spTree>
    <p:extLst>
      <p:ext uri="{BB962C8B-B14F-4D97-AF65-F5344CB8AC3E}">
        <p14:creationId xmlns:p14="http://schemas.microsoft.com/office/powerpoint/2010/main" val="38650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 smtClean="0"/>
              <a:t>Towards a 2-process model of </a:t>
            </a:r>
            <a:r>
              <a:rPr lang="en-GB" sz="2000" dirty="0" err="1" smtClean="0"/>
              <a:t>antisaccades</a:t>
            </a:r>
            <a:r>
              <a:rPr lang="en-GB" sz="2000" dirty="0" smtClean="0"/>
              <a:t> in PD</a:t>
            </a:r>
            <a:endParaRPr lang="en-GB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268760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Introduction</a:t>
            </a:r>
            <a:endParaRPr lang="en-GB" sz="2000" dirty="0">
              <a:solidFill>
                <a:srgbClr val="33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6298" y="1785907"/>
            <a:ext cx="8182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rgbClr val="336699"/>
                </a:solidFill>
                <a:latin typeface="+mn-lt"/>
              </a:rPr>
              <a:t> </a:t>
            </a:r>
            <a:r>
              <a:rPr lang="en-GB" sz="2000" dirty="0" smtClean="0">
                <a:solidFill>
                  <a:srgbClr val="336699"/>
                </a:solidFill>
                <a:latin typeface="+mn-lt"/>
              </a:rPr>
              <a:t>The </a:t>
            </a:r>
            <a:r>
              <a:rPr lang="en-GB" sz="2000" dirty="0" err="1" smtClean="0">
                <a:solidFill>
                  <a:srgbClr val="336699"/>
                </a:solidFill>
                <a:latin typeface="+mn-lt"/>
              </a:rPr>
              <a:t>antisaccade</a:t>
            </a:r>
            <a:r>
              <a:rPr lang="en-GB" sz="2000" dirty="0" smtClean="0">
                <a:solidFill>
                  <a:srgbClr val="336699"/>
                </a:solidFill>
                <a:latin typeface="+mn-lt"/>
              </a:rPr>
              <a:t> task + PD</a:t>
            </a:r>
          </a:p>
        </p:txBody>
      </p:sp>
      <p:pic>
        <p:nvPicPr>
          <p:cNvPr id="1026" name="Picture 2" descr="http://d2avczb82rh8fa.cloudfront.net/content/jn/84/5/2595/F1.larg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61"/>
          <a:stretch/>
        </p:blipFill>
        <p:spPr bwMode="auto">
          <a:xfrm>
            <a:off x="2113450" y="2303055"/>
            <a:ext cx="4402766" cy="310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6298" y="5733256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336699"/>
                </a:solidFill>
                <a:latin typeface="+mj-lt"/>
              </a:rPr>
              <a:t>Existing studies </a:t>
            </a:r>
            <a:r>
              <a:rPr lang="en-GB" sz="2000" dirty="0">
                <a:solidFill>
                  <a:srgbClr val="336699"/>
                </a:solidFill>
                <a:latin typeface="+mj-lt"/>
              </a:rPr>
              <a:t>of </a:t>
            </a:r>
            <a:r>
              <a:rPr lang="en-GB" sz="2000" dirty="0" err="1">
                <a:solidFill>
                  <a:srgbClr val="336699"/>
                </a:solidFill>
                <a:latin typeface="+mj-lt"/>
              </a:rPr>
              <a:t>antisaccades</a:t>
            </a:r>
            <a:r>
              <a:rPr lang="en-GB" sz="2000" dirty="0">
                <a:solidFill>
                  <a:srgbClr val="336699"/>
                </a:solidFill>
                <a:latin typeface="+mj-lt"/>
              </a:rPr>
              <a:t> in PD patients inconsistent and </a:t>
            </a:r>
            <a:r>
              <a:rPr lang="en-GB" sz="2000" dirty="0" smtClean="0">
                <a:solidFill>
                  <a:srgbClr val="336699"/>
                </a:solidFill>
                <a:latin typeface="+mj-lt"/>
              </a:rPr>
              <a:t>contradictory (though usually some impairment)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834526" y="4881977"/>
            <a:ext cx="1786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smtClean="0">
                <a:solidFill>
                  <a:srgbClr val="336699"/>
                </a:solidFill>
                <a:latin typeface="+mj-lt"/>
              </a:rPr>
              <a:t>From Bell et al., 2000</a:t>
            </a:r>
            <a:endParaRPr lang="en-GB" sz="1400" i="1" dirty="0">
              <a:solidFill>
                <a:srgbClr val="336699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 smtClean="0"/>
              <a:t>Towards a 2-process model of </a:t>
            </a:r>
            <a:r>
              <a:rPr lang="en-GB" sz="2000" dirty="0" err="1" smtClean="0"/>
              <a:t>antisaccades</a:t>
            </a:r>
            <a:r>
              <a:rPr lang="en-GB" sz="2000" dirty="0" smtClean="0"/>
              <a:t> in PD</a:t>
            </a:r>
            <a:endParaRPr lang="en-GB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268760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Introduction</a:t>
            </a:r>
            <a:endParaRPr lang="en-GB" sz="2000" dirty="0">
              <a:solidFill>
                <a:srgbClr val="33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5790" y="1916832"/>
            <a:ext cx="81826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rgbClr val="336699"/>
                </a:solidFill>
                <a:latin typeface="+mn-lt"/>
              </a:rPr>
              <a:t> Particularly confusing is that studie</a:t>
            </a:r>
            <a:r>
              <a:rPr lang="en-GB" sz="2000" dirty="0" smtClean="0">
                <a:solidFill>
                  <a:srgbClr val="336699"/>
                </a:solidFill>
                <a:latin typeface="+mn-lt"/>
              </a:rPr>
              <a:t>s suggest impairments result from 	cognitive deficits, rather than motor ones</a:t>
            </a:r>
            <a:endParaRPr lang="en-GB" sz="2000" dirty="0" smtClean="0">
              <a:solidFill>
                <a:srgbClr val="336699"/>
              </a:solidFill>
              <a:latin typeface="+mn-lt"/>
            </a:endParaRPr>
          </a:p>
          <a:p>
            <a:pPr>
              <a:buFont typeface="Arial" pitchFamily="34" charset="0"/>
              <a:buChar char="•"/>
            </a:pPr>
            <a:endParaRPr lang="en-GB" sz="2000" dirty="0">
              <a:solidFill>
                <a:srgbClr val="336699"/>
              </a:solidFill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rgbClr val="336699"/>
                </a:solidFill>
                <a:latin typeface="+mn-lt"/>
              </a:rPr>
              <a:t> Computational </a:t>
            </a:r>
            <a:r>
              <a:rPr lang="en-GB" sz="2000" dirty="0" smtClean="0">
                <a:solidFill>
                  <a:srgbClr val="336699"/>
                </a:solidFill>
                <a:latin typeface="+mn-lt"/>
              </a:rPr>
              <a:t>models can help elucidate mechanisms</a:t>
            </a:r>
          </a:p>
          <a:p>
            <a:r>
              <a:rPr lang="en-GB" sz="2000" dirty="0">
                <a:solidFill>
                  <a:srgbClr val="336699"/>
                </a:solidFill>
                <a:latin typeface="+mj-lt"/>
              </a:rPr>
              <a:t>	 – currently no models of </a:t>
            </a:r>
            <a:r>
              <a:rPr lang="en-GB" sz="2000" dirty="0" err="1">
                <a:solidFill>
                  <a:srgbClr val="336699"/>
                </a:solidFill>
                <a:latin typeface="+mj-lt"/>
              </a:rPr>
              <a:t>antisaccade</a:t>
            </a:r>
            <a:r>
              <a:rPr lang="en-GB" sz="2000" dirty="0">
                <a:solidFill>
                  <a:srgbClr val="336699"/>
                </a:solidFill>
                <a:latin typeface="+mj-lt"/>
              </a:rPr>
              <a:t> performance in PD  </a:t>
            </a:r>
          </a:p>
          <a:p>
            <a:pPr>
              <a:buFont typeface="Arial" pitchFamily="34" charset="0"/>
              <a:buChar char="•"/>
            </a:pPr>
            <a:endParaRPr lang="en-GB" sz="2000" dirty="0">
              <a:solidFill>
                <a:srgbClr val="336699"/>
              </a:solidFill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rgbClr val="336699"/>
                </a:solidFill>
                <a:latin typeface="+mn-lt"/>
              </a:rPr>
              <a:t> New data from Oxford ‘Discovery’ study to constrain novel model</a:t>
            </a:r>
          </a:p>
          <a:p>
            <a:endParaRPr lang="en-GB" sz="2000" dirty="0">
              <a:solidFill>
                <a:srgbClr val="336699"/>
              </a:solidFill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rgbClr val="336699"/>
                </a:solidFill>
                <a:latin typeface="+mn-lt"/>
              </a:rPr>
              <a:t> Proposal for new model of </a:t>
            </a:r>
            <a:r>
              <a:rPr lang="en-GB" sz="2000" dirty="0" err="1" smtClean="0">
                <a:solidFill>
                  <a:srgbClr val="336699"/>
                </a:solidFill>
                <a:latin typeface="+mn-lt"/>
              </a:rPr>
              <a:t>antisaccades</a:t>
            </a:r>
            <a:r>
              <a:rPr lang="en-GB" sz="2000" dirty="0" smtClean="0">
                <a:solidFill>
                  <a:srgbClr val="336699"/>
                </a:solidFill>
                <a:latin typeface="+mn-lt"/>
              </a:rPr>
              <a:t> in PD, based on existing 	GPR oculomotor </a:t>
            </a:r>
            <a:r>
              <a:rPr lang="en-GB" sz="2000" dirty="0" smtClean="0">
                <a:solidFill>
                  <a:srgbClr val="336699"/>
                </a:solidFill>
                <a:latin typeface="+mn-lt"/>
              </a:rPr>
              <a:t>model</a:t>
            </a:r>
          </a:p>
          <a:p>
            <a:pPr>
              <a:buFont typeface="Arial" pitchFamily="34" charset="0"/>
              <a:buChar char="•"/>
            </a:pPr>
            <a:endParaRPr lang="en-GB" sz="2000" dirty="0">
              <a:solidFill>
                <a:srgbClr val="336699"/>
              </a:solidFill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GB" sz="2000" dirty="0">
                <a:solidFill>
                  <a:srgbClr val="336699"/>
                </a:solidFill>
                <a:latin typeface="+mj-lt"/>
              </a:rPr>
              <a:t> </a:t>
            </a:r>
            <a:r>
              <a:rPr lang="en-GB" sz="2000" dirty="0" smtClean="0">
                <a:solidFill>
                  <a:srgbClr val="336699"/>
                </a:solidFill>
                <a:latin typeface="+mj-lt"/>
              </a:rPr>
              <a:t>Model to include cognitive </a:t>
            </a:r>
            <a:r>
              <a:rPr lang="en-GB" sz="2000" dirty="0">
                <a:solidFill>
                  <a:srgbClr val="336699"/>
                </a:solidFill>
                <a:latin typeface="+mj-lt"/>
              </a:rPr>
              <a:t>processes </a:t>
            </a:r>
            <a:r>
              <a:rPr lang="en-GB" sz="2000" dirty="0" smtClean="0">
                <a:solidFill>
                  <a:srgbClr val="336699"/>
                </a:solidFill>
                <a:latin typeface="+mj-lt"/>
              </a:rPr>
              <a:t>that </a:t>
            </a:r>
            <a:r>
              <a:rPr lang="en-GB" sz="2000" dirty="0">
                <a:solidFill>
                  <a:srgbClr val="336699"/>
                </a:solidFill>
                <a:latin typeface="+mj-lt"/>
              </a:rPr>
              <a:t>depend on BG connectivity </a:t>
            </a:r>
            <a:r>
              <a:rPr lang="en-GB" sz="2000" dirty="0" smtClean="0">
                <a:solidFill>
                  <a:srgbClr val="336699"/>
                </a:solidFill>
                <a:latin typeface="+mj-lt"/>
              </a:rPr>
              <a:t>	with </a:t>
            </a:r>
            <a:r>
              <a:rPr lang="en-GB" sz="2000" dirty="0">
                <a:solidFill>
                  <a:srgbClr val="336699"/>
                </a:solidFill>
                <a:latin typeface="+mj-lt"/>
              </a:rPr>
              <a:t>frontal and parietal regions</a:t>
            </a:r>
          </a:p>
          <a:p>
            <a:endParaRPr lang="en-GB" sz="2000" dirty="0" smtClean="0">
              <a:solidFill>
                <a:srgbClr val="33669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855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 smtClean="0"/>
              <a:t>Towards a 2-process model of </a:t>
            </a:r>
            <a:r>
              <a:rPr lang="en-GB" sz="2000" dirty="0" err="1" smtClean="0"/>
              <a:t>antisaccades</a:t>
            </a:r>
            <a:r>
              <a:rPr lang="en-GB" sz="2000" dirty="0" smtClean="0"/>
              <a:t> in PD</a:t>
            </a:r>
            <a:endParaRPr lang="en-GB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052736"/>
            <a:ext cx="6710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New data from the Oxford ‘Discovery’ study – PD patients</a:t>
            </a:r>
            <a:endParaRPr lang="en-GB" sz="2000" dirty="0">
              <a:solidFill>
                <a:srgbClr val="33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-252536" y="1700808"/>
            <a:ext cx="6106741" cy="4605301"/>
            <a:chOff x="-252536" y="1700808"/>
            <a:chExt cx="6106741" cy="4605301"/>
          </a:xfrm>
        </p:grpSpPr>
        <p:grpSp>
          <p:nvGrpSpPr>
            <p:cNvPr id="6" name="Group 5"/>
            <p:cNvGrpSpPr/>
            <p:nvPr/>
          </p:nvGrpSpPr>
          <p:grpSpPr>
            <a:xfrm>
              <a:off x="-252536" y="1700808"/>
              <a:ext cx="6106741" cy="4605301"/>
              <a:chOff x="-252536" y="1700808"/>
              <a:chExt cx="6106741" cy="4605301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52536" y="1726054"/>
                <a:ext cx="6106741" cy="4580055"/>
              </a:xfrm>
              <a:prstGeom prst="rect">
                <a:avLst/>
              </a:prstGeom>
            </p:spPr>
          </p:pic>
          <p:sp>
            <p:nvSpPr>
              <p:cNvPr id="4" name="Rectangle 3"/>
              <p:cNvSpPr/>
              <p:nvPr/>
            </p:nvSpPr>
            <p:spPr>
              <a:xfrm>
                <a:off x="2555776" y="1700808"/>
                <a:ext cx="648072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691680" y="5877272"/>
                <a:ext cx="2232248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07503" y="2132856"/>
                <a:ext cx="410013" cy="37444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3229249" y="5818003"/>
              <a:ext cx="936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>
                  <a:solidFill>
                    <a:srgbClr val="336699"/>
                  </a:solidFill>
                  <a:latin typeface="+mj-lt"/>
                </a:rPr>
                <a:t>AS trials</a:t>
              </a:r>
              <a:endParaRPr lang="en-GB" sz="1400" dirty="0">
                <a:solidFill>
                  <a:srgbClr val="336699"/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70474" y="5818004"/>
              <a:ext cx="9191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>
                  <a:solidFill>
                    <a:srgbClr val="336699"/>
                  </a:solidFill>
                  <a:latin typeface="+mj-lt"/>
                </a:rPr>
                <a:t>PS trials</a:t>
              </a:r>
              <a:endParaRPr lang="en-GB" sz="1400" dirty="0">
                <a:solidFill>
                  <a:srgbClr val="336699"/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86359" y="1716335"/>
              <a:ext cx="115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>
                  <a:solidFill>
                    <a:srgbClr val="336699"/>
                  </a:solidFill>
                  <a:latin typeface="+mj-lt"/>
                </a:rPr>
                <a:t>% Correct</a:t>
              </a:r>
              <a:endParaRPr lang="en-GB" sz="1400" dirty="0">
                <a:solidFill>
                  <a:srgbClr val="336699"/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797" y="2263011"/>
              <a:ext cx="5054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dirty="0" smtClean="0">
                  <a:solidFill>
                    <a:srgbClr val="336699"/>
                  </a:solidFill>
                  <a:latin typeface="+mj-lt"/>
                </a:rPr>
                <a:t>100</a:t>
              </a:r>
              <a:endParaRPr lang="en-GB" sz="1400" dirty="0">
                <a:solidFill>
                  <a:srgbClr val="336699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797" y="2943732"/>
              <a:ext cx="5054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dirty="0" smtClean="0">
                  <a:solidFill>
                    <a:srgbClr val="336699"/>
                  </a:solidFill>
                  <a:latin typeface="+mj-lt"/>
                </a:rPr>
                <a:t>80</a:t>
              </a:r>
              <a:endParaRPr lang="en-GB" sz="1400" dirty="0">
                <a:solidFill>
                  <a:srgbClr val="336699"/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736" y="3608345"/>
              <a:ext cx="5054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dirty="0">
                  <a:solidFill>
                    <a:srgbClr val="336699"/>
                  </a:solidFill>
                  <a:latin typeface="+mj-lt"/>
                </a:rPr>
                <a:t>6</a:t>
              </a:r>
              <a:r>
                <a:rPr lang="en-GB" sz="1400" dirty="0" smtClean="0">
                  <a:solidFill>
                    <a:srgbClr val="336699"/>
                  </a:solidFill>
                  <a:latin typeface="+mj-lt"/>
                </a:rPr>
                <a:t>0</a:t>
              </a:r>
              <a:endParaRPr lang="en-GB" sz="1400" dirty="0">
                <a:solidFill>
                  <a:srgbClr val="336699"/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194" y="4286090"/>
              <a:ext cx="5054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dirty="0" smtClean="0">
                  <a:solidFill>
                    <a:srgbClr val="336699"/>
                  </a:solidFill>
                  <a:latin typeface="+mj-lt"/>
                </a:rPr>
                <a:t>40</a:t>
              </a:r>
              <a:endParaRPr lang="en-GB" sz="1400" dirty="0">
                <a:solidFill>
                  <a:srgbClr val="336699"/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6298" y="4976497"/>
              <a:ext cx="5054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dirty="0">
                  <a:solidFill>
                    <a:srgbClr val="336699"/>
                  </a:solidFill>
                  <a:latin typeface="+mj-lt"/>
                </a:rPr>
                <a:t>2</a:t>
              </a:r>
              <a:r>
                <a:rPr lang="en-GB" sz="1400" dirty="0" smtClean="0">
                  <a:solidFill>
                    <a:srgbClr val="336699"/>
                  </a:solidFill>
                  <a:latin typeface="+mj-lt"/>
                </a:rPr>
                <a:t>0</a:t>
              </a:r>
              <a:endParaRPr lang="en-GB" sz="1400" dirty="0">
                <a:solidFill>
                  <a:srgbClr val="336699"/>
                </a:solidFill>
                <a:latin typeface="+mj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590604" y="1726054"/>
            <a:ext cx="3319136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rgbClr val="336699"/>
                </a:solidFill>
                <a:latin typeface="+mn-lt"/>
              </a:rPr>
              <a:t> </a:t>
            </a:r>
            <a:r>
              <a:rPr lang="en-GB" sz="1800" dirty="0" smtClean="0">
                <a:solidFill>
                  <a:srgbClr val="336699"/>
                </a:solidFill>
                <a:latin typeface="+mn-lt"/>
              </a:rPr>
              <a:t>20 PD patients</a:t>
            </a:r>
          </a:p>
          <a:p>
            <a:pPr>
              <a:buFont typeface="Arial" pitchFamily="34" charset="0"/>
              <a:buChar char="•"/>
            </a:pPr>
            <a:endParaRPr lang="en-GB" sz="1800" dirty="0" smtClean="0">
              <a:solidFill>
                <a:srgbClr val="336699"/>
              </a:solidFill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GB" sz="1800" dirty="0" smtClean="0">
                <a:solidFill>
                  <a:srgbClr val="336699"/>
                </a:solidFill>
                <a:latin typeface="+mn-lt"/>
              </a:rPr>
              <a:t> Standardised </a:t>
            </a:r>
            <a:r>
              <a:rPr lang="en-GB" sz="1800" dirty="0" err="1" smtClean="0">
                <a:solidFill>
                  <a:srgbClr val="336699"/>
                </a:solidFill>
                <a:latin typeface="+mn-lt"/>
              </a:rPr>
              <a:t>antisaccade</a:t>
            </a:r>
            <a:r>
              <a:rPr lang="en-GB" sz="1800" dirty="0" smtClean="0">
                <a:solidFill>
                  <a:srgbClr val="336699"/>
                </a:solidFill>
                <a:latin typeface="+mn-lt"/>
              </a:rPr>
              <a:t> protocol</a:t>
            </a:r>
          </a:p>
          <a:p>
            <a:pPr>
              <a:buFont typeface="Arial" pitchFamily="34" charset="0"/>
              <a:buChar char="•"/>
            </a:pPr>
            <a:endParaRPr lang="en-GB" sz="1800" dirty="0">
              <a:solidFill>
                <a:srgbClr val="336699"/>
              </a:solidFill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GB" sz="1800" dirty="0" smtClean="0">
                <a:solidFill>
                  <a:srgbClr val="336699"/>
                </a:solidFill>
                <a:latin typeface="+mn-lt"/>
              </a:rPr>
              <a:t> Step trials</a:t>
            </a:r>
          </a:p>
          <a:p>
            <a:pPr>
              <a:buFont typeface="Arial" pitchFamily="34" charset="0"/>
              <a:buChar char="•"/>
            </a:pPr>
            <a:endParaRPr lang="en-GB" sz="1800" dirty="0">
              <a:solidFill>
                <a:srgbClr val="336699"/>
              </a:solidFill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GB" sz="1800" dirty="0">
                <a:solidFill>
                  <a:srgbClr val="336699"/>
                </a:solidFill>
                <a:latin typeface="+mn-lt"/>
              </a:rPr>
              <a:t> </a:t>
            </a:r>
            <a:r>
              <a:rPr lang="en-GB" sz="1800" dirty="0" smtClean="0">
                <a:solidFill>
                  <a:srgbClr val="336699"/>
                </a:solidFill>
                <a:latin typeface="+mn-lt"/>
              </a:rPr>
              <a:t>5 blocks:</a:t>
            </a:r>
          </a:p>
          <a:p>
            <a:pPr lvl="1"/>
            <a:r>
              <a:rPr lang="en-GB" sz="1400" dirty="0">
                <a:solidFill>
                  <a:srgbClr val="336699"/>
                </a:solidFill>
                <a:latin typeface="+mj-lt"/>
              </a:rPr>
              <a:t>60 Pro trials</a:t>
            </a:r>
          </a:p>
          <a:p>
            <a:pPr lvl="1"/>
            <a:r>
              <a:rPr lang="en-GB" sz="1400" dirty="0">
                <a:solidFill>
                  <a:srgbClr val="336699"/>
                </a:solidFill>
                <a:latin typeface="+mj-lt"/>
              </a:rPr>
              <a:t>40 Anti trials</a:t>
            </a:r>
          </a:p>
          <a:p>
            <a:pPr lvl="1"/>
            <a:r>
              <a:rPr lang="en-GB" sz="1400" dirty="0">
                <a:solidFill>
                  <a:srgbClr val="336699"/>
                </a:solidFill>
                <a:latin typeface="+mj-lt"/>
              </a:rPr>
              <a:t>40 Anti trials</a:t>
            </a:r>
          </a:p>
          <a:p>
            <a:pPr lvl="1"/>
            <a:r>
              <a:rPr lang="en-GB" sz="1400" dirty="0">
                <a:solidFill>
                  <a:srgbClr val="336699"/>
                </a:solidFill>
                <a:latin typeface="+mj-lt"/>
              </a:rPr>
              <a:t>40 Anti trials</a:t>
            </a:r>
          </a:p>
          <a:p>
            <a:pPr lvl="1"/>
            <a:r>
              <a:rPr lang="en-GB" sz="1400" dirty="0">
                <a:solidFill>
                  <a:srgbClr val="336699"/>
                </a:solidFill>
                <a:latin typeface="+mj-lt"/>
              </a:rPr>
              <a:t>60 Pro </a:t>
            </a:r>
            <a:r>
              <a:rPr lang="en-GB" sz="1400" dirty="0" smtClean="0">
                <a:solidFill>
                  <a:srgbClr val="336699"/>
                </a:solidFill>
                <a:latin typeface="+mj-lt"/>
              </a:rPr>
              <a:t>trials</a:t>
            </a:r>
            <a:endParaRPr lang="en-GB" sz="1800" dirty="0" smtClean="0">
              <a:solidFill>
                <a:srgbClr val="336699"/>
              </a:solidFill>
              <a:latin typeface="+mn-lt"/>
            </a:endParaRPr>
          </a:p>
          <a:p>
            <a:endParaRPr lang="en-GB" sz="1800" dirty="0" smtClean="0">
              <a:solidFill>
                <a:srgbClr val="336699"/>
              </a:solidFill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GB" sz="1800" dirty="0" smtClean="0">
                <a:solidFill>
                  <a:srgbClr val="336699"/>
                </a:solidFill>
                <a:latin typeface="+mj-lt"/>
              </a:rPr>
              <a:t> </a:t>
            </a:r>
            <a:r>
              <a:rPr lang="en-GB" sz="1800" dirty="0" smtClean="0">
                <a:solidFill>
                  <a:srgbClr val="336699"/>
                </a:solidFill>
                <a:latin typeface="+mj-lt"/>
              </a:rPr>
              <a:t>High </a:t>
            </a:r>
            <a:r>
              <a:rPr lang="en-GB" sz="1800" dirty="0">
                <a:solidFill>
                  <a:srgbClr val="336699"/>
                </a:solidFill>
                <a:latin typeface="+mj-lt"/>
              </a:rPr>
              <a:t>error rate on </a:t>
            </a:r>
            <a:r>
              <a:rPr lang="en-GB" sz="1800" dirty="0" smtClean="0">
                <a:solidFill>
                  <a:srgbClr val="336699"/>
                </a:solidFill>
                <a:latin typeface="+mj-lt"/>
              </a:rPr>
              <a:t>AS</a:t>
            </a:r>
          </a:p>
          <a:p>
            <a:pPr>
              <a:buFont typeface="Arial" pitchFamily="34" charset="0"/>
              <a:buChar char="•"/>
            </a:pPr>
            <a:endParaRPr lang="en-GB" sz="1800" dirty="0" smtClean="0">
              <a:solidFill>
                <a:srgbClr val="336699"/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GB" sz="1800" dirty="0" smtClean="0">
                <a:solidFill>
                  <a:srgbClr val="336699"/>
                </a:solidFill>
                <a:latin typeface="+mj-lt"/>
              </a:rPr>
              <a:t> High variability on AS – consistent with literature</a:t>
            </a:r>
            <a:endParaRPr lang="en-GB" sz="1800" dirty="0">
              <a:solidFill>
                <a:srgbClr val="336699"/>
              </a:solidFill>
              <a:latin typeface="+mj-lt"/>
            </a:endParaRPr>
          </a:p>
          <a:p>
            <a:pPr lvl="1"/>
            <a:endParaRPr lang="en-GB" sz="1400" dirty="0">
              <a:solidFill>
                <a:srgbClr val="336699"/>
              </a:solidFill>
              <a:latin typeface="+mn-lt"/>
            </a:endParaRPr>
          </a:p>
          <a:p>
            <a:endParaRPr lang="en-GB" sz="1400" dirty="0" smtClean="0">
              <a:solidFill>
                <a:srgbClr val="33669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652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 smtClean="0"/>
              <a:t>Towards a 2-process model of </a:t>
            </a:r>
            <a:r>
              <a:rPr lang="en-GB" sz="2000" dirty="0" err="1" smtClean="0"/>
              <a:t>antisaccades</a:t>
            </a:r>
            <a:r>
              <a:rPr lang="en-GB" sz="2000" dirty="0" smtClean="0"/>
              <a:t> in PD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052736"/>
            <a:ext cx="6710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New data from the Oxford ‘Discovery’ study – PD patients</a:t>
            </a:r>
            <a:endParaRPr lang="en-GB" sz="2000" dirty="0">
              <a:solidFill>
                <a:srgbClr val="33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-180528" y="1716335"/>
            <a:ext cx="6375683" cy="4592985"/>
            <a:chOff x="-468560" y="1716335"/>
            <a:chExt cx="6375683" cy="459298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80528" y="1717355"/>
              <a:ext cx="6087651" cy="456573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2555776" y="1743582"/>
              <a:ext cx="1008112" cy="2452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03648" y="5805264"/>
              <a:ext cx="3312368" cy="2452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468560" y="2060748"/>
              <a:ext cx="1008112" cy="38885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09169" y="5786100"/>
              <a:ext cx="9361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>
                  <a:solidFill>
                    <a:srgbClr val="336699"/>
                  </a:solidFill>
                  <a:latin typeface="+mj-lt"/>
                </a:rPr>
                <a:t>Correct</a:t>
              </a:r>
            </a:p>
            <a:p>
              <a:pPr algn="ctr"/>
              <a:r>
                <a:rPr lang="en-GB" sz="1400" dirty="0" smtClean="0">
                  <a:solidFill>
                    <a:srgbClr val="336699"/>
                  </a:solidFill>
                  <a:latin typeface="+mj-lt"/>
                </a:rPr>
                <a:t>AS trials</a:t>
              </a:r>
              <a:endParaRPr lang="en-GB" sz="1400" dirty="0">
                <a:solidFill>
                  <a:srgbClr val="336699"/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31802" y="5786100"/>
              <a:ext cx="9191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>
                  <a:solidFill>
                    <a:srgbClr val="336699"/>
                  </a:solidFill>
                  <a:latin typeface="+mj-lt"/>
                </a:rPr>
                <a:t>Correct</a:t>
              </a:r>
            </a:p>
            <a:p>
              <a:pPr algn="ctr"/>
              <a:r>
                <a:rPr lang="en-GB" sz="1400" dirty="0" smtClean="0">
                  <a:solidFill>
                    <a:srgbClr val="336699"/>
                  </a:solidFill>
                  <a:latin typeface="+mj-lt"/>
                </a:rPr>
                <a:t>PS trials</a:t>
              </a:r>
              <a:endParaRPr lang="en-GB" sz="1400" dirty="0">
                <a:solidFill>
                  <a:srgbClr val="336699"/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72727" y="1716335"/>
              <a:ext cx="2006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>
                  <a:solidFill>
                    <a:srgbClr val="336699"/>
                  </a:solidFill>
                  <a:latin typeface="+mj-lt"/>
                </a:rPr>
                <a:t>Mean saccadic latency</a:t>
              </a:r>
              <a:endParaRPr lang="en-GB" sz="1400" dirty="0">
                <a:solidFill>
                  <a:srgbClr val="336699"/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9866" y="2305346"/>
              <a:ext cx="5054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dirty="0">
                  <a:solidFill>
                    <a:srgbClr val="336699"/>
                  </a:solidFill>
                  <a:latin typeface="+mj-lt"/>
                </a:rPr>
                <a:t>8</a:t>
              </a:r>
              <a:r>
                <a:rPr lang="en-GB" sz="1400" dirty="0" smtClean="0">
                  <a:solidFill>
                    <a:srgbClr val="336699"/>
                  </a:solidFill>
                  <a:latin typeface="+mj-lt"/>
                </a:rPr>
                <a:t>00</a:t>
              </a:r>
              <a:endParaRPr lang="en-GB" sz="1400" dirty="0">
                <a:solidFill>
                  <a:srgbClr val="336699"/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2934" y="3138470"/>
              <a:ext cx="5054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dirty="0" smtClean="0">
                  <a:solidFill>
                    <a:srgbClr val="336699"/>
                  </a:solidFill>
                  <a:latin typeface="+mj-lt"/>
                </a:rPr>
                <a:t>600</a:t>
              </a:r>
              <a:endParaRPr lang="en-GB" sz="1400" dirty="0">
                <a:solidFill>
                  <a:srgbClr val="336699"/>
                </a:solidFill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1538" y="3949990"/>
              <a:ext cx="5054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dirty="0" smtClean="0">
                  <a:solidFill>
                    <a:srgbClr val="336699"/>
                  </a:solidFill>
                  <a:latin typeface="+mj-lt"/>
                </a:rPr>
                <a:t>400</a:t>
              </a:r>
              <a:endParaRPr lang="en-GB" sz="1400" dirty="0">
                <a:solidFill>
                  <a:srgbClr val="336699"/>
                </a:solidFill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0265" y="4795746"/>
              <a:ext cx="5054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dirty="0" smtClean="0">
                  <a:solidFill>
                    <a:srgbClr val="336699"/>
                  </a:solidFill>
                  <a:latin typeface="+mj-lt"/>
                </a:rPr>
                <a:t>200</a:t>
              </a:r>
              <a:endParaRPr lang="en-GB" sz="1400" dirty="0">
                <a:solidFill>
                  <a:srgbClr val="336699"/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3555" y="5604270"/>
              <a:ext cx="5054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dirty="0" smtClean="0">
                  <a:solidFill>
                    <a:srgbClr val="336699"/>
                  </a:solidFill>
                  <a:latin typeface="+mj-lt"/>
                </a:rPr>
                <a:t>0</a:t>
              </a:r>
              <a:endParaRPr lang="en-GB" sz="1400" dirty="0">
                <a:solidFill>
                  <a:srgbClr val="336699"/>
                </a:solidFill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82503" y="5786100"/>
              <a:ext cx="9361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>
                  <a:solidFill>
                    <a:srgbClr val="336699"/>
                  </a:solidFill>
                  <a:latin typeface="+mj-lt"/>
                </a:rPr>
                <a:t>Incorrect</a:t>
              </a:r>
            </a:p>
            <a:p>
              <a:pPr algn="ctr"/>
              <a:r>
                <a:rPr lang="en-GB" sz="1400" dirty="0" smtClean="0">
                  <a:solidFill>
                    <a:srgbClr val="336699"/>
                  </a:solidFill>
                  <a:latin typeface="+mj-lt"/>
                </a:rPr>
                <a:t>AS trials</a:t>
              </a:r>
              <a:endParaRPr lang="en-GB" sz="1400" dirty="0">
                <a:solidFill>
                  <a:srgbClr val="336699"/>
                </a:solidFill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-151599" y="3658422"/>
              <a:ext cx="4306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err="1" smtClean="0">
                  <a:solidFill>
                    <a:srgbClr val="336699"/>
                  </a:solidFill>
                  <a:latin typeface="+mj-lt"/>
                </a:rPr>
                <a:t>ms</a:t>
              </a:r>
              <a:endParaRPr lang="en-GB" sz="1400" dirty="0">
                <a:solidFill>
                  <a:srgbClr val="336699"/>
                </a:solidFill>
                <a:latin typeface="+mj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850796" y="2258039"/>
            <a:ext cx="297944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800" dirty="0" smtClean="0">
                <a:solidFill>
                  <a:srgbClr val="336699"/>
                </a:solidFill>
                <a:latin typeface="+mn-lt"/>
              </a:rPr>
              <a:t> Shortest RTs and least variability on PS trials</a:t>
            </a:r>
          </a:p>
          <a:p>
            <a:pPr>
              <a:buFont typeface="Arial" pitchFamily="34" charset="0"/>
              <a:buChar char="•"/>
            </a:pPr>
            <a:endParaRPr lang="en-GB" sz="1800" dirty="0">
              <a:solidFill>
                <a:srgbClr val="336699"/>
              </a:solidFill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GB" sz="1800" dirty="0" smtClean="0">
                <a:solidFill>
                  <a:srgbClr val="336699"/>
                </a:solidFill>
                <a:latin typeface="+mn-lt"/>
              </a:rPr>
              <a:t> Longest RTs and greatest variability on </a:t>
            </a:r>
            <a:r>
              <a:rPr lang="en-GB" sz="1800" i="1" dirty="0" smtClean="0">
                <a:solidFill>
                  <a:srgbClr val="336699"/>
                </a:solidFill>
                <a:latin typeface="+mn-lt"/>
              </a:rPr>
              <a:t>correct</a:t>
            </a:r>
            <a:r>
              <a:rPr lang="en-GB" sz="1800" dirty="0" smtClean="0">
                <a:solidFill>
                  <a:srgbClr val="336699"/>
                </a:solidFill>
                <a:latin typeface="+mn-lt"/>
              </a:rPr>
              <a:t> AS trials</a:t>
            </a:r>
          </a:p>
          <a:p>
            <a:pPr>
              <a:buFont typeface="Arial" pitchFamily="34" charset="0"/>
              <a:buChar char="•"/>
            </a:pPr>
            <a:endParaRPr lang="en-GB" sz="1800" dirty="0">
              <a:solidFill>
                <a:srgbClr val="336699"/>
              </a:solidFill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GB" sz="1800" dirty="0" smtClean="0">
                <a:solidFill>
                  <a:srgbClr val="336699"/>
                </a:solidFill>
                <a:latin typeface="+mn-lt"/>
              </a:rPr>
              <a:t> Largely consistent with literature</a:t>
            </a:r>
          </a:p>
          <a:p>
            <a:pPr>
              <a:buFont typeface="Arial" pitchFamily="34" charset="0"/>
              <a:buChar char="•"/>
            </a:pPr>
            <a:endParaRPr lang="en-GB" sz="1800" dirty="0">
              <a:solidFill>
                <a:srgbClr val="336699"/>
              </a:solidFill>
              <a:latin typeface="+mn-lt"/>
            </a:endParaRPr>
          </a:p>
          <a:p>
            <a:endParaRPr lang="en-GB" sz="1800" dirty="0">
              <a:solidFill>
                <a:srgbClr val="336699"/>
              </a:solidFill>
              <a:latin typeface="+mn-lt"/>
            </a:endParaRPr>
          </a:p>
          <a:p>
            <a:pPr>
              <a:buFont typeface="Arial" pitchFamily="34" charset="0"/>
              <a:buChar char="•"/>
            </a:pPr>
            <a:endParaRPr lang="en-GB" sz="1800" dirty="0" smtClean="0">
              <a:solidFill>
                <a:srgbClr val="336699"/>
              </a:solidFill>
              <a:latin typeface="+mn-lt"/>
            </a:endParaRPr>
          </a:p>
          <a:p>
            <a:pPr>
              <a:buFont typeface="Arial" pitchFamily="34" charset="0"/>
              <a:buChar char="•"/>
            </a:pPr>
            <a:endParaRPr lang="en-GB" sz="2000" dirty="0">
              <a:solidFill>
                <a:srgbClr val="336699"/>
              </a:solidFill>
              <a:latin typeface="+mn-lt"/>
            </a:endParaRPr>
          </a:p>
          <a:p>
            <a:pPr>
              <a:buFont typeface="Arial" pitchFamily="34" charset="0"/>
              <a:buChar char="•"/>
            </a:pPr>
            <a:endParaRPr lang="en-GB" sz="1400" dirty="0" smtClean="0">
              <a:solidFill>
                <a:srgbClr val="33669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99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 smtClean="0"/>
              <a:t>Towards a 2-process model of </a:t>
            </a:r>
            <a:r>
              <a:rPr lang="en-GB" sz="2000" dirty="0" err="1" smtClean="0"/>
              <a:t>antisaccades</a:t>
            </a:r>
            <a:r>
              <a:rPr lang="en-GB" sz="2000" dirty="0" smtClean="0"/>
              <a:t> in PD</a:t>
            </a:r>
            <a:endParaRPr lang="en-GB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52736"/>
            <a:ext cx="7279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New data from the Oxford ‘Discovery’ study – Controls (prelim)</a:t>
            </a:r>
            <a:endParaRPr lang="en-GB" sz="2000" dirty="0">
              <a:solidFill>
                <a:srgbClr val="33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1743582"/>
            <a:ext cx="6048672" cy="453650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79712" y="1772816"/>
            <a:ext cx="1728192" cy="238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619672" y="5805264"/>
            <a:ext cx="266429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323528" y="1882966"/>
            <a:ext cx="170904" cy="41383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4788024" y="2163332"/>
            <a:ext cx="360040" cy="264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3229249" y="5818003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336699"/>
                </a:solidFill>
                <a:latin typeface="+mj-lt"/>
              </a:rPr>
              <a:t>AS trials</a:t>
            </a:r>
            <a:endParaRPr lang="en-GB" sz="1400" dirty="0">
              <a:solidFill>
                <a:srgbClr val="336699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70474" y="5818004"/>
            <a:ext cx="919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336699"/>
                </a:solidFill>
                <a:latin typeface="+mj-lt"/>
              </a:rPr>
              <a:t>PS trials</a:t>
            </a:r>
            <a:endParaRPr lang="en-GB" sz="1400" dirty="0">
              <a:solidFill>
                <a:srgbClr val="336699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86359" y="1716335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336699"/>
                </a:solidFill>
                <a:latin typeface="+mj-lt"/>
              </a:rPr>
              <a:t>% Correct</a:t>
            </a:r>
            <a:endParaRPr lang="en-GB" sz="1400" dirty="0">
              <a:solidFill>
                <a:srgbClr val="336699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797" y="1988840"/>
            <a:ext cx="505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>
                <a:solidFill>
                  <a:srgbClr val="336699"/>
                </a:solidFill>
                <a:latin typeface="+mj-lt"/>
              </a:rPr>
              <a:t>100</a:t>
            </a:r>
            <a:endParaRPr lang="en-GB" sz="1400" dirty="0">
              <a:solidFill>
                <a:srgbClr val="336699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797" y="2680708"/>
            <a:ext cx="505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>
                <a:solidFill>
                  <a:srgbClr val="336699"/>
                </a:solidFill>
                <a:latin typeface="+mj-lt"/>
              </a:rPr>
              <a:t>80</a:t>
            </a:r>
            <a:endParaRPr lang="en-GB" sz="1400" dirty="0">
              <a:solidFill>
                <a:srgbClr val="336699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736" y="3410377"/>
            <a:ext cx="505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>
                <a:solidFill>
                  <a:srgbClr val="336699"/>
                </a:solidFill>
                <a:latin typeface="+mj-lt"/>
              </a:rPr>
              <a:t>6</a:t>
            </a:r>
            <a:r>
              <a:rPr lang="en-GB" sz="1400" dirty="0" smtClean="0">
                <a:solidFill>
                  <a:srgbClr val="336699"/>
                </a:solidFill>
                <a:latin typeface="+mj-lt"/>
              </a:rPr>
              <a:t>0</a:t>
            </a:r>
            <a:endParaRPr lang="en-GB" sz="1400" dirty="0">
              <a:solidFill>
                <a:srgbClr val="336699"/>
              </a:solidFill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194" y="4147390"/>
            <a:ext cx="505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>
                <a:solidFill>
                  <a:srgbClr val="336699"/>
                </a:solidFill>
                <a:latin typeface="+mj-lt"/>
              </a:rPr>
              <a:t>40</a:t>
            </a:r>
            <a:endParaRPr lang="en-GB" sz="1400" dirty="0">
              <a:solidFill>
                <a:srgbClr val="336699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298" y="4871666"/>
            <a:ext cx="505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>
                <a:solidFill>
                  <a:srgbClr val="336699"/>
                </a:solidFill>
                <a:latin typeface="+mj-lt"/>
              </a:rPr>
              <a:t>2</a:t>
            </a:r>
            <a:r>
              <a:rPr lang="en-GB" sz="1400" dirty="0" smtClean="0">
                <a:solidFill>
                  <a:srgbClr val="336699"/>
                </a:solidFill>
                <a:latin typeface="+mj-lt"/>
              </a:rPr>
              <a:t>0</a:t>
            </a:r>
            <a:endParaRPr lang="en-GB" sz="1400" dirty="0">
              <a:solidFill>
                <a:srgbClr val="336699"/>
              </a:solidFill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35312" y="2102449"/>
            <a:ext cx="68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900" dirty="0" smtClean="0">
                <a:latin typeface="+mj-lt"/>
              </a:rPr>
              <a:t>Con 1</a:t>
            </a:r>
          </a:p>
          <a:p>
            <a:pPr algn="r"/>
            <a:r>
              <a:rPr lang="en-GB" sz="900" dirty="0" smtClean="0">
                <a:latin typeface="+mj-lt"/>
              </a:rPr>
              <a:t>Con 2</a:t>
            </a:r>
            <a:endParaRPr lang="en-GB" sz="9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45997" y="2094047"/>
            <a:ext cx="344560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rgbClr val="336699"/>
                </a:solidFill>
                <a:latin typeface="+mn-lt"/>
              </a:rPr>
              <a:t> </a:t>
            </a:r>
            <a:r>
              <a:rPr lang="en-GB" sz="1800" dirty="0" smtClean="0">
                <a:solidFill>
                  <a:srgbClr val="336699"/>
                </a:solidFill>
                <a:latin typeface="+mn-lt"/>
              </a:rPr>
              <a:t>Early control data hints at interesting variability on AS?</a:t>
            </a:r>
          </a:p>
          <a:p>
            <a:pPr>
              <a:buFont typeface="Arial" pitchFamily="34" charset="0"/>
              <a:buChar char="•"/>
            </a:pPr>
            <a:endParaRPr lang="en-GB" sz="1800" dirty="0">
              <a:solidFill>
                <a:srgbClr val="336699"/>
              </a:solidFill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GB" sz="1800" dirty="0" smtClean="0">
                <a:solidFill>
                  <a:srgbClr val="336699"/>
                </a:solidFill>
                <a:latin typeface="+mn-lt"/>
              </a:rPr>
              <a:t> ‘Patient-like’ profile for control </a:t>
            </a:r>
            <a:r>
              <a:rPr lang="en-GB" sz="1800" dirty="0" err="1" smtClean="0">
                <a:solidFill>
                  <a:srgbClr val="336699"/>
                </a:solidFill>
                <a:latin typeface="+mn-lt"/>
              </a:rPr>
              <a:t>ppt</a:t>
            </a:r>
            <a:r>
              <a:rPr lang="en-GB" sz="1800" dirty="0" smtClean="0">
                <a:solidFill>
                  <a:srgbClr val="336699"/>
                </a:solidFill>
                <a:latin typeface="+mn-lt"/>
              </a:rPr>
              <a:t> 2?</a:t>
            </a:r>
          </a:p>
          <a:p>
            <a:pPr>
              <a:buFont typeface="Arial" pitchFamily="34" charset="0"/>
              <a:buChar char="•"/>
            </a:pPr>
            <a:endParaRPr lang="en-GB" sz="1800" dirty="0">
              <a:solidFill>
                <a:srgbClr val="336699"/>
              </a:solidFill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GB" sz="1800" dirty="0">
                <a:solidFill>
                  <a:srgbClr val="336699"/>
                </a:solidFill>
                <a:latin typeface="+mn-lt"/>
              </a:rPr>
              <a:t> </a:t>
            </a:r>
            <a:r>
              <a:rPr lang="en-GB" sz="1800" dirty="0" smtClean="0">
                <a:solidFill>
                  <a:srgbClr val="336699"/>
                </a:solidFill>
                <a:latin typeface="+mn-lt"/>
              </a:rPr>
              <a:t>Known that healthy controls can perform badly on AS – especially with increasing </a:t>
            </a:r>
            <a:r>
              <a:rPr lang="en-GB" sz="1800" dirty="0" smtClean="0">
                <a:solidFill>
                  <a:srgbClr val="336699"/>
                </a:solidFill>
                <a:latin typeface="+mn-lt"/>
              </a:rPr>
              <a:t>age</a:t>
            </a:r>
          </a:p>
          <a:p>
            <a:pPr lvl="1"/>
            <a:r>
              <a:rPr lang="en-GB" sz="1400" i="1" dirty="0" smtClean="0">
                <a:solidFill>
                  <a:srgbClr val="336699"/>
                </a:solidFill>
                <a:latin typeface="+mn-lt"/>
              </a:rPr>
              <a:t>(Pa et al., 2014)</a:t>
            </a:r>
            <a:endParaRPr lang="en-GB" sz="1400" i="1" dirty="0" smtClean="0">
              <a:solidFill>
                <a:srgbClr val="33669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115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 smtClean="0"/>
              <a:t>Towards a 2-process model of </a:t>
            </a:r>
            <a:r>
              <a:rPr lang="en-GB" sz="2000" dirty="0" err="1" smtClean="0"/>
              <a:t>antisaccades</a:t>
            </a:r>
            <a:r>
              <a:rPr lang="en-GB" sz="2000" dirty="0" smtClean="0"/>
              <a:t> in PD</a:t>
            </a:r>
            <a:endParaRPr lang="en-GB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-108520" y="2081233"/>
            <a:ext cx="9491408" cy="3940055"/>
            <a:chOff x="-108520" y="1793201"/>
            <a:chExt cx="9491408" cy="394005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9481" y="1793201"/>
              <a:ext cx="5253407" cy="394005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12"/>
            <a:stretch/>
          </p:blipFill>
          <p:spPr>
            <a:xfrm>
              <a:off x="-108520" y="1793201"/>
              <a:ext cx="4890293" cy="3940055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539552" y="1052736"/>
            <a:ext cx="7279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New data from the Oxford ‘Discovery’ study – Controls (prelim)</a:t>
            </a:r>
            <a:endParaRPr lang="en-GB" sz="2000" dirty="0">
              <a:solidFill>
                <a:srgbClr val="33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505" y="2322612"/>
            <a:ext cx="432048" cy="3338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39552" y="5661248"/>
            <a:ext cx="410445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076056" y="5661248"/>
            <a:ext cx="367240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508104" y="1962572"/>
            <a:ext cx="280831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187624" y="1988840"/>
            <a:ext cx="280831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105518" y="5585542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336699"/>
                </a:solidFill>
                <a:latin typeface="+mj-lt"/>
              </a:rPr>
              <a:t>Correct</a:t>
            </a:r>
          </a:p>
          <a:p>
            <a:pPr algn="ctr"/>
            <a:r>
              <a:rPr lang="en-GB" sz="1400" dirty="0" smtClean="0">
                <a:solidFill>
                  <a:srgbClr val="336699"/>
                </a:solidFill>
                <a:latin typeface="+mj-lt"/>
              </a:rPr>
              <a:t>AS trials</a:t>
            </a:r>
            <a:endParaRPr lang="en-GB" sz="1400" dirty="0">
              <a:solidFill>
                <a:srgbClr val="336699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8577" y="5579601"/>
            <a:ext cx="919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336699"/>
                </a:solidFill>
                <a:latin typeface="+mj-lt"/>
              </a:rPr>
              <a:t>Correct</a:t>
            </a:r>
          </a:p>
          <a:p>
            <a:pPr algn="ctr"/>
            <a:r>
              <a:rPr lang="en-GB" sz="1400" dirty="0" smtClean="0">
                <a:solidFill>
                  <a:srgbClr val="336699"/>
                </a:solidFill>
                <a:latin typeface="+mj-lt"/>
              </a:rPr>
              <a:t>PS trials</a:t>
            </a:r>
            <a:endParaRPr lang="en-GB" sz="1400" dirty="0">
              <a:solidFill>
                <a:srgbClr val="336699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65883" y="1922064"/>
            <a:ext cx="2730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336699"/>
                </a:solidFill>
                <a:latin typeface="+mj-lt"/>
              </a:rPr>
              <a:t>S</a:t>
            </a:r>
            <a:r>
              <a:rPr lang="en-GB" sz="1400" dirty="0" smtClean="0">
                <a:solidFill>
                  <a:srgbClr val="336699"/>
                </a:solidFill>
                <a:latin typeface="+mj-lt"/>
              </a:rPr>
              <a:t>accadic latency – Control 1</a:t>
            </a:r>
            <a:br>
              <a:rPr lang="en-GB" sz="1400" dirty="0" smtClean="0">
                <a:solidFill>
                  <a:srgbClr val="336699"/>
                </a:solidFill>
                <a:latin typeface="+mj-lt"/>
              </a:rPr>
            </a:br>
            <a:r>
              <a:rPr lang="en-GB" sz="1000" dirty="0" smtClean="0">
                <a:solidFill>
                  <a:srgbClr val="336699"/>
                </a:solidFill>
                <a:latin typeface="+mj-lt"/>
              </a:rPr>
              <a:t>1 outlier &gt; 1000ms removed</a:t>
            </a:r>
            <a:endParaRPr lang="en-GB" sz="1000" dirty="0">
              <a:solidFill>
                <a:srgbClr val="336699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6457" y="2857670"/>
            <a:ext cx="505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>
                <a:solidFill>
                  <a:srgbClr val="336699"/>
                </a:solidFill>
                <a:latin typeface="+mj-lt"/>
              </a:rPr>
              <a:t>8</a:t>
            </a:r>
            <a:r>
              <a:rPr lang="en-GB" sz="1400" dirty="0" smtClean="0">
                <a:solidFill>
                  <a:srgbClr val="336699"/>
                </a:solidFill>
                <a:latin typeface="+mj-lt"/>
              </a:rPr>
              <a:t>00</a:t>
            </a:r>
            <a:endParaRPr lang="en-GB" sz="1400" dirty="0">
              <a:solidFill>
                <a:srgbClr val="336699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470" y="3493673"/>
            <a:ext cx="505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>
                <a:solidFill>
                  <a:srgbClr val="336699"/>
                </a:solidFill>
                <a:latin typeface="+mj-lt"/>
              </a:rPr>
              <a:t>600</a:t>
            </a:r>
            <a:endParaRPr lang="en-GB" sz="1400" dirty="0">
              <a:solidFill>
                <a:srgbClr val="336699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505" y="4141805"/>
            <a:ext cx="505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>
                <a:solidFill>
                  <a:srgbClr val="336699"/>
                </a:solidFill>
                <a:latin typeface="+mj-lt"/>
              </a:rPr>
              <a:t>400</a:t>
            </a:r>
            <a:endParaRPr lang="en-GB" sz="1400" dirty="0">
              <a:solidFill>
                <a:srgbClr val="336699"/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164" y="4796014"/>
            <a:ext cx="505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>
                <a:solidFill>
                  <a:srgbClr val="336699"/>
                </a:solidFill>
                <a:latin typeface="+mj-lt"/>
              </a:rPr>
              <a:t>200</a:t>
            </a:r>
            <a:endParaRPr lang="en-GB" sz="1400" dirty="0">
              <a:solidFill>
                <a:srgbClr val="336699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17" y="5380623"/>
            <a:ext cx="505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>
                <a:solidFill>
                  <a:srgbClr val="336699"/>
                </a:solidFill>
                <a:latin typeface="+mj-lt"/>
              </a:rPr>
              <a:t>0</a:t>
            </a:r>
            <a:endParaRPr lang="en-GB" sz="1400" dirty="0">
              <a:solidFill>
                <a:srgbClr val="336699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77749" y="5585542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336699"/>
                </a:solidFill>
                <a:latin typeface="+mj-lt"/>
              </a:rPr>
              <a:t>Incorrect</a:t>
            </a:r>
          </a:p>
          <a:p>
            <a:pPr algn="ctr"/>
            <a:r>
              <a:rPr lang="en-GB" sz="1400" dirty="0" smtClean="0">
                <a:solidFill>
                  <a:srgbClr val="336699"/>
                </a:solidFill>
                <a:latin typeface="+mj-lt"/>
              </a:rPr>
              <a:t>AS trials</a:t>
            </a:r>
            <a:endParaRPr lang="en-GB" sz="1400" dirty="0">
              <a:solidFill>
                <a:srgbClr val="336699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-237815" y="3709013"/>
            <a:ext cx="502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>
                <a:solidFill>
                  <a:srgbClr val="336699"/>
                </a:solidFill>
                <a:latin typeface="+mj-lt"/>
              </a:rPr>
              <a:t>ms</a:t>
            </a:r>
            <a:endParaRPr lang="en-GB" sz="1400" dirty="0">
              <a:solidFill>
                <a:srgbClr val="336699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2248384"/>
            <a:ext cx="627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>
                <a:solidFill>
                  <a:srgbClr val="336699"/>
                </a:solidFill>
                <a:latin typeface="+mj-lt"/>
              </a:rPr>
              <a:t>1000</a:t>
            </a:r>
            <a:endParaRPr lang="en-GB" sz="1400" dirty="0">
              <a:solidFill>
                <a:srgbClr val="336699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03236" y="5585542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336699"/>
                </a:solidFill>
                <a:latin typeface="+mj-lt"/>
              </a:rPr>
              <a:t>Correct</a:t>
            </a:r>
          </a:p>
          <a:p>
            <a:pPr algn="ctr"/>
            <a:r>
              <a:rPr lang="en-GB" sz="1400" dirty="0" smtClean="0">
                <a:solidFill>
                  <a:srgbClr val="336699"/>
                </a:solidFill>
                <a:latin typeface="+mj-lt"/>
              </a:rPr>
              <a:t>AS trials</a:t>
            </a:r>
            <a:endParaRPr lang="en-GB" sz="1400" dirty="0">
              <a:solidFill>
                <a:srgbClr val="336699"/>
              </a:solidFill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56295" y="5579601"/>
            <a:ext cx="919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336699"/>
                </a:solidFill>
                <a:latin typeface="+mj-lt"/>
              </a:rPr>
              <a:t>Correct</a:t>
            </a:r>
          </a:p>
          <a:p>
            <a:pPr algn="ctr"/>
            <a:r>
              <a:rPr lang="en-GB" sz="1400" dirty="0" smtClean="0">
                <a:solidFill>
                  <a:srgbClr val="336699"/>
                </a:solidFill>
                <a:latin typeface="+mj-lt"/>
              </a:rPr>
              <a:t>PS trials</a:t>
            </a:r>
            <a:endParaRPr lang="en-GB" sz="1400" dirty="0">
              <a:solidFill>
                <a:srgbClr val="336699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75467" y="5585542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336699"/>
                </a:solidFill>
                <a:latin typeface="+mj-lt"/>
              </a:rPr>
              <a:t>Incorrect</a:t>
            </a:r>
          </a:p>
          <a:p>
            <a:pPr algn="ctr"/>
            <a:r>
              <a:rPr lang="en-GB" sz="1400" dirty="0" smtClean="0">
                <a:solidFill>
                  <a:srgbClr val="336699"/>
                </a:solidFill>
                <a:latin typeface="+mj-lt"/>
              </a:rPr>
              <a:t>AS trials</a:t>
            </a:r>
            <a:endParaRPr lang="en-GB" sz="1400" dirty="0">
              <a:solidFill>
                <a:srgbClr val="336699"/>
              </a:solidFill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06261" y="1916832"/>
            <a:ext cx="2730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336699"/>
                </a:solidFill>
                <a:latin typeface="+mj-lt"/>
              </a:rPr>
              <a:t>S</a:t>
            </a:r>
            <a:r>
              <a:rPr lang="en-GB" sz="1400" dirty="0" smtClean="0">
                <a:solidFill>
                  <a:srgbClr val="336699"/>
                </a:solidFill>
                <a:latin typeface="+mj-lt"/>
              </a:rPr>
              <a:t>accadic latency – Control 2</a:t>
            </a:r>
          </a:p>
          <a:p>
            <a:pPr algn="ctr"/>
            <a:r>
              <a:rPr lang="en-GB" sz="1000" dirty="0" smtClean="0">
                <a:solidFill>
                  <a:srgbClr val="336699"/>
                </a:solidFill>
                <a:latin typeface="+mj-lt"/>
              </a:rPr>
              <a:t>4 outliers &gt; 1000ms removed</a:t>
            </a:r>
            <a:endParaRPr lang="en-GB" sz="1000" dirty="0">
              <a:solidFill>
                <a:srgbClr val="33669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232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 smtClean="0"/>
              <a:t>Towards a 2-process model of </a:t>
            </a:r>
            <a:r>
              <a:rPr lang="en-GB" sz="2000" dirty="0" err="1" smtClean="0"/>
              <a:t>antisaccades</a:t>
            </a:r>
            <a:r>
              <a:rPr lang="en-GB" sz="2000" dirty="0" smtClean="0"/>
              <a:t> in PD</a:t>
            </a:r>
            <a:endParaRPr lang="en-GB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9007" t="27680" r="27663" b="12561"/>
          <a:stretch/>
        </p:blipFill>
        <p:spPr>
          <a:xfrm>
            <a:off x="467544" y="1628800"/>
            <a:ext cx="5688633" cy="5022942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1788865" y="2924944"/>
            <a:ext cx="1404000" cy="3057639"/>
          </a:xfrm>
          <a:custGeom>
            <a:avLst/>
            <a:gdLst>
              <a:gd name="connsiteX0" fmla="*/ 0 w 1371600"/>
              <a:gd name="connsiteY0" fmla="*/ 0 h 3043990"/>
              <a:gd name="connsiteX1" fmla="*/ 372979 w 1371600"/>
              <a:gd name="connsiteY1" fmla="*/ 12032 h 3043990"/>
              <a:gd name="connsiteX2" fmla="*/ 421105 w 1371600"/>
              <a:gd name="connsiteY2" fmla="*/ 24063 h 3043990"/>
              <a:gd name="connsiteX3" fmla="*/ 541421 w 1371600"/>
              <a:gd name="connsiteY3" fmla="*/ 48127 h 3043990"/>
              <a:gd name="connsiteX4" fmla="*/ 577516 w 1371600"/>
              <a:gd name="connsiteY4" fmla="*/ 60158 h 3043990"/>
              <a:gd name="connsiteX5" fmla="*/ 950495 w 1371600"/>
              <a:gd name="connsiteY5" fmla="*/ 84221 h 3043990"/>
              <a:gd name="connsiteX6" fmla="*/ 1034716 w 1371600"/>
              <a:gd name="connsiteY6" fmla="*/ 120316 h 3043990"/>
              <a:gd name="connsiteX7" fmla="*/ 1070810 w 1371600"/>
              <a:gd name="connsiteY7" fmla="*/ 132348 h 3043990"/>
              <a:gd name="connsiteX8" fmla="*/ 1130968 w 1371600"/>
              <a:gd name="connsiteY8" fmla="*/ 180474 h 3043990"/>
              <a:gd name="connsiteX9" fmla="*/ 1167063 w 1371600"/>
              <a:gd name="connsiteY9" fmla="*/ 216569 h 3043990"/>
              <a:gd name="connsiteX10" fmla="*/ 1191126 w 1371600"/>
              <a:gd name="connsiteY10" fmla="*/ 252663 h 3043990"/>
              <a:gd name="connsiteX11" fmla="*/ 1227221 w 1371600"/>
              <a:gd name="connsiteY11" fmla="*/ 264695 h 3043990"/>
              <a:gd name="connsiteX12" fmla="*/ 1263316 w 1371600"/>
              <a:gd name="connsiteY12" fmla="*/ 300790 h 3043990"/>
              <a:gd name="connsiteX13" fmla="*/ 1299410 w 1371600"/>
              <a:gd name="connsiteY13" fmla="*/ 324853 h 3043990"/>
              <a:gd name="connsiteX14" fmla="*/ 1323474 w 1371600"/>
              <a:gd name="connsiteY14" fmla="*/ 421106 h 3043990"/>
              <a:gd name="connsiteX15" fmla="*/ 1347537 w 1371600"/>
              <a:gd name="connsiteY15" fmla="*/ 457200 h 3043990"/>
              <a:gd name="connsiteX16" fmla="*/ 1371600 w 1371600"/>
              <a:gd name="connsiteY16" fmla="*/ 661737 h 3043990"/>
              <a:gd name="connsiteX17" fmla="*/ 1359568 w 1371600"/>
              <a:gd name="connsiteY17" fmla="*/ 697832 h 3043990"/>
              <a:gd name="connsiteX18" fmla="*/ 1347537 w 1371600"/>
              <a:gd name="connsiteY18" fmla="*/ 757990 h 3043990"/>
              <a:gd name="connsiteX19" fmla="*/ 1335505 w 1371600"/>
              <a:gd name="connsiteY19" fmla="*/ 794085 h 3043990"/>
              <a:gd name="connsiteX20" fmla="*/ 1323474 w 1371600"/>
              <a:gd name="connsiteY20" fmla="*/ 854242 h 3043990"/>
              <a:gd name="connsiteX21" fmla="*/ 1299410 w 1371600"/>
              <a:gd name="connsiteY21" fmla="*/ 902369 h 3043990"/>
              <a:gd name="connsiteX22" fmla="*/ 1275347 w 1371600"/>
              <a:gd name="connsiteY22" fmla="*/ 1070811 h 3043990"/>
              <a:gd name="connsiteX23" fmla="*/ 1263316 w 1371600"/>
              <a:gd name="connsiteY23" fmla="*/ 1118937 h 3043990"/>
              <a:gd name="connsiteX24" fmla="*/ 1251284 w 1371600"/>
              <a:gd name="connsiteY24" fmla="*/ 1179095 h 3043990"/>
              <a:gd name="connsiteX25" fmla="*/ 1227221 w 1371600"/>
              <a:gd name="connsiteY25" fmla="*/ 1227221 h 3043990"/>
              <a:gd name="connsiteX26" fmla="*/ 1215189 w 1371600"/>
              <a:gd name="connsiteY26" fmla="*/ 1275348 h 3043990"/>
              <a:gd name="connsiteX27" fmla="*/ 1191126 w 1371600"/>
              <a:gd name="connsiteY27" fmla="*/ 1347537 h 3043990"/>
              <a:gd name="connsiteX28" fmla="*/ 1179095 w 1371600"/>
              <a:gd name="connsiteY28" fmla="*/ 1383632 h 3043990"/>
              <a:gd name="connsiteX29" fmla="*/ 1155031 w 1371600"/>
              <a:gd name="connsiteY29" fmla="*/ 1407695 h 3043990"/>
              <a:gd name="connsiteX30" fmla="*/ 1118937 w 1371600"/>
              <a:gd name="connsiteY30" fmla="*/ 1479885 h 3043990"/>
              <a:gd name="connsiteX31" fmla="*/ 1094874 w 1371600"/>
              <a:gd name="connsiteY31" fmla="*/ 1552074 h 3043990"/>
              <a:gd name="connsiteX32" fmla="*/ 1070810 w 1371600"/>
              <a:gd name="connsiteY32" fmla="*/ 1588169 h 3043990"/>
              <a:gd name="connsiteX33" fmla="*/ 1034716 w 1371600"/>
              <a:gd name="connsiteY33" fmla="*/ 1696453 h 3043990"/>
              <a:gd name="connsiteX34" fmla="*/ 1010653 w 1371600"/>
              <a:gd name="connsiteY34" fmla="*/ 1744579 h 3043990"/>
              <a:gd name="connsiteX35" fmla="*/ 998621 w 1371600"/>
              <a:gd name="connsiteY35" fmla="*/ 1792706 h 3043990"/>
              <a:gd name="connsiteX36" fmla="*/ 986589 w 1371600"/>
              <a:gd name="connsiteY36" fmla="*/ 1828800 h 3043990"/>
              <a:gd name="connsiteX37" fmla="*/ 974558 w 1371600"/>
              <a:gd name="connsiteY37" fmla="*/ 1985211 h 3043990"/>
              <a:gd name="connsiteX38" fmla="*/ 962526 w 1371600"/>
              <a:gd name="connsiteY38" fmla="*/ 2069432 h 3043990"/>
              <a:gd name="connsiteX39" fmla="*/ 974558 w 1371600"/>
              <a:gd name="connsiteY39" fmla="*/ 2610853 h 3043990"/>
              <a:gd name="connsiteX40" fmla="*/ 962526 w 1371600"/>
              <a:gd name="connsiteY40" fmla="*/ 2863516 h 3043990"/>
              <a:gd name="connsiteX41" fmla="*/ 974558 w 1371600"/>
              <a:gd name="connsiteY41" fmla="*/ 3043990 h 3043990"/>
              <a:gd name="connsiteX0" fmla="*/ 0 w 1371600"/>
              <a:gd name="connsiteY0" fmla="*/ 0 h 3043990"/>
              <a:gd name="connsiteX1" fmla="*/ 372979 w 1371600"/>
              <a:gd name="connsiteY1" fmla="*/ 12032 h 3043990"/>
              <a:gd name="connsiteX2" fmla="*/ 421105 w 1371600"/>
              <a:gd name="connsiteY2" fmla="*/ 24063 h 3043990"/>
              <a:gd name="connsiteX3" fmla="*/ 541421 w 1371600"/>
              <a:gd name="connsiteY3" fmla="*/ 48127 h 3043990"/>
              <a:gd name="connsiteX4" fmla="*/ 577516 w 1371600"/>
              <a:gd name="connsiteY4" fmla="*/ 24063 h 3043990"/>
              <a:gd name="connsiteX5" fmla="*/ 950495 w 1371600"/>
              <a:gd name="connsiteY5" fmla="*/ 84221 h 3043990"/>
              <a:gd name="connsiteX6" fmla="*/ 1034716 w 1371600"/>
              <a:gd name="connsiteY6" fmla="*/ 120316 h 3043990"/>
              <a:gd name="connsiteX7" fmla="*/ 1070810 w 1371600"/>
              <a:gd name="connsiteY7" fmla="*/ 132348 h 3043990"/>
              <a:gd name="connsiteX8" fmla="*/ 1130968 w 1371600"/>
              <a:gd name="connsiteY8" fmla="*/ 180474 h 3043990"/>
              <a:gd name="connsiteX9" fmla="*/ 1167063 w 1371600"/>
              <a:gd name="connsiteY9" fmla="*/ 216569 h 3043990"/>
              <a:gd name="connsiteX10" fmla="*/ 1191126 w 1371600"/>
              <a:gd name="connsiteY10" fmla="*/ 252663 h 3043990"/>
              <a:gd name="connsiteX11" fmla="*/ 1227221 w 1371600"/>
              <a:gd name="connsiteY11" fmla="*/ 264695 h 3043990"/>
              <a:gd name="connsiteX12" fmla="*/ 1263316 w 1371600"/>
              <a:gd name="connsiteY12" fmla="*/ 300790 h 3043990"/>
              <a:gd name="connsiteX13" fmla="*/ 1299410 w 1371600"/>
              <a:gd name="connsiteY13" fmla="*/ 324853 h 3043990"/>
              <a:gd name="connsiteX14" fmla="*/ 1323474 w 1371600"/>
              <a:gd name="connsiteY14" fmla="*/ 421106 h 3043990"/>
              <a:gd name="connsiteX15" fmla="*/ 1347537 w 1371600"/>
              <a:gd name="connsiteY15" fmla="*/ 457200 h 3043990"/>
              <a:gd name="connsiteX16" fmla="*/ 1371600 w 1371600"/>
              <a:gd name="connsiteY16" fmla="*/ 661737 h 3043990"/>
              <a:gd name="connsiteX17" fmla="*/ 1359568 w 1371600"/>
              <a:gd name="connsiteY17" fmla="*/ 697832 h 3043990"/>
              <a:gd name="connsiteX18" fmla="*/ 1347537 w 1371600"/>
              <a:gd name="connsiteY18" fmla="*/ 757990 h 3043990"/>
              <a:gd name="connsiteX19" fmla="*/ 1335505 w 1371600"/>
              <a:gd name="connsiteY19" fmla="*/ 794085 h 3043990"/>
              <a:gd name="connsiteX20" fmla="*/ 1323474 w 1371600"/>
              <a:gd name="connsiteY20" fmla="*/ 854242 h 3043990"/>
              <a:gd name="connsiteX21" fmla="*/ 1299410 w 1371600"/>
              <a:gd name="connsiteY21" fmla="*/ 902369 h 3043990"/>
              <a:gd name="connsiteX22" fmla="*/ 1275347 w 1371600"/>
              <a:gd name="connsiteY22" fmla="*/ 1070811 h 3043990"/>
              <a:gd name="connsiteX23" fmla="*/ 1263316 w 1371600"/>
              <a:gd name="connsiteY23" fmla="*/ 1118937 h 3043990"/>
              <a:gd name="connsiteX24" fmla="*/ 1251284 w 1371600"/>
              <a:gd name="connsiteY24" fmla="*/ 1179095 h 3043990"/>
              <a:gd name="connsiteX25" fmla="*/ 1227221 w 1371600"/>
              <a:gd name="connsiteY25" fmla="*/ 1227221 h 3043990"/>
              <a:gd name="connsiteX26" fmla="*/ 1215189 w 1371600"/>
              <a:gd name="connsiteY26" fmla="*/ 1275348 h 3043990"/>
              <a:gd name="connsiteX27" fmla="*/ 1191126 w 1371600"/>
              <a:gd name="connsiteY27" fmla="*/ 1347537 h 3043990"/>
              <a:gd name="connsiteX28" fmla="*/ 1179095 w 1371600"/>
              <a:gd name="connsiteY28" fmla="*/ 1383632 h 3043990"/>
              <a:gd name="connsiteX29" fmla="*/ 1155031 w 1371600"/>
              <a:gd name="connsiteY29" fmla="*/ 1407695 h 3043990"/>
              <a:gd name="connsiteX30" fmla="*/ 1118937 w 1371600"/>
              <a:gd name="connsiteY30" fmla="*/ 1479885 h 3043990"/>
              <a:gd name="connsiteX31" fmla="*/ 1094874 w 1371600"/>
              <a:gd name="connsiteY31" fmla="*/ 1552074 h 3043990"/>
              <a:gd name="connsiteX32" fmla="*/ 1070810 w 1371600"/>
              <a:gd name="connsiteY32" fmla="*/ 1588169 h 3043990"/>
              <a:gd name="connsiteX33" fmla="*/ 1034716 w 1371600"/>
              <a:gd name="connsiteY33" fmla="*/ 1696453 h 3043990"/>
              <a:gd name="connsiteX34" fmla="*/ 1010653 w 1371600"/>
              <a:gd name="connsiteY34" fmla="*/ 1744579 h 3043990"/>
              <a:gd name="connsiteX35" fmla="*/ 998621 w 1371600"/>
              <a:gd name="connsiteY35" fmla="*/ 1792706 h 3043990"/>
              <a:gd name="connsiteX36" fmla="*/ 986589 w 1371600"/>
              <a:gd name="connsiteY36" fmla="*/ 1828800 h 3043990"/>
              <a:gd name="connsiteX37" fmla="*/ 974558 w 1371600"/>
              <a:gd name="connsiteY37" fmla="*/ 1985211 h 3043990"/>
              <a:gd name="connsiteX38" fmla="*/ 962526 w 1371600"/>
              <a:gd name="connsiteY38" fmla="*/ 2069432 h 3043990"/>
              <a:gd name="connsiteX39" fmla="*/ 974558 w 1371600"/>
              <a:gd name="connsiteY39" fmla="*/ 2610853 h 3043990"/>
              <a:gd name="connsiteX40" fmla="*/ 962526 w 1371600"/>
              <a:gd name="connsiteY40" fmla="*/ 2863516 h 3043990"/>
              <a:gd name="connsiteX41" fmla="*/ 974558 w 1371600"/>
              <a:gd name="connsiteY41" fmla="*/ 3043990 h 3043990"/>
              <a:gd name="connsiteX0" fmla="*/ 0 w 1371600"/>
              <a:gd name="connsiteY0" fmla="*/ 0 h 3043990"/>
              <a:gd name="connsiteX1" fmla="*/ 372979 w 1371600"/>
              <a:gd name="connsiteY1" fmla="*/ 12032 h 3043990"/>
              <a:gd name="connsiteX2" fmla="*/ 421105 w 1371600"/>
              <a:gd name="connsiteY2" fmla="*/ 24063 h 3043990"/>
              <a:gd name="connsiteX3" fmla="*/ 541421 w 1371600"/>
              <a:gd name="connsiteY3" fmla="*/ 48127 h 3043990"/>
              <a:gd name="connsiteX4" fmla="*/ 564816 w 1371600"/>
              <a:gd name="connsiteY4" fmla="*/ 5013 h 3043990"/>
              <a:gd name="connsiteX5" fmla="*/ 950495 w 1371600"/>
              <a:gd name="connsiteY5" fmla="*/ 84221 h 3043990"/>
              <a:gd name="connsiteX6" fmla="*/ 1034716 w 1371600"/>
              <a:gd name="connsiteY6" fmla="*/ 120316 h 3043990"/>
              <a:gd name="connsiteX7" fmla="*/ 1070810 w 1371600"/>
              <a:gd name="connsiteY7" fmla="*/ 132348 h 3043990"/>
              <a:gd name="connsiteX8" fmla="*/ 1130968 w 1371600"/>
              <a:gd name="connsiteY8" fmla="*/ 180474 h 3043990"/>
              <a:gd name="connsiteX9" fmla="*/ 1167063 w 1371600"/>
              <a:gd name="connsiteY9" fmla="*/ 216569 h 3043990"/>
              <a:gd name="connsiteX10" fmla="*/ 1191126 w 1371600"/>
              <a:gd name="connsiteY10" fmla="*/ 252663 h 3043990"/>
              <a:gd name="connsiteX11" fmla="*/ 1227221 w 1371600"/>
              <a:gd name="connsiteY11" fmla="*/ 264695 h 3043990"/>
              <a:gd name="connsiteX12" fmla="*/ 1263316 w 1371600"/>
              <a:gd name="connsiteY12" fmla="*/ 300790 h 3043990"/>
              <a:gd name="connsiteX13" fmla="*/ 1299410 w 1371600"/>
              <a:gd name="connsiteY13" fmla="*/ 324853 h 3043990"/>
              <a:gd name="connsiteX14" fmla="*/ 1323474 w 1371600"/>
              <a:gd name="connsiteY14" fmla="*/ 421106 h 3043990"/>
              <a:gd name="connsiteX15" fmla="*/ 1347537 w 1371600"/>
              <a:gd name="connsiteY15" fmla="*/ 457200 h 3043990"/>
              <a:gd name="connsiteX16" fmla="*/ 1371600 w 1371600"/>
              <a:gd name="connsiteY16" fmla="*/ 661737 h 3043990"/>
              <a:gd name="connsiteX17" fmla="*/ 1359568 w 1371600"/>
              <a:gd name="connsiteY17" fmla="*/ 697832 h 3043990"/>
              <a:gd name="connsiteX18" fmla="*/ 1347537 w 1371600"/>
              <a:gd name="connsiteY18" fmla="*/ 757990 h 3043990"/>
              <a:gd name="connsiteX19" fmla="*/ 1335505 w 1371600"/>
              <a:gd name="connsiteY19" fmla="*/ 794085 h 3043990"/>
              <a:gd name="connsiteX20" fmla="*/ 1323474 w 1371600"/>
              <a:gd name="connsiteY20" fmla="*/ 854242 h 3043990"/>
              <a:gd name="connsiteX21" fmla="*/ 1299410 w 1371600"/>
              <a:gd name="connsiteY21" fmla="*/ 902369 h 3043990"/>
              <a:gd name="connsiteX22" fmla="*/ 1275347 w 1371600"/>
              <a:gd name="connsiteY22" fmla="*/ 1070811 h 3043990"/>
              <a:gd name="connsiteX23" fmla="*/ 1263316 w 1371600"/>
              <a:gd name="connsiteY23" fmla="*/ 1118937 h 3043990"/>
              <a:gd name="connsiteX24" fmla="*/ 1251284 w 1371600"/>
              <a:gd name="connsiteY24" fmla="*/ 1179095 h 3043990"/>
              <a:gd name="connsiteX25" fmla="*/ 1227221 w 1371600"/>
              <a:gd name="connsiteY25" fmla="*/ 1227221 h 3043990"/>
              <a:gd name="connsiteX26" fmla="*/ 1215189 w 1371600"/>
              <a:gd name="connsiteY26" fmla="*/ 1275348 h 3043990"/>
              <a:gd name="connsiteX27" fmla="*/ 1191126 w 1371600"/>
              <a:gd name="connsiteY27" fmla="*/ 1347537 h 3043990"/>
              <a:gd name="connsiteX28" fmla="*/ 1179095 w 1371600"/>
              <a:gd name="connsiteY28" fmla="*/ 1383632 h 3043990"/>
              <a:gd name="connsiteX29" fmla="*/ 1155031 w 1371600"/>
              <a:gd name="connsiteY29" fmla="*/ 1407695 h 3043990"/>
              <a:gd name="connsiteX30" fmla="*/ 1118937 w 1371600"/>
              <a:gd name="connsiteY30" fmla="*/ 1479885 h 3043990"/>
              <a:gd name="connsiteX31" fmla="*/ 1094874 w 1371600"/>
              <a:gd name="connsiteY31" fmla="*/ 1552074 h 3043990"/>
              <a:gd name="connsiteX32" fmla="*/ 1070810 w 1371600"/>
              <a:gd name="connsiteY32" fmla="*/ 1588169 h 3043990"/>
              <a:gd name="connsiteX33" fmla="*/ 1034716 w 1371600"/>
              <a:gd name="connsiteY33" fmla="*/ 1696453 h 3043990"/>
              <a:gd name="connsiteX34" fmla="*/ 1010653 w 1371600"/>
              <a:gd name="connsiteY34" fmla="*/ 1744579 h 3043990"/>
              <a:gd name="connsiteX35" fmla="*/ 998621 w 1371600"/>
              <a:gd name="connsiteY35" fmla="*/ 1792706 h 3043990"/>
              <a:gd name="connsiteX36" fmla="*/ 986589 w 1371600"/>
              <a:gd name="connsiteY36" fmla="*/ 1828800 h 3043990"/>
              <a:gd name="connsiteX37" fmla="*/ 974558 w 1371600"/>
              <a:gd name="connsiteY37" fmla="*/ 1985211 h 3043990"/>
              <a:gd name="connsiteX38" fmla="*/ 962526 w 1371600"/>
              <a:gd name="connsiteY38" fmla="*/ 2069432 h 3043990"/>
              <a:gd name="connsiteX39" fmla="*/ 974558 w 1371600"/>
              <a:gd name="connsiteY39" fmla="*/ 2610853 h 3043990"/>
              <a:gd name="connsiteX40" fmla="*/ 962526 w 1371600"/>
              <a:gd name="connsiteY40" fmla="*/ 2863516 h 3043990"/>
              <a:gd name="connsiteX41" fmla="*/ 974558 w 1371600"/>
              <a:gd name="connsiteY41" fmla="*/ 3043990 h 3043990"/>
              <a:gd name="connsiteX0" fmla="*/ 0 w 1371600"/>
              <a:gd name="connsiteY0" fmla="*/ 0 h 3043990"/>
              <a:gd name="connsiteX1" fmla="*/ 372979 w 1371600"/>
              <a:gd name="connsiteY1" fmla="*/ 12032 h 3043990"/>
              <a:gd name="connsiteX2" fmla="*/ 421105 w 1371600"/>
              <a:gd name="connsiteY2" fmla="*/ 24063 h 3043990"/>
              <a:gd name="connsiteX3" fmla="*/ 564816 w 1371600"/>
              <a:gd name="connsiteY3" fmla="*/ 5013 h 3043990"/>
              <a:gd name="connsiteX4" fmla="*/ 950495 w 1371600"/>
              <a:gd name="connsiteY4" fmla="*/ 84221 h 3043990"/>
              <a:gd name="connsiteX5" fmla="*/ 1034716 w 1371600"/>
              <a:gd name="connsiteY5" fmla="*/ 120316 h 3043990"/>
              <a:gd name="connsiteX6" fmla="*/ 1070810 w 1371600"/>
              <a:gd name="connsiteY6" fmla="*/ 132348 h 3043990"/>
              <a:gd name="connsiteX7" fmla="*/ 1130968 w 1371600"/>
              <a:gd name="connsiteY7" fmla="*/ 180474 h 3043990"/>
              <a:gd name="connsiteX8" fmla="*/ 1167063 w 1371600"/>
              <a:gd name="connsiteY8" fmla="*/ 216569 h 3043990"/>
              <a:gd name="connsiteX9" fmla="*/ 1191126 w 1371600"/>
              <a:gd name="connsiteY9" fmla="*/ 252663 h 3043990"/>
              <a:gd name="connsiteX10" fmla="*/ 1227221 w 1371600"/>
              <a:gd name="connsiteY10" fmla="*/ 264695 h 3043990"/>
              <a:gd name="connsiteX11" fmla="*/ 1263316 w 1371600"/>
              <a:gd name="connsiteY11" fmla="*/ 300790 h 3043990"/>
              <a:gd name="connsiteX12" fmla="*/ 1299410 w 1371600"/>
              <a:gd name="connsiteY12" fmla="*/ 324853 h 3043990"/>
              <a:gd name="connsiteX13" fmla="*/ 1323474 w 1371600"/>
              <a:gd name="connsiteY13" fmla="*/ 421106 h 3043990"/>
              <a:gd name="connsiteX14" fmla="*/ 1347537 w 1371600"/>
              <a:gd name="connsiteY14" fmla="*/ 457200 h 3043990"/>
              <a:gd name="connsiteX15" fmla="*/ 1371600 w 1371600"/>
              <a:gd name="connsiteY15" fmla="*/ 661737 h 3043990"/>
              <a:gd name="connsiteX16" fmla="*/ 1359568 w 1371600"/>
              <a:gd name="connsiteY16" fmla="*/ 697832 h 3043990"/>
              <a:gd name="connsiteX17" fmla="*/ 1347537 w 1371600"/>
              <a:gd name="connsiteY17" fmla="*/ 757990 h 3043990"/>
              <a:gd name="connsiteX18" fmla="*/ 1335505 w 1371600"/>
              <a:gd name="connsiteY18" fmla="*/ 794085 h 3043990"/>
              <a:gd name="connsiteX19" fmla="*/ 1323474 w 1371600"/>
              <a:gd name="connsiteY19" fmla="*/ 854242 h 3043990"/>
              <a:gd name="connsiteX20" fmla="*/ 1299410 w 1371600"/>
              <a:gd name="connsiteY20" fmla="*/ 902369 h 3043990"/>
              <a:gd name="connsiteX21" fmla="*/ 1275347 w 1371600"/>
              <a:gd name="connsiteY21" fmla="*/ 1070811 h 3043990"/>
              <a:gd name="connsiteX22" fmla="*/ 1263316 w 1371600"/>
              <a:gd name="connsiteY22" fmla="*/ 1118937 h 3043990"/>
              <a:gd name="connsiteX23" fmla="*/ 1251284 w 1371600"/>
              <a:gd name="connsiteY23" fmla="*/ 1179095 h 3043990"/>
              <a:gd name="connsiteX24" fmla="*/ 1227221 w 1371600"/>
              <a:gd name="connsiteY24" fmla="*/ 1227221 h 3043990"/>
              <a:gd name="connsiteX25" fmla="*/ 1215189 w 1371600"/>
              <a:gd name="connsiteY25" fmla="*/ 1275348 h 3043990"/>
              <a:gd name="connsiteX26" fmla="*/ 1191126 w 1371600"/>
              <a:gd name="connsiteY26" fmla="*/ 1347537 h 3043990"/>
              <a:gd name="connsiteX27" fmla="*/ 1179095 w 1371600"/>
              <a:gd name="connsiteY27" fmla="*/ 1383632 h 3043990"/>
              <a:gd name="connsiteX28" fmla="*/ 1155031 w 1371600"/>
              <a:gd name="connsiteY28" fmla="*/ 1407695 h 3043990"/>
              <a:gd name="connsiteX29" fmla="*/ 1118937 w 1371600"/>
              <a:gd name="connsiteY29" fmla="*/ 1479885 h 3043990"/>
              <a:gd name="connsiteX30" fmla="*/ 1094874 w 1371600"/>
              <a:gd name="connsiteY30" fmla="*/ 1552074 h 3043990"/>
              <a:gd name="connsiteX31" fmla="*/ 1070810 w 1371600"/>
              <a:gd name="connsiteY31" fmla="*/ 1588169 h 3043990"/>
              <a:gd name="connsiteX32" fmla="*/ 1034716 w 1371600"/>
              <a:gd name="connsiteY32" fmla="*/ 1696453 h 3043990"/>
              <a:gd name="connsiteX33" fmla="*/ 1010653 w 1371600"/>
              <a:gd name="connsiteY33" fmla="*/ 1744579 h 3043990"/>
              <a:gd name="connsiteX34" fmla="*/ 998621 w 1371600"/>
              <a:gd name="connsiteY34" fmla="*/ 1792706 h 3043990"/>
              <a:gd name="connsiteX35" fmla="*/ 986589 w 1371600"/>
              <a:gd name="connsiteY35" fmla="*/ 1828800 h 3043990"/>
              <a:gd name="connsiteX36" fmla="*/ 974558 w 1371600"/>
              <a:gd name="connsiteY36" fmla="*/ 1985211 h 3043990"/>
              <a:gd name="connsiteX37" fmla="*/ 962526 w 1371600"/>
              <a:gd name="connsiteY37" fmla="*/ 2069432 h 3043990"/>
              <a:gd name="connsiteX38" fmla="*/ 974558 w 1371600"/>
              <a:gd name="connsiteY38" fmla="*/ 2610853 h 3043990"/>
              <a:gd name="connsiteX39" fmla="*/ 962526 w 1371600"/>
              <a:gd name="connsiteY39" fmla="*/ 2863516 h 3043990"/>
              <a:gd name="connsiteX40" fmla="*/ 974558 w 1371600"/>
              <a:gd name="connsiteY40" fmla="*/ 3043990 h 3043990"/>
              <a:gd name="connsiteX0" fmla="*/ 0 w 1371600"/>
              <a:gd name="connsiteY0" fmla="*/ 0 h 3043990"/>
              <a:gd name="connsiteX1" fmla="*/ 372979 w 1371600"/>
              <a:gd name="connsiteY1" fmla="*/ 12032 h 3043990"/>
              <a:gd name="connsiteX2" fmla="*/ 564816 w 1371600"/>
              <a:gd name="connsiteY2" fmla="*/ 5013 h 3043990"/>
              <a:gd name="connsiteX3" fmla="*/ 950495 w 1371600"/>
              <a:gd name="connsiteY3" fmla="*/ 84221 h 3043990"/>
              <a:gd name="connsiteX4" fmla="*/ 1034716 w 1371600"/>
              <a:gd name="connsiteY4" fmla="*/ 120316 h 3043990"/>
              <a:gd name="connsiteX5" fmla="*/ 1070810 w 1371600"/>
              <a:gd name="connsiteY5" fmla="*/ 132348 h 3043990"/>
              <a:gd name="connsiteX6" fmla="*/ 1130968 w 1371600"/>
              <a:gd name="connsiteY6" fmla="*/ 180474 h 3043990"/>
              <a:gd name="connsiteX7" fmla="*/ 1167063 w 1371600"/>
              <a:gd name="connsiteY7" fmla="*/ 216569 h 3043990"/>
              <a:gd name="connsiteX8" fmla="*/ 1191126 w 1371600"/>
              <a:gd name="connsiteY8" fmla="*/ 252663 h 3043990"/>
              <a:gd name="connsiteX9" fmla="*/ 1227221 w 1371600"/>
              <a:gd name="connsiteY9" fmla="*/ 264695 h 3043990"/>
              <a:gd name="connsiteX10" fmla="*/ 1263316 w 1371600"/>
              <a:gd name="connsiteY10" fmla="*/ 300790 h 3043990"/>
              <a:gd name="connsiteX11" fmla="*/ 1299410 w 1371600"/>
              <a:gd name="connsiteY11" fmla="*/ 324853 h 3043990"/>
              <a:gd name="connsiteX12" fmla="*/ 1323474 w 1371600"/>
              <a:gd name="connsiteY12" fmla="*/ 421106 h 3043990"/>
              <a:gd name="connsiteX13" fmla="*/ 1347537 w 1371600"/>
              <a:gd name="connsiteY13" fmla="*/ 457200 h 3043990"/>
              <a:gd name="connsiteX14" fmla="*/ 1371600 w 1371600"/>
              <a:gd name="connsiteY14" fmla="*/ 661737 h 3043990"/>
              <a:gd name="connsiteX15" fmla="*/ 1359568 w 1371600"/>
              <a:gd name="connsiteY15" fmla="*/ 697832 h 3043990"/>
              <a:gd name="connsiteX16" fmla="*/ 1347537 w 1371600"/>
              <a:gd name="connsiteY16" fmla="*/ 757990 h 3043990"/>
              <a:gd name="connsiteX17" fmla="*/ 1335505 w 1371600"/>
              <a:gd name="connsiteY17" fmla="*/ 794085 h 3043990"/>
              <a:gd name="connsiteX18" fmla="*/ 1323474 w 1371600"/>
              <a:gd name="connsiteY18" fmla="*/ 854242 h 3043990"/>
              <a:gd name="connsiteX19" fmla="*/ 1299410 w 1371600"/>
              <a:gd name="connsiteY19" fmla="*/ 902369 h 3043990"/>
              <a:gd name="connsiteX20" fmla="*/ 1275347 w 1371600"/>
              <a:gd name="connsiteY20" fmla="*/ 1070811 h 3043990"/>
              <a:gd name="connsiteX21" fmla="*/ 1263316 w 1371600"/>
              <a:gd name="connsiteY21" fmla="*/ 1118937 h 3043990"/>
              <a:gd name="connsiteX22" fmla="*/ 1251284 w 1371600"/>
              <a:gd name="connsiteY22" fmla="*/ 1179095 h 3043990"/>
              <a:gd name="connsiteX23" fmla="*/ 1227221 w 1371600"/>
              <a:gd name="connsiteY23" fmla="*/ 1227221 h 3043990"/>
              <a:gd name="connsiteX24" fmla="*/ 1215189 w 1371600"/>
              <a:gd name="connsiteY24" fmla="*/ 1275348 h 3043990"/>
              <a:gd name="connsiteX25" fmla="*/ 1191126 w 1371600"/>
              <a:gd name="connsiteY25" fmla="*/ 1347537 h 3043990"/>
              <a:gd name="connsiteX26" fmla="*/ 1179095 w 1371600"/>
              <a:gd name="connsiteY26" fmla="*/ 1383632 h 3043990"/>
              <a:gd name="connsiteX27" fmla="*/ 1155031 w 1371600"/>
              <a:gd name="connsiteY27" fmla="*/ 1407695 h 3043990"/>
              <a:gd name="connsiteX28" fmla="*/ 1118937 w 1371600"/>
              <a:gd name="connsiteY28" fmla="*/ 1479885 h 3043990"/>
              <a:gd name="connsiteX29" fmla="*/ 1094874 w 1371600"/>
              <a:gd name="connsiteY29" fmla="*/ 1552074 h 3043990"/>
              <a:gd name="connsiteX30" fmla="*/ 1070810 w 1371600"/>
              <a:gd name="connsiteY30" fmla="*/ 1588169 h 3043990"/>
              <a:gd name="connsiteX31" fmla="*/ 1034716 w 1371600"/>
              <a:gd name="connsiteY31" fmla="*/ 1696453 h 3043990"/>
              <a:gd name="connsiteX32" fmla="*/ 1010653 w 1371600"/>
              <a:gd name="connsiteY32" fmla="*/ 1744579 h 3043990"/>
              <a:gd name="connsiteX33" fmla="*/ 998621 w 1371600"/>
              <a:gd name="connsiteY33" fmla="*/ 1792706 h 3043990"/>
              <a:gd name="connsiteX34" fmla="*/ 986589 w 1371600"/>
              <a:gd name="connsiteY34" fmla="*/ 1828800 h 3043990"/>
              <a:gd name="connsiteX35" fmla="*/ 974558 w 1371600"/>
              <a:gd name="connsiteY35" fmla="*/ 1985211 h 3043990"/>
              <a:gd name="connsiteX36" fmla="*/ 962526 w 1371600"/>
              <a:gd name="connsiteY36" fmla="*/ 2069432 h 3043990"/>
              <a:gd name="connsiteX37" fmla="*/ 974558 w 1371600"/>
              <a:gd name="connsiteY37" fmla="*/ 2610853 h 3043990"/>
              <a:gd name="connsiteX38" fmla="*/ 962526 w 1371600"/>
              <a:gd name="connsiteY38" fmla="*/ 2863516 h 3043990"/>
              <a:gd name="connsiteX39" fmla="*/ 974558 w 1371600"/>
              <a:gd name="connsiteY39" fmla="*/ 3043990 h 3043990"/>
              <a:gd name="connsiteX0" fmla="*/ 0 w 1371600"/>
              <a:gd name="connsiteY0" fmla="*/ 13368 h 3057358"/>
              <a:gd name="connsiteX1" fmla="*/ 366629 w 1371600"/>
              <a:gd name="connsiteY1" fmla="*/ 0 h 3057358"/>
              <a:gd name="connsiteX2" fmla="*/ 564816 w 1371600"/>
              <a:gd name="connsiteY2" fmla="*/ 18381 h 3057358"/>
              <a:gd name="connsiteX3" fmla="*/ 950495 w 1371600"/>
              <a:gd name="connsiteY3" fmla="*/ 97589 h 3057358"/>
              <a:gd name="connsiteX4" fmla="*/ 1034716 w 1371600"/>
              <a:gd name="connsiteY4" fmla="*/ 133684 h 3057358"/>
              <a:gd name="connsiteX5" fmla="*/ 1070810 w 1371600"/>
              <a:gd name="connsiteY5" fmla="*/ 145716 h 3057358"/>
              <a:gd name="connsiteX6" fmla="*/ 1130968 w 1371600"/>
              <a:gd name="connsiteY6" fmla="*/ 193842 h 3057358"/>
              <a:gd name="connsiteX7" fmla="*/ 1167063 w 1371600"/>
              <a:gd name="connsiteY7" fmla="*/ 229937 h 3057358"/>
              <a:gd name="connsiteX8" fmla="*/ 1191126 w 1371600"/>
              <a:gd name="connsiteY8" fmla="*/ 266031 h 3057358"/>
              <a:gd name="connsiteX9" fmla="*/ 1227221 w 1371600"/>
              <a:gd name="connsiteY9" fmla="*/ 278063 h 3057358"/>
              <a:gd name="connsiteX10" fmla="*/ 1263316 w 1371600"/>
              <a:gd name="connsiteY10" fmla="*/ 314158 h 3057358"/>
              <a:gd name="connsiteX11" fmla="*/ 1299410 w 1371600"/>
              <a:gd name="connsiteY11" fmla="*/ 338221 h 3057358"/>
              <a:gd name="connsiteX12" fmla="*/ 1323474 w 1371600"/>
              <a:gd name="connsiteY12" fmla="*/ 434474 h 3057358"/>
              <a:gd name="connsiteX13" fmla="*/ 1347537 w 1371600"/>
              <a:gd name="connsiteY13" fmla="*/ 470568 h 3057358"/>
              <a:gd name="connsiteX14" fmla="*/ 1371600 w 1371600"/>
              <a:gd name="connsiteY14" fmla="*/ 675105 h 3057358"/>
              <a:gd name="connsiteX15" fmla="*/ 1359568 w 1371600"/>
              <a:gd name="connsiteY15" fmla="*/ 711200 h 3057358"/>
              <a:gd name="connsiteX16" fmla="*/ 1347537 w 1371600"/>
              <a:gd name="connsiteY16" fmla="*/ 771358 h 3057358"/>
              <a:gd name="connsiteX17" fmla="*/ 1335505 w 1371600"/>
              <a:gd name="connsiteY17" fmla="*/ 807453 h 3057358"/>
              <a:gd name="connsiteX18" fmla="*/ 1323474 w 1371600"/>
              <a:gd name="connsiteY18" fmla="*/ 867610 h 3057358"/>
              <a:gd name="connsiteX19" fmla="*/ 1299410 w 1371600"/>
              <a:gd name="connsiteY19" fmla="*/ 915737 h 3057358"/>
              <a:gd name="connsiteX20" fmla="*/ 1275347 w 1371600"/>
              <a:gd name="connsiteY20" fmla="*/ 1084179 h 3057358"/>
              <a:gd name="connsiteX21" fmla="*/ 1263316 w 1371600"/>
              <a:gd name="connsiteY21" fmla="*/ 1132305 h 3057358"/>
              <a:gd name="connsiteX22" fmla="*/ 1251284 w 1371600"/>
              <a:gd name="connsiteY22" fmla="*/ 1192463 h 3057358"/>
              <a:gd name="connsiteX23" fmla="*/ 1227221 w 1371600"/>
              <a:gd name="connsiteY23" fmla="*/ 1240589 h 3057358"/>
              <a:gd name="connsiteX24" fmla="*/ 1215189 w 1371600"/>
              <a:gd name="connsiteY24" fmla="*/ 1288716 h 3057358"/>
              <a:gd name="connsiteX25" fmla="*/ 1191126 w 1371600"/>
              <a:gd name="connsiteY25" fmla="*/ 1360905 h 3057358"/>
              <a:gd name="connsiteX26" fmla="*/ 1179095 w 1371600"/>
              <a:gd name="connsiteY26" fmla="*/ 1397000 h 3057358"/>
              <a:gd name="connsiteX27" fmla="*/ 1155031 w 1371600"/>
              <a:gd name="connsiteY27" fmla="*/ 1421063 h 3057358"/>
              <a:gd name="connsiteX28" fmla="*/ 1118937 w 1371600"/>
              <a:gd name="connsiteY28" fmla="*/ 1493253 h 3057358"/>
              <a:gd name="connsiteX29" fmla="*/ 1094874 w 1371600"/>
              <a:gd name="connsiteY29" fmla="*/ 1565442 h 3057358"/>
              <a:gd name="connsiteX30" fmla="*/ 1070810 w 1371600"/>
              <a:gd name="connsiteY30" fmla="*/ 1601537 h 3057358"/>
              <a:gd name="connsiteX31" fmla="*/ 1034716 w 1371600"/>
              <a:gd name="connsiteY31" fmla="*/ 1709821 h 3057358"/>
              <a:gd name="connsiteX32" fmla="*/ 1010653 w 1371600"/>
              <a:gd name="connsiteY32" fmla="*/ 1757947 h 3057358"/>
              <a:gd name="connsiteX33" fmla="*/ 998621 w 1371600"/>
              <a:gd name="connsiteY33" fmla="*/ 1806074 h 3057358"/>
              <a:gd name="connsiteX34" fmla="*/ 986589 w 1371600"/>
              <a:gd name="connsiteY34" fmla="*/ 1842168 h 3057358"/>
              <a:gd name="connsiteX35" fmla="*/ 974558 w 1371600"/>
              <a:gd name="connsiteY35" fmla="*/ 1998579 h 3057358"/>
              <a:gd name="connsiteX36" fmla="*/ 962526 w 1371600"/>
              <a:gd name="connsiteY36" fmla="*/ 2082800 h 3057358"/>
              <a:gd name="connsiteX37" fmla="*/ 974558 w 1371600"/>
              <a:gd name="connsiteY37" fmla="*/ 2624221 h 3057358"/>
              <a:gd name="connsiteX38" fmla="*/ 962526 w 1371600"/>
              <a:gd name="connsiteY38" fmla="*/ 2876884 h 3057358"/>
              <a:gd name="connsiteX39" fmla="*/ 974558 w 1371600"/>
              <a:gd name="connsiteY39" fmla="*/ 3057358 h 3057358"/>
              <a:gd name="connsiteX0" fmla="*/ 0 w 1371600"/>
              <a:gd name="connsiteY0" fmla="*/ 17858 h 3061848"/>
              <a:gd name="connsiteX1" fmla="*/ 366629 w 1371600"/>
              <a:gd name="connsiteY1" fmla="*/ 4490 h 3061848"/>
              <a:gd name="connsiteX2" fmla="*/ 950495 w 1371600"/>
              <a:gd name="connsiteY2" fmla="*/ 102079 h 3061848"/>
              <a:gd name="connsiteX3" fmla="*/ 1034716 w 1371600"/>
              <a:gd name="connsiteY3" fmla="*/ 138174 h 3061848"/>
              <a:gd name="connsiteX4" fmla="*/ 1070810 w 1371600"/>
              <a:gd name="connsiteY4" fmla="*/ 150206 h 3061848"/>
              <a:gd name="connsiteX5" fmla="*/ 1130968 w 1371600"/>
              <a:gd name="connsiteY5" fmla="*/ 198332 h 3061848"/>
              <a:gd name="connsiteX6" fmla="*/ 1167063 w 1371600"/>
              <a:gd name="connsiteY6" fmla="*/ 234427 h 3061848"/>
              <a:gd name="connsiteX7" fmla="*/ 1191126 w 1371600"/>
              <a:gd name="connsiteY7" fmla="*/ 270521 h 3061848"/>
              <a:gd name="connsiteX8" fmla="*/ 1227221 w 1371600"/>
              <a:gd name="connsiteY8" fmla="*/ 282553 h 3061848"/>
              <a:gd name="connsiteX9" fmla="*/ 1263316 w 1371600"/>
              <a:gd name="connsiteY9" fmla="*/ 318648 h 3061848"/>
              <a:gd name="connsiteX10" fmla="*/ 1299410 w 1371600"/>
              <a:gd name="connsiteY10" fmla="*/ 342711 h 3061848"/>
              <a:gd name="connsiteX11" fmla="*/ 1323474 w 1371600"/>
              <a:gd name="connsiteY11" fmla="*/ 438964 h 3061848"/>
              <a:gd name="connsiteX12" fmla="*/ 1347537 w 1371600"/>
              <a:gd name="connsiteY12" fmla="*/ 475058 h 3061848"/>
              <a:gd name="connsiteX13" fmla="*/ 1371600 w 1371600"/>
              <a:gd name="connsiteY13" fmla="*/ 679595 h 3061848"/>
              <a:gd name="connsiteX14" fmla="*/ 1359568 w 1371600"/>
              <a:gd name="connsiteY14" fmla="*/ 715690 h 3061848"/>
              <a:gd name="connsiteX15" fmla="*/ 1347537 w 1371600"/>
              <a:gd name="connsiteY15" fmla="*/ 775848 h 3061848"/>
              <a:gd name="connsiteX16" fmla="*/ 1335505 w 1371600"/>
              <a:gd name="connsiteY16" fmla="*/ 811943 h 3061848"/>
              <a:gd name="connsiteX17" fmla="*/ 1323474 w 1371600"/>
              <a:gd name="connsiteY17" fmla="*/ 872100 h 3061848"/>
              <a:gd name="connsiteX18" fmla="*/ 1299410 w 1371600"/>
              <a:gd name="connsiteY18" fmla="*/ 920227 h 3061848"/>
              <a:gd name="connsiteX19" fmla="*/ 1275347 w 1371600"/>
              <a:gd name="connsiteY19" fmla="*/ 1088669 h 3061848"/>
              <a:gd name="connsiteX20" fmla="*/ 1263316 w 1371600"/>
              <a:gd name="connsiteY20" fmla="*/ 1136795 h 3061848"/>
              <a:gd name="connsiteX21" fmla="*/ 1251284 w 1371600"/>
              <a:gd name="connsiteY21" fmla="*/ 1196953 h 3061848"/>
              <a:gd name="connsiteX22" fmla="*/ 1227221 w 1371600"/>
              <a:gd name="connsiteY22" fmla="*/ 1245079 h 3061848"/>
              <a:gd name="connsiteX23" fmla="*/ 1215189 w 1371600"/>
              <a:gd name="connsiteY23" fmla="*/ 1293206 h 3061848"/>
              <a:gd name="connsiteX24" fmla="*/ 1191126 w 1371600"/>
              <a:gd name="connsiteY24" fmla="*/ 1365395 h 3061848"/>
              <a:gd name="connsiteX25" fmla="*/ 1179095 w 1371600"/>
              <a:gd name="connsiteY25" fmla="*/ 1401490 h 3061848"/>
              <a:gd name="connsiteX26" fmla="*/ 1155031 w 1371600"/>
              <a:gd name="connsiteY26" fmla="*/ 1425553 h 3061848"/>
              <a:gd name="connsiteX27" fmla="*/ 1118937 w 1371600"/>
              <a:gd name="connsiteY27" fmla="*/ 1497743 h 3061848"/>
              <a:gd name="connsiteX28" fmla="*/ 1094874 w 1371600"/>
              <a:gd name="connsiteY28" fmla="*/ 1569932 h 3061848"/>
              <a:gd name="connsiteX29" fmla="*/ 1070810 w 1371600"/>
              <a:gd name="connsiteY29" fmla="*/ 1606027 h 3061848"/>
              <a:gd name="connsiteX30" fmla="*/ 1034716 w 1371600"/>
              <a:gd name="connsiteY30" fmla="*/ 1714311 h 3061848"/>
              <a:gd name="connsiteX31" fmla="*/ 1010653 w 1371600"/>
              <a:gd name="connsiteY31" fmla="*/ 1762437 h 3061848"/>
              <a:gd name="connsiteX32" fmla="*/ 998621 w 1371600"/>
              <a:gd name="connsiteY32" fmla="*/ 1810564 h 3061848"/>
              <a:gd name="connsiteX33" fmla="*/ 986589 w 1371600"/>
              <a:gd name="connsiteY33" fmla="*/ 1846658 h 3061848"/>
              <a:gd name="connsiteX34" fmla="*/ 974558 w 1371600"/>
              <a:gd name="connsiteY34" fmla="*/ 2003069 h 3061848"/>
              <a:gd name="connsiteX35" fmla="*/ 962526 w 1371600"/>
              <a:gd name="connsiteY35" fmla="*/ 2087290 h 3061848"/>
              <a:gd name="connsiteX36" fmla="*/ 974558 w 1371600"/>
              <a:gd name="connsiteY36" fmla="*/ 2628711 h 3061848"/>
              <a:gd name="connsiteX37" fmla="*/ 962526 w 1371600"/>
              <a:gd name="connsiteY37" fmla="*/ 2881374 h 3061848"/>
              <a:gd name="connsiteX38" fmla="*/ 974558 w 1371600"/>
              <a:gd name="connsiteY38" fmla="*/ 3061848 h 3061848"/>
              <a:gd name="connsiteX0" fmla="*/ 0 w 1371600"/>
              <a:gd name="connsiteY0" fmla="*/ 13649 h 3057639"/>
              <a:gd name="connsiteX1" fmla="*/ 366629 w 1371600"/>
              <a:gd name="connsiteY1" fmla="*/ 281 h 3057639"/>
              <a:gd name="connsiteX2" fmla="*/ 699690 w 1371600"/>
              <a:gd name="connsiteY2" fmla="*/ 26721 h 3057639"/>
              <a:gd name="connsiteX3" fmla="*/ 950495 w 1371600"/>
              <a:gd name="connsiteY3" fmla="*/ 97870 h 3057639"/>
              <a:gd name="connsiteX4" fmla="*/ 1034716 w 1371600"/>
              <a:gd name="connsiteY4" fmla="*/ 133965 h 3057639"/>
              <a:gd name="connsiteX5" fmla="*/ 1070810 w 1371600"/>
              <a:gd name="connsiteY5" fmla="*/ 145997 h 3057639"/>
              <a:gd name="connsiteX6" fmla="*/ 1130968 w 1371600"/>
              <a:gd name="connsiteY6" fmla="*/ 194123 h 3057639"/>
              <a:gd name="connsiteX7" fmla="*/ 1167063 w 1371600"/>
              <a:gd name="connsiteY7" fmla="*/ 230218 h 3057639"/>
              <a:gd name="connsiteX8" fmla="*/ 1191126 w 1371600"/>
              <a:gd name="connsiteY8" fmla="*/ 266312 h 3057639"/>
              <a:gd name="connsiteX9" fmla="*/ 1227221 w 1371600"/>
              <a:gd name="connsiteY9" fmla="*/ 278344 h 3057639"/>
              <a:gd name="connsiteX10" fmla="*/ 1263316 w 1371600"/>
              <a:gd name="connsiteY10" fmla="*/ 314439 h 3057639"/>
              <a:gd name="connsiteX11" fmla="*/ 1299410 w 1371600"/>
              <a:gd name="connsiteY11" fmla="*/ 338502 h 3057639"/>
              <a:gd name="connsiteX12" fmla="*/ 1323474 w 1371600"/>
              <a:gd name="connsiteY12" fmla="*/ 434755 h 3057639"/>
              <a:gd name="connsiteX13" fmla="*/ 1347537 w 1371600"/>
              <a:gd name="connsiteY13" fmla="*/ 470849 h 3057639"/>
              <a:gd name="connsiteX14" fmla="*/ 1371600 w 1371600"/>
              <a:gd name="connsiteY14" fmla="*/ 675386 h 3057639"/>
              <a:gd name="connsiteX15" fmla="*/ 1359568 w 1371600"/>
              <a:gd name="connsiteY15" fmla="*/ 711481 h 3057639"/>
              <a:gd name="connsiteX16" fmla="*/ 1347537 w 1371600"/>
              <a:gd name="connsiteY16" fmla="*/ 771639 h 3057639"/>
              <a:gd name="connsiteX17" fmla="*/ 1335505 w 1371600"/>
              <a:gd name="connsiteY17" fmla="*/ 807734 h 3057639"/>
              <a:gd name="connsiteX18" fmla="*/ 1323474 w 1371600"/>
              <a:gd name="connsiteY18" fmla="*/ 867891 h 3057639"/>
              <a:gd name="connsiteX19" fmla="*/ 1299410 w 1371600"/>
              <a:gd name="connsiteY19" fmla="*/ 916018 h 3057639"/>
              <a:gd name="connsiteX20" fmla="*/ 1275347 w 1371600"/>
              <a:gd name="connsiteY20" fmla="*/ 1084460 h 3057639"/>
              <a:gd name="connsiteX21" fmla="*/ 1263316 w 1371600"/>
              <a:gd name="connsiteY21" fmla="*/ 1132586 h 3057639"/>
              <a:gd name="connsiteX22" fmla="*/ 1251284 w 1371600"/>
              <a:gd name="connsiteY22" fmla="*/ 1192744 h 3057639"/>
              <a:gd name="connsiteX23" fmla="*/ 1227221 w 1371600"/>
              <a:gd name="connsiteY23" fmla="*/ 1240870 h 3057639"/>
              <a:gd name="connsiteX24" fmla="*/ 1215189 w 1371600"/>
              <a:gd name="connsiteY24" fmla="*/ 1288997 h 3057639"/>
              <a:gd name="connsiteX25" fmla="*/ 1191126 w 1371600"/>
              <a:gd name="connsiteY25" fmla="*/ 1361186 h 3057639"/>
              <a:gd name="connsiteX26" fmla="*/ 1179095 w 1371600"/>
              <a:gd name="connsiteY26" fmla="*/ 1397281 h 3057639"/>
              <a:gd name="connsiteX27" fmla="*/ 1155031 w 1371600"/>
              <a:gd name="connsiteY27" fmla="*/ 1421344 h 3057639"/>
              <a:gd name="connsiteX28" fmla="*/ 1118937 w 1371600"/>
              <a:gd name="connsiteY28" fmla="*/ 1493534 h 3057639"/>
              <a:gd name="connsiteX29" fmla="*/ 1094874 w 1371600"/>
              <a:gd name="connsiteY29" fmla="*/ 1565723 h 3057639"/>
              <a:gd name="connsiteX30" fmla="*/ 1070810 w 1371600"/>
              <a:gd name="connsiteY30" fmla="*/ 1601818 h 3057639"/>
              <a:gd name="connsiteX31" fmla="*/ 1034716 w 1371600"/>
              <a:gd name="connsiteY31" fmla="*/ 1710102 h 3057639"/>
              <a:gd name="connsiteX32" fmla="*/ 1010653 w 1371600"/>
              <a:gd name="connsiteY32" fmla="*/ 1758228 h 3057639"/>
              <a:gd name="connsiteX33" fmla="*/ 998621 w 1371600"/>
              <a:gd name="connsiteY33" fmla="*/ 1806355 h 3057639"/>
              <a:gd name="connsiteX34" fmla="*/ 986589 w 1371600"/>
              <a:gd name="connsiteY34" fmla="*/ 1842449 h 3057639"/>
              <a:gd name="connsiteX35" fmla="*/ 974558 w 1371600"/>
              <a:gd name="connsiteY35" fmla="*/ 1998860 h 3057639"/>
              <a:gd name="connsiteX36" fmla="*/ 962526 w 1371600"/>
              <a:gd name="connsiteY36" fmla="*/ 2083081 h 3057639"/>
              <a:gd name="connsiteX37" fmla="*/ 974558 w 1371600"/>
              <a:gd name="connsiteY37" fmla="*/ 2624502 h 3057639"/>
              <a:gd name="connsiteX38" fmla="*/ 962526 w 1371600"/>
              <a:gd name="connsiteY38" fmla="*/ 2877165 h 3057639"/>
              <a:gd name="connsiteX39" fmla="*/ 974558 w 1371600"/>
              <a:gd name="connsiteY39" fmla="*/ 3057639 h 3057639"/>
              <a:gd name="connsiteX0" fmla="*/ 0 w 1371600"/>
              <a:gd name="connsiteY0" fmla="*/ 13649 h 3057639"/>
              <a:gd name="connsiteX1" fmla="*/ 366629 w 1371600"/>
              <a:gd name="connsiteY1" fmla="*/ 281 h 3057639"/>
              <a:gd name="connsiteX2" fmla="*/ 699690 w 1371600"/>
              <a:gd name="connsiteY2" fmla="*/ 26721 h 3057639"/>
              <a:gd name="connsiteX3" fmla="*/ 950495 w 1371600"/>
              <a:gd name="connsiteY3" fmla="*/ 97870 h 3057639"/>
              <a:gd name="connsiteX4" fmla="*/ 1034716 w 1371600"/>
              <a:gd name="connsiteY4" fmla="*/ 133965 h 3057639"/>
              <a:gd name="connsiteX5" fmla="*/ 1070810 w 1371600"/>
              <a:gd name="connsiteY5" fmla="*/ 145997 h 3057639"/>
              <a:gd name="connsiteX6" fmla="*/ 1130968 w 1371600"/>
              <a:gd name="connsiteY6" fmla="*/ 194123 h 3057639"/>
              <a:gd name="connsiteX7" fmla="*/ 1167063 w 1371600"/>
              <a:gd name="connsiteY7" fmla="*/ 230218 h 3057639"/>
              <a:gd name="connsiteX8" fmla="*/ 1191126 w 1371600"/>
              <a:gd name="connsiteY8" fmla="*/ 266312 h 3057639"/>
              <a:gd name="connsiteX9" fmla="*/ 1227221 w 1371600"/>
              <a:gd name="connsiteY9" fmla="*/ 278344 h 3057639"/>
              <a:gd name="connsiteX10" fmla="*/ 1299410 w 1371600"/>
              <a:gd name="connsiteY10" fmla="*/ 338502 h 3057639"/>
              <a:gd name="connsiteX11" fmla="*/ 1323474 w 1371600"/>
              <a:gd name="connsiteY11" fmla="*/ 434755 h 3057639"/>
              <a:gd name="connsiteX12" fmla="*/ 1347537 w 1371600"/>
              <a:gd name="connsiteY12" fmla="*/ 470849 h 3057639"/>
              <a:gd name="connsiteX13" fmla="*/ 1371600 w 1371600"/>
              <a:gd name="connsiteY13" fmla="*/ 675386 h 3057639"/>
              <a:gd name="connsiteX14" fmla="*/ 1359568 w 1371600"/>
              <a:gd name="connsiteY14" fmla="*/ 711481 h 3057639"/>
              <a:gd name="connsiteX15" fmla="*/ 1347537 w 1371600"/>
              <a:gd name="connsiteY15" fmla="*/ 771639 h 3057639"/>
              <a:gd name="connsiteX16" fmla="*/ 1335505 w 1371600"/>
              <a:gd name="connsiteY16" fmla="*/ 807734 h 3057639"/>
              <a:gd name="connsiteX17" fmla="*/ 1323474 w 1371600"/>
              <a:gd name="connsiteY17" fmla="*/ 867891 h 3057639"/>
              <a:gd name="connsiteX18" fmla="*/ 1299410 w 1371600"/>
              <a:gd name="connsiteY18" fmla="*/ 916018 h 3057639"/>
              <a:gd name="connsiteX19" fmla="*/ 1275347 w 1371600"/>
              <a:gd name="connsiteY19" fmla="*/ 1084460 h 3057639"/>
              <a:gd name="connsiteX20" fmla="*/ 1263316 w 1371600"/>
              <a:gd name="connsiteY20" fmla="*/ 1132586 h 3057639"/>
              <a:gd name="connsiteX21" fmla="*/ 1251284 w 1371600"/>
              <a:gd name="connsiteY21" fmla="*/ 1192744 h 3057639"/>
              <a:gd name="connsiteX22" fmla="*/ 1227221 w 1371600"/>
              <a:gd name="connsiteY22" fmla="*/ 1240870 h 3057639"/>
              <a:gd name="connsiteX23" fmla="*/ 1215189 w 1371600"/>
              <a:gd name="connsiteY23" fmla="*/ 1288997 h 3057639"/>
              <a:gd name="connsiteX24" fmla="*/ 1191126 w 1371600"/>
              <a:gd name="connsiteY24" fmla="*/ 1361186 h 3057639"/>
              <a:gd name="connsiteX25" fmla="*/ 1179095 w 1371600"/>
              <a:gd name="connsiteY25" fmla="*/ 1397281 h 3057639"/>
              <a:gd name="connsiteX26" fmla="*/ 1155031 w 1371600"/>
              <a:gd name="connsiteY26" fmla="*/ 1421344 h 3057639"/>
              <a:gd name="connsiteX27" fmla="*/ 1118937 w 1371600"/>
              <a:gd name="connsiteY27" fmla="*/ 1493534 h 3057639"/>
              <a:gd name="connsiteX28" fmla="*/ 1094874 w 1371600"/>
              <a:gd name="connsiteY28" fmla="*/ 1565723 h 3057639"/>
              <a:gd name="connsiteX29" fmla="*/ 1070810 w 1371600"/>
              <a:gd name="connsiteY29" fmla="*/ 1601818 h 3057639"/>
              <a:gd name="connsiteX30" fmla="*/ 1034716 w 1371600"/>
              <a:gd name="connsiteY30" fmla="*/ 1710102 h 3057639"/>
              <a:gd name="connsiteX31" fmla="*/ 1010653 w 1371600"/>
              <a:gd name="connsiteY31" fmla="*/ 1758228 h 3057639"/>
              <a:gd name="connsiteX32" fmla="*/ 998621 w 1371600"/>
              <a:gd name="connsiteY32" fmla="*/ 1806355 h 3057639"/>
              <a:gd name="connsiteX33" fmla="*/ 986589 w 1371600"/>
              <a:gd name="connsiteY33" fmla="*/ 1842449 h 3057639"/>
              <a:gd name="connsiteX34" fmla="*/ 974558 w 1371600"/>
              <a:gd name="connsiteY34" fmla="*/ 1998860 h 3057639"/>
              <a:gd name="connsiteX35" fmla="*/ 962526 w 1371600"/>
              <a:gd name="connsiteY35" fmla="*/ 2083081 h 3057639"/>
              <a:gd name="connsiteX36" fmla="*/ 974558 w 1371600"/>
              <a:gd name="connsiteY36" fmla="*/ 2624502 h 3057639"/>
              <a:gd name="connsiteX37" fmla="*/ 962526 w 1371600"/>
              <a:gd name="connsiteY37" fmla="*/ 2877165 h 3057639"/>
              <a:gd name="connsiteX38" fmla="*/ 974558 w 1371600"/>
              <a:gd name="connsiteY38" fmla="*/ 3057639 h 3057639"/>
              <a:gd name="connsiteX0" fmla="*/ 0 w 1371600"/>
              <a:gd name="connsiteY0" fmla="*/ 13649 h 3057639"/>
              <a:gd name="connsiteX1" fmla="*/ 366629 w 1371600"/>
              <a:gd name="connsiteY1" fmla="*/ 281 h 3057639"/>
              <a:gd name="connsiteX2" fmla="*/ 699690 w 1371600"/>
              <a:gd name="connsiteY2" fmla="*/ 26721 h 3057639"/>
              <a:gd name="connsiteX3" fmla="*/ 950495 w 1371600"/>
              <a:gd name="connsiteY3" fmla="*/ 97870 h 3057639"/>
              <a:gd name="connsiteX4" fmla="*/ 1034716 w 1371600"/>
              <a:gd name="connsiteY4" fmla="*/ 133965 h 3057639"/>
              <a:gd name="connsiteX5" fmla="*/ 1070810 w 1371600"/>
              <a:gd name="connsiteY5" fmla="*/ 145997 h 3057639"/>
              <a:gd name="connsiteX6" fmla="*/ 1130968 w 1371600"/>
              <a:gd name="connsiteY6" fmla="*/ 194123 h 3057639"/>
              <a:gd name="connsiteX7" fmla="*/ 1167063 w 1371600"/>
              <a:gd name="connsiteY7" fmla="*/ 230218 h 3057639"/>
              <a:gd name="connsiteX8" fmla="*/ 1227221 w 1371600"/>
              <a:gd name="connsiteY8" fmla="*/ 278344 h 3057639"/>
              <a:gd name="connsiteX9" fmla="*/ 1299410 w 1371600"/>
              <a:gd name="connsiteY9" fmla="*/ 338502 h 3057639"/>
              <a:gd name="connsiteX10" fmla="*/ 1323474 w 1371600"/>
              <a:gd name="connsiteY10" fmla="*/ 434755 h 3057639"/>
              <a:gd name="connsiteX11" fmla="*/ 1347537 w 1371600"/>
              <a:gd name="connsiteY11" fmla="*/ 470849 h 3057639"/>
              <a:gd name="connsiteX12" fmla="*/ 1371600 w 1371600"/>
              <a:gd name="connsiteY12" fmla="*/ 675386 h 3057639"/>
              <a:gd name="connsiteX13" fmla="*/ 1359568 w 1371600"/>
              <a:gd name="connsiteY13" fmla="*/ 711481 h 3057639"/>
              <a:gd name="connsiteX14" fmla="*/ 1347537 w 1371600"/>
              <a:gd name="connsiteY14" fmla="*/ 771639 h 3057639"/>
              <a:gd name="connsiteX15" fmla="*/ 1335505 w 1371600"/>
              <a:gd name="connsiteY15" fmla="*/ 807734 h 3057639"/>
              <a:gd name="connsiteX16" fmla="*/ 1323474 w 1371600"/>
              <a:gd name="connsiteY16" fmla="*/ 867891 h 3057639"/>
              <a:gd name="connsiteX17" fmla="*/ 1299410 w 1371600"/>
              <a:gd name="connsiteY17" fmla="*/ 916018 h 3057639"/>
              <a:gd name="connsiteX18" fmla="*/ 1275347 w 1371600"/>
              <a:gd name="connsiteY18" fmla="*/ 1084460 h 3057639"/>
              <a:gd name="connsiteX19" fmla="*/ 1263316 w 1371600"/>
              <a:gd name="connsiteY19" fmla="*/ 1132586 h 3057639"/>
              <a:gd name="connsiteX20" fmla="*/ 1251284 w 1371600"/>
              <a:gd name="connsiteY20" fmla="*/ 1192744 h 3057639"/>
              <a:gd name="connsiteX21" fmla="*/ 1227221 w 1371600"/>
              <a:gd name="connsiteY21" fmla="*/ 1240870 h 3057639"/>
              <a:gd name="connsiteX22" fmla="*/ 1215189 w 1371600"/>
              <a:gd name="connsiteY22" fmla="*/ 1288997 h 3057639"/>
              <a:gd name="connsiteX23" fmla="*/ 1191126 w 1371600"/>
              <a:gd name="connsiteY23" fmla="*/ 1361186 h 3057639"/>
              <a:gd name="connsiteX24" fmla="*/ 1179095 w 1371600"/>
              <a:gd name="connsiteY24" fmla="*/ 1397281 h 3057639"/>
              <a:gd name="connsiteX25" fmla="*/ 1155031 w 1371600"/>
              <a:gd name="connsiteY25" fmla="*/ 1421344 h 3057639"/>
              <a:gd name="connsiteX26" fmla="*/ 1118937 w 1371600"/>
              <a:gd name="connsiteY26" fmla="*/ 1493534 h 3057639"/>
              <a:gd name="connsiteX27" fmla="*/ 1094874 w 1371600"/>
              <a:gd name="connsiteY27" fmla="*/ 1565723 h 3057639"/>
              <a:gd name="connsiteX28" fmla="*/ 1070810 w 1371600"/>
              <a:gd name="connsiteY28" fmla="*/ 1601818 h 3057639"/>
              <a:gd name="connsiteX29" fmla="*/ 1034716 w 1371600"/>
              <a:gd name="connsiteY29" fmla="*/ 1710102 h 3057639"/>
              <a:gd name="connsiteX30" fmla="*/ 1010653 w 1371600"/>
              <a:gd name="connsiteY30" fmla="*/ 1758228 h 3057639"/>
              <a:gd name="connsiteX31" fmla="*/ 998621 w 1371600"/>
              <a:gd name="connsiteY31" fmla="*/ 1806355 h 3057639"/>
              <a:gd name="connsiteX32" fmla="*/ 986589 w 1371600"/>
              <a:gd name="connsiteY32" fmla="*/ 1842449 h 3057639"/>
              <a:gd name="connsiteX33" fmla="*/ 974558 w 1371600"/>
              <a:gd name="connsiteY33" fmla="*/ 1998860 h 3057639"/>
              <a:gd name="connsiteX34" fmla="*/ 962526 w 1371600"/>
              <a:gd name="connsiteY34" fmla="*/ 2083081 h 3057639"/>
              <a:gd name="connsiteX35" fmla="*/ 974558 w 1371600"/>
              <a:gd name="connsiteY35" fmla="*/ 2624502 h 3057639"/>
              <a:gd name="connsiteX36" fmla="*/ 962526 w 1371600"/>
              <a:gd name="connsiteY36" fmla="*/ 2877165 h 3057639"/>
              <a:gd name="connsiteX37" fmla="*/ 974558 w 1371600"/>
              <a:gd name="connsiteY37" fmla="*/ 3057639 h 3057639"/>
              <a:gd name="connsiteX0" fmla="*/ 0 w 1371600"/>
              <a:gd name="connsiteY0" fmla="*/ 13649 h 3057639"/>
              <a:gd name="connsiteX1" fmla="*/ 366629 w 1371600"/>
              <a:gd name="connsiteY1" fmla="*/ 281 h 3057639"/>
              <a:gd name="connsiteX2" fmla="*/ 699690 w 1371600"/>
              <a:gd name="connsiteY2" fmla="*/ 26721 h 3057639"/>
              <a:gd name="connsiteX3" fmla="*/ 950495 w 1371600"/>
              <a:gd name="connsiteY3" fmla="*/ 97870 h 3057639"/>
              <a:gd name="connsiteX4" fmla="*/ 1034716 w 1371600"/>
              <a:gd name="connsiteY4" fmla="*/ 133965 h 3057639"/>
              <a:gd name="connsiteX5" fmla="*/ 1070810 w 1371600"/>
              <a:gd name="connsiteY5" fmla="*/ 145997 h 3057639"/>
              <a:gd name="connsiteX6" fmla="*/ 1130968 w 1371600"/>
              <a:gd name="connsiteY6" fmla="*/ 194123 h 3057639"/>
              <a:gd name="connsiteX7" fmla="*/ 1167063 w 1371600"/>
              <a:gd name="connsiteY7" fmla="*/ 230218 h 3057639"/>
              <a:gd name="connsiteX8" fmla="*/ 1227221 w 1371600"/>
              <a:gd name="connsiteY8" fmla="*/ 278344 h 3057639"/>
              <a:gd name="connsiteX9" fmla="*/ 1299410 w 1371600"/>
              <a:gd name="connsiteY9" fmla="*/ 338502 h 3057639"/>
              <a:gd name="connsiteX10" fmla="*/ 1347537 w 1371600"/>
              <a:gd name="connsiteY10" fmla="*/ 470849 h 3057639"/>
              <a:gd name="connsiteX11" fmla="*/ 1371600 w 1371600"/>
              <a:gd name="connsiteY11" fmla="*/ 675386 h 3057639"/>
              <a:gd name="connsiteX12" fmla="*/ 1359568 w 1371600"/>
              <a:gd name="connsiteY12" fmla="*/ 711481 h 3057639"/>
              <a:gd name="connsiteX13" fmla="*/ 1347537 w 1371600"/>
              <a:gd name="connsiteY13" fmla="*/ 771639 h 3057639"/>
              <a:gd name="connsiteX14" fmla="*/ 1335505 w 1371600"/>
              <a:gd name="connsiteY14" fmla="*/ 807734 h 3057639"/>
              <a:gd name="connsiteX15" fmla="*/ 1323474 w 1371600"/>
              <a:gd name="connsiteY15" fmla="*/ 867891 h 3057639"/>
              <a:gd name="connsiteX16" fmla="*/ 1299410 w 1371600"/>
              <a:gd name="connsiteY16" fmla="*/ 916018 h 3057639"/>
              <a:gd name="connsiteX17" fmla="*/ 1275347 w 1371600"/>
              <a:gd name="connsiteY17" fmla="*/ 1084460 h 3057639"/>
              <a:gd name="connsiteX18" fmla="*/ 1263316 w 1371600"/>
              <a:gd name="connsiteY18" fmla="*/ 1132586 h 3057639"/>
              <a:gd name="connsiteX19" fmla="*/ 1251284 w 1371600"/>
              <a:gd name="connsiteY19" fmla="*/ 1192744 h 3057639"/>
              <a:gd name="connsiteX20" fmla="*/ 1227221 w 1371600"/>
              <a:gd name="connsiteY20" fmla="*/ 1240870 h 3057639"/>
              <a:gd name="connsiteX21" fmla="*/ 1215189 w 1371600"/>
              <a:gd name="connsiteY21" fmla="*/ 1288997 h 3057639"/>
              <a:gd name="connsiteX22" fmla="*/ 1191126 w 1371600"/>
              <a:gd name="connsiteY22" fmla="*/ 1361186 h 3057639"/>
              <a:gd name="connsiteX23" fmla="*/ 1179095 w 1371600"/>
              <a:gd name="connsiteY23" fmla="*/ 1397281 h 3057639"/>
              <a:gd name="connsiteX24" fmla="*/ 1155031 w 1371600"/>
              <a:gd name="connsiteY24" fmla="*/ 1421344 h 3057639"/>
              <a:gd name="connsiteX25" fmla="*/ 1118937 w 1371600"/>
              <a:gd name="connsiteY25" fmla="*/ 1493534 h 3057639"/>
              <a:gd name="connsiteX26" fmla="*/ 1094874 w 1371600"/>
              <a:gd name="connsiteY26" fmla="*/ 1565723 h 3057639"/>
              <a:gd name="connsiteX27" fmla="*/ 1070810 w 1371600"/>
              <a:gd name="connsiteY27" fmla="*/ 1601818 h 3057639"/>
              <a:gd name="connsiteX28" fmla="*/ 1034716 w 1371600"/>
              <a:gd name="connsiteY28" fmla="*/ 1710102 h 3057639"/>
              <a:gd name="connsiteX29" fmla="*/ 1010653 w 1371600"/>
              <a:gd name="connsiteY29" fmla="*/ 1758228 h 3057639"/>
              <a:gd name="connsiteX30" fmla="*/ 998621 w 1371600"/>
              <a:gd name="connsiteY30" fmla="*/ 1806355 h 3057639"/>
              <a:gd name="connsiteX31" fmla="*/ 986589 w 1371600"/>
              <a:gd name="connsiteY31" fmla="*/ 1842449 h 3057639"/>
              <a:gd name="connsiteX32" fmla="*/ 974558 w 1371600"/>
              <a:gd name="connsiteY32" fmla="*/ 1998860 h 3057639"/>
              <a:gd name="connsiteX33" fmla="*/ 962526 w 1371600"/>
              <a:gd name="connsiteY33" fmla="*/ 2083081 h 3057639"/>
              <a:gd name="connsiteX34" fmla="*/ 974558 w 1371600"/>
              <a:gd name="connsiteY34" fmla="*/ 2624502 h 3057639"/>
              <a:gd name="connsiteX35" fmla="*/ 962526 w 1371600"/>
              <a:gd name="connsiteY35" fmla="*/ 2877165 h 3057639"/>
              <a:gd name="connsiteX36" fmla="*/ 974558 w 1371600"/>
              <a:gd name="connsiteY36" fmla="*/ 3057639 h 3057639"/>
              <a:gd name="connsiteX0" fmla="*/ 0 w 1371600"/>
              <a:gd name="connsiteY0" fmla="*/ 13649 h 3057639"/>
              <a:gd name="connsiteX1" fmla="*/ 366629 w 1371600"/>
              <a:gd name="connsiteY1" fmla="*/ 281 h 3057639"/>
              <a:gd name="connsiteX2" fmla="*/ 699690 w 1371600"/>
              <a:gd name="connsiteY2" fmla="*/ 26721 h 3057639"/>
              <a:gd name="connsiteX3" fmla="*/ 950495 w 1371600"/>
              <a:gd name="connsiteY3" fmla="*/ 97870 h 3057639"/>
              <a:gd name="connsiteX4" fmla="*/ 1034716 w 1371600"/>
              <a:gd name="connsiteY4" fmla="*/ 133965 h 3057639"/>
              <a:gd name="connsiteX5" fmla="*/ 1070810 w 1371600"/>
              <a:gd name="connsiteY5" fmla="*/ 145997 h 3057639"/>
              <a:gd name="connsiteX6" fmla="*/ 1130968 w 1371600"/>
              <a:gd name="connsiteY6" fmla="*/ 194123 h 3057639"/>
              <a:gd name="connsiteX7" fmla="*/ 1167063 w 1371600"/>
              <a:gd name="connsiteY7" fmla="*/ 230218 h 3057639"/>
              <a:gd name="connsiteX8" fmla="*/ 1227221 w 1371600"/>
              <a:gd name="connsiteY8" fmla="*/ 278344 h 3057639"/>
              <a:gd name="connsiteX9" fmla="*/ 1299410 w 1371600"/>
              <a:gd name="connsiteY9" fmla="*/ 338502 h 3057639"/>
              <a:gd name="connsiteX10" fmla="*/ 1347537 w 1371600"/>
              <a:gd name="connsiteY10" fmla="*/ 470849 h 3057639"/>
              <a:gd name="connsiteX11" fmla="*/ 1371600 w 1371600"/>
              <a:gd name="connsiteY11" fmla="*/ 675386 h 3057639"/>
              <a:gd name="connsiteX12" fmla="*/ 1359568 w 1371600"/>
              <a:gd name="connsiteY12" fmla="*/ 711481 h 3057639"/>
              <a:gd name="connsiteX13" fmla="*/ 1347537 w 1371600"/>
              <a:gd name="connsiteY13" fmla="*/ 771639 h 3057639"/>
              <a:gd name="connsiteX14" fmla="*/ 1335505 w 1371600"/>
              <a:gd name="connsiteY14" fmla="*/ 807734 h 3057639"/>
              <a:gd name="connsiteX15" fmla="*/ 1323474 w 1371600"/>
              <a:gd name="connsiteY15" fmla="*/ 867891 h 3057639"/>
              <a:gd name="connsiteX16" fmla="*/ 1275347 w 1371600"/>
              <a:gd name="connsiteY16" fmla="*/ 1084460 h 3057639"/>
              <a:gd name="connsiteX17" fmla="*/ 1263316 w 1371600"/>
              <a:gd name="connsiteY17" fmla="*/ 1132586 h 3057639"/>
              <a:gd name="connsiteX18" fmla="*/ 1251284 w 1371600"/>
              <a:gd name="connsiteY18" fmla="*/ 1192744 h 3057639"/>
              <a:gd name="connsiteX19" fmla="*/ 1227221 w 1371600"/>
              <a:gd name="connsiteY19" fmla="*/ 1240870 h 3057639"/>
              <a:gd name="connsiteX20" fmla="*/ 1215189 w 1371600"/>
              <a:gd name="connsiteY20" fmla="*/ 1288997 h 3057639"/>
              <a:gd name="connsiteX21" fmla="*/ 1191126 w 1371600"/>
              <a:gd name="connsiteY21" fmla="*/ 1361186 h 3057639"/>
              <a:gd name="connsiteX22" fmla="*/ 1179095 w 1371600"/>
              <a:gd name="connsiteY22" fmla="*/ 1397281 h 3057639"/>
              <a:gd name="connsiteX23" fmla="*/ 1155031 w 1371600"/>
              <a:gd name="connsiteY23" fmla="*/ 1421344 h 3057639"/>
              <a:gd name="connsiteX24" fmla="*/ 1118937 w 1371600"/>
              <a:gd name="connsiteY24" fmla="*/ 1493534 h 3057639"/>
              <a:gd name="connsiteX25" fmla="*/ 1094874 w 1371600"/>
              <a:gd name="connsiteY25" fmla="*/ 1565723 h 3057639"/>
              <a:gd name="connsiteX26" fmla="*/ 1070810 w 1371600"/>
              <a:gd name="connsiteY26" fmla="*/ 1601818 h 3057639"/>
              <a:gd name="connsiteX27" fmla="*/ 1034716 w 1371600"/>
              <a:gd name="connsiteY27" fmla="*/ 1710102 h 3057639"/>
              <a:gd name="connsiteX28" fmla="*/ 1010653 w 1371600"/>
              <a:gd name="connsiteY28" fmla="*/ 1758228 h 3057639"/>
              <a:gd name="connsiteX29" fmla="*/ 998621 w 1371600"/>
              <a:gd name="connsiteY29" fmla="*/ 1806355 h 3057639"/>
              <a:gd name="connsiteX30" fmla="*/ 986589 w 1371600"/>
              <a:gd name="connsiteY30" fmla="*/ 1842449 h 3057639"/>
              <a:gd name="connsiteX31" fmla="*/ 974558 w 1371600"/>
              <a:gd name="connsiteY31" fmla="*/ 1998860 h 3057639"/>
              <a:gd name="connsiteX32" fmla="*/ 962526 w 1371600"/>
              <a:gd name="connsiteY32" fmla="*/ 2083081 h 3057639"/>
              <a:gd name="connsiteX33" fmla="*/ 974558 w 1371600"/>
              <a:gd name="connsiteY33" fmla="*/ 2624502 h 3057639"/>
              <a:gd name="connsiteX34" fmla="*/ 962526 w 1371600"/>
              <a:gd name="connsiteY34" fmla="*/ 2877165 h 3057639"/>
              <a:gd name="connsiteX35" fmla="*/ 974558 w 1371600"/>
              <a:gd name="connsiteY35" fmla="*/ 3057639 h 3057639"/>
              <a:gd name="connsiteX0" fmla="*/ 0 w 1371600"/>
              <a:gd name="connsiteY0" fmla="*/ 13649 h 3057639"/>
              <a:gd name="connsiteX1" fmla="*/ 366629 w 1371600"/>
              <a:gd name="connsiteY1" fmla="*/ 281 h 3057639"/>
              <a:gd name="connsiteX2" fmla="*/ 699690 w 1371600"/>
              <a:gd name="connsiteY2" fmla="*/ 26721 h 3057639"/>
              <a:gd name="connsiteX3" fmla="*/ 950495 w 1371600"/>
              <a:gd name="connsiteY3" fmla="*/ 97870 h 3057639"/>
              <a:gd name="connsiteX4" fmla="*/ 1034716 w 1371600"/>
              <a:gd name="connsiteY4" fmla="*/ 133965 h 3057639"/>
              <a:gd name="connsiteX5" fmla="*/ 1070810 w 1371600"/>
              <a:gd name="connsiteY5" fmla="*/ 145997 h 3057639"/>
              <a:gd name="connsiteX6" fmla="*/ 1130968 w 1371600"/>
              <a:gd name="connsiteY6" fmla="*/ 194123 h 3057639"/>
              <a:gd name="connsiteX7" fmla="*/ 1227221 w 1371600"/>
              <a:gd name="connsiteY7" fmla="*/ 278344 h 3057639"/>
              <a:gd name="connsiteX8" fmla="*/ 1299410 w 1371600"/>
              <a:gd name="connsiteY8" fmla="*/ 338502 h 3057639"/>
              <a:gd name="connsiteX9" fmla="*/ 1347537 w 1371600"/>
              <a:gd name="connsiteY9" fmla="*/ 470849 h 3057639"/>
              <a:gd name="connsiteX10" fmla="*/ 1371600 w 1371600"/>
              <a:gd name="connsiteY10" fmla="*/ 675386 h 3057639"/>
              <a:gd name="connsiteX11" fmla="*/ 1359568 w 1371600"/>
              <a:gd name="connsiteY11" fmla="*/ 711481 h 3057639"/>
              <a:gd name="connsiteX12" fmla="*/ 1347537 w 1371600"/>
              <a:gd name="connsiteY12" fmla="*/ 771639 h 3057639"/>
              <a:gd name="connsiteX13" fmla="*/ 1335505 w 1371600"/>
              <a:gd name="connsiteY13" fmla="*/ 807734 h 3057639"/>
              <a:gd name="connsiteX14" fmla="*/ 1323474 w 1371600"/>
              <a:gd name="connsiteY14" fmla="*/ 867891 h 3057639"/>
              <a:gd name="connsiteX15" fmla="*/ 1275347 w 1371600"/>
              <a:gd name="connsiteY15" fmla="*/ 1084460 h 3057639"/>
              <a:gd name="connsiteX16" fmla="*/ 1263316 w 1371600"/>
              <a:gd name="connsiteY16" fmla="*/ 1132586 h 3057639"/>
              <a:gd name="connsiteX17" fmla="*/ 1251284 w 1371600"/>
              <a:gd name="connsiteY17" fmla="*/ 1192744 h 3057639"/>
              <a:gd name="connsiteX18" fmla="*/ 1227221 w 1371600"/>
              <a:gd name="connsiteY18" fmla="*/ 1240870 h 3057639"/>
              <a:gd name="connsiteX19" fmla="*/ 1215189 w 1371600"/>
              <a:gd name="connsiteY19" fmla="*/ 1288997 h 3057639"/>
              <a:gd name="connsiteX20" fmla="*/ 1191126 w 1371600"/>
              <a:gd name="connsiteY20" fmla="*/ 1361186 h 3057639"/>
              <a:gd name="connsiteX21" fmla="*/ 1179095 w 1371600"/>
              <a:gd name="connsiteY21" fmla="*/ 1397281 h 3057639"/>
              <a:gd name="connsiteX22" fmla="*/ 1155031 w 1371600"/>
              <a:gd name="connsiteY22" fmla="*/ 1421344 h 3057639"/>
              <a:gd name="connsiteX23" fmla="*/ 1118937 w 1371600"/>
              <a:gd name="connsiteY23" fmla="*/ 1493534 h 3057639"/>
              <a:gd name="connsiteX24" fmla="*/ 1094874 w 1371600"/>
              <a:gd name="connsiteY24" fmla="*/ 1565723 h 3057639"/>
              <a:gd name="connsiteX25" fmla="*/ 1070810 w 1371600"/>
              <a:gd name="connsiteY25" fmla="*/ 1601818 h 3057639"/>
              <a:gd name="connsiteX26" fmla="*/ 1034716 w 1371600"/>
              <a:gd name="connsiteY26" fmla="*/ 1710102 h 3057639"/>
              <a:gd name="connsiteX27" fmla="*/ 1010653 w 1371600"/>
              <a:gd name="connsiteY27" fmla="*/ 1758228 h 3057639"/>
              <a:gd name="connsiteX28" fmla="*/ 998621 w 1371600"/>
              <a:gd name="connsiteY28" fmla="*/ 1806355 h 3057639"/>
              <a:gd name="connsiteX29" fmla="*/ 986589 w 1371600"/>
              <a:gd name="connsiteY29" fmla="*/ 1842449 h 3057639"/>
              <a:gd name="connsiteX30" fmla="*/ 974558 w 1371600"/>
              <a:gd name="connsiteY30" fmla="*/ 1998860 h 3057639"/>
              <a:gd name="connsiteX31" fmla="*/ 962526 w 1371600"/>
              <a:gd name="connsiteY31" fmla="*/ 2083081 h 3057639"/>
              <a:gd name="connsiteX32" fmla="*/ 974558 w 1371600"/>
              <a:gd name="connsiteY32" fmla="*/ 2624502 h 3057639"/>
              <a:gd name="connsiteX33" fmla="*/ 962526 w 1371600"/>
              <a:gd name="connsiteY33" fmla="*/ 2877165 h 3057639"/>
              <a:gd name="connsiteX34" fmla="*/ 974558 w 1371600"/>
              <a:gd name="connsiteY34" fmla="*/ 3057639 h 3057639"/>
              <a:gd name="connsiteX0" fmla="*/ 0 w 1371600"/>
              <a:gd name="connsiteY0" fmla="*/ 13649 h 3057639"/>
              <a:gd name="connsiteX1" fmla="*/ 366629 w 1371600"/>
              <a:gd name="connsiteY1" fmla="*/ 281 h 3057639"/>
              <a:gd name="connsiteX2" fmla="*/ 699690 w 1371600"/>
              <a:gd name="connsiteY2" fmla="*/ 26721 h 3057639"/>
              <a:gd name="connsiteX3" fmla="*/ 950495 w 1371600"/>
              <a:gd name="connsiteY3" fmla="*/ 97870 h 3057639"/>
              <a:gd name="connsiteX4" fmla="*/ 1034716 w 1371600"/>
              <a:gd name="connsiteY4" fmla="*/ 133965 h 3057639"/>
              <a:gd name="connsiteX5" fmla="*/ 1070810 w 1371600"/>
              <a:gd name="connsiteY5" fmla="*/ 145997 h 3057639"/>
              <a:gd name="connsiteX6" fmla="*/ 1130968 w 1371600"/>
              <a:gd name="connsiteY6" fmla="*/ 194123 h 3057639"/>
              <a:gd name="connsiteX7" fmla="*/ 1227221 w 1371600"/>
              <a:gd name="connsiteY7" fmla="*/ 278344 h 3057639"/>
              <a:gd name="connsiteX8" fmla="*/ 1299410 w 1371600"/>
              <a:gd name="connsiteY8" fmla="*/ 338502 h 3057639"/>
              <a:gd name="connsiteX9" fmla="*/ 1347537 w 1371600"/>
              <a:gd name="connsiteY9" fmla="*/ 470849 h 3057639"/>
              <a:gd name="connsiteX10" fmla="*/ 1371600 w 1371600"/>
              <a:gd name="connsiteY10" fmla="*/ 675386 h 3057639"/>
              <a:gd name="connsiteX11" fmla="*/ 1359568 w 1371600"/>
              <a:gd name="connsiteY11" fmla="*/ 711481 h 3057639"/>
              <a:gd name="connsiteX12" fmla="*/ 1347537 w 1371600"/>
              <a:gd name="connsiteY12" fmla="*/ 771639 h 3057639"/>
              <a:gd name="connsiteX13" fmla="*/ 1335505 w 1371600"/>
              <a:gd name="connsiteY13" fmla="*/ 807734 h 3057639"/>
              <a:gd name="connsiteX14" fmla="*/ 1323474 w 1371600"/>
              <a:gd name="connsiteY14" fmla="*/ 867891 h 3057639"/>
              <a:gd name="connsiteX15" fmla="*/ 1275347 w 1371600"/>
              <a:gd name="connsiteY15" fmla="*/ 1084460 h 3057639"/>
              <a:gd name="connsiteX16" fmla="*/ 1263316 w 1371600"/>
              <a:gd name="connsiteY16" fmla="*/ 1132586 h 3057639"/>
              <a:gd name="connsiteX17" fmla="*/ 1251284 w 1371600"/>
              <a:gd name="connsiteY17" fmla="*/ 1192744 h 3057639"/>
              <a:gd name="connsiteX18" fmla="*/ 1227221 w 1371600"/>
              <a:gd name="connsiteY18" fmla="*/ 1240870 h 3057639"/>
              <a:gd name="connsiteX19" fmla="*/ 1215189 w 1371600"/>
              <a:gd name="connsiteY19" fmla="*/ 1288997 h 3057639"/>
              <a:gd name="connsiteX20" fmla="*/ 1191126 w 1371600"/>
              <a:gd name="connsiteY20" fmla="*/ 1361186 h 3057639"/>
              <a:gd name="connsiteX21" fmla="*/ 1179095 w 1371600"/>
              <a:gd name="connsiteY21" fmla="*/ 1397281 h 3057639"/>
              <a:gd name="connsiteX22" fmla="*/ 1155031 w 1371600"/>
              <a:gd name="connsiteY22" fmla="*/ 1421344 h 3057639"/>
              <a:gd name="connsiteX23" fmla="*/ 1118937 w 1371600"/>
              <a:gd name="connsiteY23" fmla="*/ 1493534 h 3057639"/>
              <a:gd name="connsiteX24" fmla="*/ 1094874 w 1371600"/>
              <a:gd name="connsiteY24" fmla="*/ 1565723 h 3057639"/>
              <a:gd name="connsiteX25" fmla="*/ 1070810 w 1371600"/>
              <a:gd name="connsiteY25" fmla="*/ 1601818 h 3057639"/>
              <a:gd name="connsiteX26" fmla="*/ 1034716 w 1371600"/>
              <a:gd name="connsiteY26" fmla="*/ 1710102 h 3057639"/>
              <a:gd name="connsiteX27" fmla="*/ 1010653 w 1371600"/>
              <a:gd name="connsiteY27" fmla="*/ 1758228 h 3057639"/>
              <a:gd name="connsiteX28" fmla="*/ 998621 w 1371600"/>
              <a:gd name="connsiteY28" fmla="*/ 1806355 h 3057639"/>
              <a:gd name="connsiteX29" fmla="*/ 986589 w 1371600"/>
              <a:gd name="connsiteY29" fmla="*/ 1842449 h 3057639"/>
              <a:gd name="connsiteX30" fmla="*/ 974558 w 1371600"/>
              <a:gd name="connsiteY30" fmla="*/ 1998860 h 3057639"/>
              <a:gd name="connsiteX31" fmla="*/ 962526 w 1371600"/>
              <a:gd name="connsiteY31" fmla="*/ 2083081 h 3057639"/>
              <a:gd name="connsiteX32" fmla="*/ 974558 w 1371600"/>
              <a:gd name="connsiteY32" fmla="*/ 2624502 h 3057639"/>
              <a:gd name="connsiteX33" fmla="*/ 962526 w 1371600"/>
              <a:gd name="connsiteY33" fmla="*/ 2877165 h 3057639"/>
              <a:gd name="connsiteX34" fmla="*/ 974558 w 1371600"/>
              <a:gd name="connsiteY34" fmla="*/ 3057639 h 3057639"/>
              <a:gd name="connsiteX0" fmla="*/ 0 w 1371600"/>
              <a:gd name="connsiteY0" fmla="*/ 13649 h 3057639"/>
              <a:gd name="connsiteX1" fmla="*/ 366629 w 1371600"/>
              <a:gd name="connsiteY1" fmla="*/ 281 h 3057639"/>
              <a:gd name="connsiteX2" fmla="*/ 699690 w 1371600"/>
              <a:gd name="connsiteY2" fmla="*/ 26721 h 3057639"/>
              <a:gd name="connsiteX3" fmla="*/ 950495 w 1371600"/>
              <a:gd name="connsiteY3" fmla="*/ 97870 h 3057639"/>
              <a:gd name="connsiteX4" fmla="*/ 1034716 w 1371600"/>
              <a:gd name="connsiteY4" fmla="*/ 133965 h 3057639"/>
              <a:gd name="connsiteX5" fmla="*/ 1070810 w 1371600"/>
              <a:gd name="connsiteY5" fmla="*/ 145997 h 3057639"/>
              <a:gd name="connsiteX6" fmla="*/ 1130968 w 1371600"/>
              <a:gd name="connsiteY6" fmla="*/ 194123 h 3057639"/>
              <a:gd name="connsiteX7" fmla="*/ 1299410 w 1371600"/>
              <a:gd name="connsiteY7" fmla="*/ 338502 h 3057639"/>
              <a:gd name="connsiteX8" fmla="*/ 1347537 w 1371600"/>
              <a:gd name="connsiteY8" fmla="*/ 470849 h 3057639"/>
              <a:gd name="connsiteX9" fmla="*/ 1371600 w 1371600"/>
              <a:gd name="connsiteY9" fmla="*/ 675386 h 3057639"/>
              <a:gd name="connsiteX10" fmla="*/ 1359568 w 1371600"/>
              <a:gd name="connsiteY10" fmla="*/ 711481 h 3057639"/>
              <a:gd name="connsiteX11" fmla="*/ 1347537 w 1371600"/>
              <a:gd name="connsiteY11" fmla="*/ 771639 h 3057639"/>
              <a:gd name="connsiteX12" fmla="*/ 1335505 w 1371600"/>
              <a:gd name="connsiteY12" fmla="*/ 807734 h 3057639"/>
              <a:gd name="connsiteX13" fmla="*/ 1323474 w 1371600"/>
              <a:gd name="connsiteY13" fmla="*/ 867891 h 3057639"/>
              <a:gd name="connsiteX14" fmla="*/ 1275347 w 1371600"/>
              <a:gd name="connsiteY14" fmla="*/ 1084460 h 3057639"/>
              <a:gd name="connsiteX15" fmla="*/ 1263316 w 1371600"/>
              <a:gd name="connsiteY15" fmla="*/ 1132586 h 3057639"/>
              <a:gd name="connsiteX16" fmla="*/ 1251284 w 1371600"/>
              <a:gd name="connsiteY16" fmla="*/ 1192744 h 3057639"/>
              <a:gd name="connsiteX17" fmla="*/ 1227221 w 1371600"/>
              <a:gd name="connsiteY17" fmla="*/ 1240870 h 3057639"/>
              <a:gd name="connsiteX18" fmla="*/ 1215189 w 1371600"/>
              <a:gd name="connsiteY18" fmla="*/ 1288997 h 3057639"/>
              <a:gd name="connsiteX19" fmla="*/ 1191126 w 1371600"/>
              <a:gd name="connsiteY19" fmla="*/ 1361186 h 3057639"/>
              <a:gd name="connsiteX20" fmla="*/ 1179095 w 1371600"/>
              <a:gd name="connsiteY20" fmla="*/ 1397281 h 3057639"/>
              <a:gd name="connsiteX21" fmla="*/ 1155031 w 1371600"/>
              <a:gd name="connsiteY21" fmla="*/ 1421344 h 3057639"/>
              <a:gd name="connsiteX22" fmla="*/ 1118937 w 1371600"/>
              <a:gd name="connsiteY22" fmla="*/ 1493534 h 3057639"/>
              <a:gd name="connsiteX23" fmla="*/ 1094874 w 1371600"/>
              <a:gd name="connsiteY23" fmla="*/ 1565723 h 3057639"/>
              <a:gd name="connsiteX24" fmla="*/ 1070810 w 1371600"/>
              <a:gd name="connsiteY24" fmla="*/ 1601818 h 3057639"/>
              <a:gd name="connsiteX25" fmla="*/ 1034716 w 1371600"/>
              <a:gd name="connsiteY25" fmla="*/ 1710102 h 3057639"/>
              <a:gd name="connsiteX26" fmla="*/ 1010653 w 1371600"/>
              <a:gd name="connsiteY26" fmla="*/ 1758228 h 3057639"/>
              <a:gd name="connsiteX27" fmla="*/ 998621 w 1371600"/>
              <a:gd name="connsiteY27" fmla="*/ 1806355 h 3057639"/>
              <a:gd name="connsiteX28" fmla="*/ 986589 w 1371600"/>
              <a:gd name="connsiteY28" fmla="*/ 1842449 h 3057639"/>
              <a:gd name="connsiteX29" fmla="*/ 974558 w 1371600"/>
              <a:gd name="connsiteY29" fmla="*/ 1998860 h 3057639"/>
              <a:gd name="connsiteX30" fmla="*/ 962526 w 1371600"/>
              <a:gd name="connsiteY30" fmla="*/ 2083081 h 3057639"/>
              <a:gd name="connsiteX31" fmla="*/ 974558 w 1371600"/>
              <a:gd name="connsiteY31" fmla="*/ 2624502 h 3057639"/>
              <a:gd name="connsiteX32" fmla="*/ 962526 w 1371600"/>
              <a:gd name="connsiteY32" fmla="*/ 2877165 h 3057639"/>
              <a:gd name="connsiteX33" fmla="*/ 974558 w 1371600"/>
              <a:gd name="connsiteY33" fmla="*/ 3057639 h 3057639"/>
              <a:gd name="connsiteX0" fmla="*/ 0 w 1371600"/>
              <a:gd name="connsiteY0" fmla="*/ 13649 h 3057639"/>
              <a:gd name="connsiteX1" fmla="*/ 366629 w 1371600"/>
              <a:gd name="connsiteY1" fmla="*/ 281 h 3057639"/>
              <a:gd name="connsiteX2" fmla="*/ 699690 w 1371600"/>
              <a:gd name="connsiteY2" fmla="*/ 26721 h 3057639"/>
              <a:gd name="connsiteX3" fmla="*/ 950495 w 1371600"/>
              <a:gd name="connsiteY3" fmla="*/ 97870 h 3057639"/>
              <a:gd name="connsiteX4" fmla="*/ 1034716 w 1371600"/>
              <a:gd name="connsiteY4" fmla="*/ 133965 h 3057639"/>
              <a:gd name="connsiteX5" fmla="*/ 1070810 w 1371600"/>
              <a:gd name="connsiteY5" fmla="*/ 145997 h 3057639"/>
              <a:gd name="connsiteX6" fmla="*/ 1130968 w 1371600"/>
              <a:gd name="connsiteY6" fmla="*/ 194123 h 3057639"/>
              <a:gd name="connsiteX7" fmla="*/ 1299410 w 1371600"/>
              <a:gd name="connsiteY7" fmla="*/ 338502 h 3057639"/>
              <a:gd name="connsiteX8" fmla="*/ 1347537 w 1371600"/>
              <a:gd name="connsiteY8" fmla="*/ 470849 h 3057639"/>
              <a:gd name="connsiteX9" fmla="*/ 1371600 w 1371600"/>
              <a:gd name="connsiteY9" fmla="*/ 675386 h 3057639"/>
              <a:gd name="connsiteX10" fmla="*/ 1359568 w 1371600"/>
              <a:gd name="connsiteY10" fmla="*/ 711481 h 3057639"/>
              <a:gd name="connsiteX11" fmla="*/ 1347537 w 1371600"/>
              <a:gd name="connsiteY11" fmla="*/ 771639 h 3057639"/>
              <a:gd name="connsiteX12" fmla="*/ 1335505 w 1371600"/>
              <a:gd name="connsiteY12" fmla="*/ 807734 h 3057639"/>
              <a:gd name="connsiteX13" fmla="*/ 1323474 w 1371600"/>
              <a:gd name="connsiteY13" fmla="*/ 867891 h 3057639"/>
              <a:gd name="connsiteX14" fmla="*/ 1275347 w 1371600"/>
              <a:gd name="connsiteY14" fmla="*/ 1084460 h 3057639"/>
              <a:gd name="connsiteX15" fmla="*/ 1263316 w 1371600"/>
              <a:gd name="connsiteY15" fmla="*/ 1132586 h 3057639"/>
              <a:gd name="connsiteX16" fmla="*/ 1251284 w 1371600"/>
              <a:gd name="connsiteY16" fmla="*/ 1192744 h 3057639"/>
              <a:gd name="connsiteX17" fmla="*/ 1227221 w 1371600"/>
              <a:gd name="connsiteY17" fmla="*/ 1240870 h 3057639"/>
              <a:gd name="connsiteX18" fmla="*/ 1215189 w 1371600"/>
              <a:gd name="connsiteY18" fmla="*/ 1288997 h 3057639"/>
              <a:gd name="connsiteX19" fmla="*/ 1191126 w 1371600"/>
              <a:gd name="connsiteY19" fmla="*/ 1361186 h 3057639"/>
              <a:gd name="connsiteX20" fmla="*/ 1179095 w 1371600"/>
              <a:gd name="connsiteY20" fmla="*/ 1397281 h 3057639"/>
              <a:gd name="connsiteX21" fmla="*/ 1155031 w 1371600"/>
              <a:gd name="connsiteY21" fmla="*/ 1421344 h 3057639"/>
              <a:gd name="connsiteX22" fmla="*/ 1118937 w 1371600"/>
              <a:gd name="connsiteY22" fmla="*/ 1493534 h 3057639"/>
              <a:gd name="connsiteX23" fmla="*/ 1094874 w 1371600"/>
              <a:gd name="connsiteY23" fmla="*/ 1565723 h 3057639"/>
              <a:gd name="connsiteX24" fmla="*/ 1070810 w 1371600"/>
              <a:gd name="connsiteY24" fmla="*/ 1601818 h 3057639"/>
              <a:gd name="connsiteX25" fmla="*/ 1034716 w 1371600"/>
              <a:gd name="connsiteY25" fmla="*/ 1710102 h 3057639"/>
              <a:gd name="connsiteX26" fmla="*/ 1010653 w 1371600"/>
              <a:gd name="connsiteY26" fmla="*/ 1758228 h 3057639"/>
              <a:gd name="connsiteX27" fmla="*/ 998621 w 1371600"/>
              <a:gd name="connsiteY27" fmla="*/ 1806355 h 3057639"/>
              <a:gd name="connsiteX28" fmla="*/ 986589 w 1371600"/>
              <a:gd name="connsiteY28" fmla="*/ 1842449 h 3057639"/>
              <a:gd name="connsiteX29" fmla="*/ 974558 w 1371600"/>
              <a:gd name="connsiteY29" fmla="*/ 1998860 h 3057639"/>
              <a:gd name="connsiteX30" fmla="*/ 962526 w 1371600"/>
              <a:gd name="connsiteY30" fmla="*/ 2083081 h 3057639"/>
              <a:gd name="connsiteX31" fmla="*/ 974558 w 1371600"/>
              <a:gd name="connsiteY31" fmla="*/ 2624502 h 3057639"/>
              <a:gd name="connsiteX32" fmla="*/ 962526 w 1371600"/>
              <a:gd name="connsiteY32" fmla="*/ 2877165 h 3057639"/>
              <a:gd name="connsiteX33" fmla="*/ 974558 w 1371600"/>
              <a:gd name="connsiteY33" fmla="*/ 3057639 h 3057639"/>
              <a:gd name="connsiteX0" fmla="*/ 0 w 1374495"/>
              <a:gd name="connsiteY0" fmla="*/ 13649 h 3057639"/>
              <a:gd name="connsiteX1" fmla="*/ 366629 w 1374495"/>
              <a:gd name="connsiteY1" fmla="*/ 281 h 3057639"/>
              <a:gd name="connsiteX2" fmla="*/ 699690 w 1374495"/>
              <a:gd name="connsiteY2" fmla="*/ 26721 h 3057639"/>
              <a:gd name="connsiteX3" fmla="*/ 950495 w 1374495"/>
              <a:gd name="connsiteY3" fmla="*/ 97870 h 3057639"/>
              <a:gd name="connsiteX4" fmla="*/ 1034716 w 1374495"/>
              <a:gd name="connsiteY4" fmla="*/ 133965 h 3057639"/>
              <a:gd name="connsiteX5" fmla="*/ 1070810 w 1374495"/>
              <a:gd name="connsiteY5" fmla="*/ 145997 h 3057639"/>
              <a:gd name="connsiteX6" fmla="*/ 1130968 w 1374495"/>
              <a:gd name="connsiteY6" fmla="*/ 194123 h 3057639"/>
              <a:gd name="connsiteX7" fmla="*/ 1299410 w 1374495"/>
              <a:gd name="connsiteY7" fmla="*/ 338502 h 3057639"/>
              <a:gd name="connsiteX8" fmla="*/ 1371600 w 1374495"/>
              <a:gd name="connsiteY8" fmla="*/ 675386 h 3057639"/>
              <a:gd name="connsiteX9" fmla="*/ 1359568 w 1374495"/>
              <a:gd name="connsiteY9" fmla="*/ 711481 h 3057639"/>
              <a:gd name="connsiteX10" fmla="*/ 1347537 w 1374495"/>
              <a:gd name="connsiteY10" fmla="*/ 771639 h 3057639"/>
              <a:gd name="connsiteX11" fmla="*/ 1335505 w 1374495"/>
              <a:gd name="connsiteY11" fmla="*/ 807734 h 3057639"/>
              <a:gd name="connsiteX12" fmla="*/ 1323474 w 1374495"/>
              <a:gd name="connsiteY12" fmla="*/ 867891 h 3057639"/>
              <a:gd name="connsiteX13" fmla="*/ 1275347 w 1374495"/>
              <a:gd name="connsiteY13" fmla="*/ 1084460 h 3057639"/>
              <a:gd name="connsiteX14" fmla="*/ 1263316 w 1374495"/>
              <a:gd name="connsiteY14" fmla="*/ 1132586 h 3057639"/>
              <a:gd name="connsiteX15" fmla="*/ 1251284 w 1374495"/>
              <a:gd name="connsiteY15" fmla="*/ 1192744 h 3057639"/>
              <a:gd name="connsiteX16" fmla="*/ 1227221 w 1374495"/>
              <a:gd name="connsiteY16" fmla="*/ 1240870 h 3057639"/>
              <a:gd name="connsiteX17" fmla="*/ 1215189 w 1374495"/>
              <a:gd name="connsiteY17" fmla="*/ 1288997 h 3057639"/>
              <a:gd name="connsiteX18" fmla="*/ 1191126 w 1374495"/>
              <a:gd name="connsiteY18" fmla="*/ 1361186 h 3057639"/>
              <a:gd name="connsiteX19" fmla="*/ 1179095 w 1374495"/>
              <a:gd name="connsiteY19" fmla="*/ 1397281 h 3057639"/>
              <a:gd name="connsiteX20" fmla="*/ 1155031 w 1374495"/>
              <a:gd name="connsiteY20" fmla="*/ 1421344 h 3057639"/>
              <a:gd name="connsiteX21" fmla="*/ 1118937 w 1374495"/>
              <a:gd name="connsiteY21" fmla="*/ 1493534 h 3057639"/>
              <a:gd name="connsiteX22" fmla="*/ 1094874 w 1374495"/>
              <a:gd name="connsiteY22" fmla="*/ 1565723 h 3057639"/>
              <a:gd name="connsiteX23" fmla="*/ 1070810 w 1374495"/>
              <a:gd name="connsiteY23" fmla="*/ 1601818 h 3057639"/>
              <a:gd name="connsiteX24" fmla="*/ 1034716 w 1374495"/>
              <a:gd name="connsiteY24" fmla="*/ 1710102 h 3057639"/>
              <a:gd name="connsiteX25" fmla="*/ 1010653 w 1374495"/>
              <a:gd name="connsiteY25" fmla="*/ 1758228 h 3057639"/>
              <a:gd name="connsiteX26" fmla="*/ 998621 w 1374495"/>
              <a:gd name="connsiteY26" fmla="*/ 1806355 h 3057639"/>
              <a:gd name="connsiteX27" fmla="*/ 986589 w 1374495"/>
              <a:gd name="connsiteY27" fmla="*/ 1842449 h 3057639"/>
              <a:gd name="connsiteX28" fmla="*/ 974558 w 1374495"/>
              <a:gd name="connsiteY28" fmla="*/ 1998860 h 3057639"/>
              <a:gd name="connsiteX29" fmla="*/ 962526 w 1374495"/>
              <a:gd name="connsiteY29" fmla="*/ 2083081 h 3057639"/>
              <a:gd name="connsiteX30" fmla="*/ 974558 w 1374495"/>
              <a:gd name="connsiteY30" fmla="*/ 2624502 h 3057639"/>
              <a:gd name="connsiteX31" fmla="*/ 962526 w 1374495"/>
              <a:gd name="connsiteY31" fmla="*/ 2877165 h 3057639"/>
              <a:gd name="connsiteX32" fmla="*/ 974558 w 1374495"/>
              <a:gd name="connsiteY32" fmla="*/ 3057639 h 3057639"/>
              <a:gd name="connsiteX0" fmla="*/ 0 w 1371624"/>
              <a:gd name="connsiteY0" fmla="*/ 13649 h 3057639"/>
              <a:gd name="connsiteX1" fmla="*/ 366629 w 1371624"/>
              <a:gd name="connsiteY1" fmla="*/ 281 h 3057639"/>
              <a:gd name="connsiteX2" fmla="*/ 699690 w 1371624"/>
              <a:gd name="connsiteY2" fmla="*/ 26721 h 3057639"/>
              <a:gd name="connsiteX3" fmla="*/ 950495 w 1371624"/>
              <a:gd name="connsiteY3" fmla="*/ 97870 h 3057639"/>
              <a:gd name="connsiteX4" fmla="*/ 1034716 w 1371624"/>
              <a:gd name="connsiteY4" fmla="*/ 133965 h 3057639"/>
              <a:gd name="connsiteX5" fmla="*/ 1070810 w 1371624"/>
              <a:gd name="connsiteY5" fmla="*/ 145997 h 3057639"/>
              <a:gd name="connsiteX6" fmla="*/ 1130968 w 1371624"/>
              <a:gd name="connsiteY6" fmla="*/ 194123 h 3057639"/>
              <a:gd name="connsiteX7" fmla="*/ 1299410 w 1371624"/>
              <a:gd name="connsiteY7" fmla="*/ 338502 h 3057639"/>
              <a:gd name="connsiteX8" fmla="*/ 1360090 w 1371624"/>
              <a:gd name="connsiteY8" fmla="*/ 471221 h 3057639"/>
              <a:gd name="connsiteX9" fmla="*/ 1371600 w 1371624"/>
              <a:gd name="connsiteY9" fmla="*/ 675386 h 3057639"/>
              <a:gd name="connsiteX10" fmla="*/ 1359568 w 1371624"/>
              <a:gd name="connsiteY10" fmla="*/ 711481 h 3057639"/>
              <a:gd name="connsiteX11" fmla="*/ 1347537 w 1371624"/>
              <a:gd name="connsiteY11" fmla="*/ 771639 h 3057639"/>
              <a:gd name="connsiteX12" fmla="*/ 1335505 w 1371624"/>
              <a:gd name="connsiteY12" fmla="*/ 807734 h 3057639"/>
              <a:gd name="connsiteX13" fmla="*/ 1323474 w 1371624"/>
              <a:gd name="connsiteY13" fmla="*/ 867891 h 3057639"/>
              <a:gd name="connsiteX14" fmla="*/ 1275347 w 1371624"/>
              <a:gd name="connsiteY14" fmla="*/ 1084460 h 3057639"/>
              <a:gd name="connsiteX15" fmla="*/ 1263316 w 1371624"/>
              <a:gd name="connsiteY15" fmla="*/ 1132586 h 3057639"/>
              <a:gd name="connsiteX16" fmla="*/ 1251284 w 1371624"/>
              <a:gd name="connsiteY16" fmla="*/ 1192744 h 3057639"/>
              <a:gd name="connsiteX17" fmla="*/ 1227221 w 1371624"/>
              <a:gd name="connsiteY17" fmla="*/ 1240870 h 3057639"/>
              <a:gd name="connsiteX18" fmla="*/ 1215189 w 1371624"/>
              <a:gd name="connsiteY18" fmla="*/ 1288997 h 3057639"/>
              <a:gd name="connsiteX19" fmla="*/ 1191126 w 1371624"/>
              <a:gd name="connsiteY19" fmla="*/ 1361186 h 3057639"/>
              <a:gd name="connsiteX20" fmla="*/ 1179095 w 1371624"/>
              <a:gd name="connsiteY20" fmla="*/ 1397281 h 3057639"/>
              <a:gd name="connsiteX21" fmla="*/ 1155031 w 1371624"/>
              <a:gd name="connsiteY21" fmla="*/ 1421344 h 3057639"/>
              <a:gd name="connsiteX22" fmla="*/ 1118937 w 1371624"/>
              <a:gd name="connsiteY22" fmla="*/ 1493534 h 3057639"/>
              <a:gd name="connsiteX23" fmla="*/ 1094874 w 1371624"/>
              <a:gd name="connsiteY23" fmla="*/ 1565723 h 3057639"/>
              <a:gd name="connsiteX24" fmla="*/ 1070810 w 1371624"/>
              <a:gd name="connsiteY24" fmla="*/ 1601818 h 3057639"/>
              <a:gd name="connsiteX25" fmla="*/ 1034716 w 1371624"/>
              <a:gd name="connsiteY25" fmla="*/ 1710102 h 3057639"/>
              <a:gd name="connsiteX26" fmla="*/ 1010653 w 1371624"/>
              <a:gd name="connsiteY26" fmla="*/ 1758228 h 3057639"/>
              <a:gd name="connsiteX27" fmla="*/ 998621 w 1371624"/>
              <a:gd name="connsiteY27" fmla="*/ 1806355 h 3057639"/>
              <a:gd name="connsiteX28" fmla="*/ 986589 w 1371624"/>
              <a:gd name="connsiteY28" fmla="*/ 1842449 h 3057639"/>
              <a:gd name="connsiteX29" fmla="*/ 974558 w 1371624"/>
              <a:gd name="connsiteY29" fmla="*/ 1998860 h 3057639"/>
              <a:gd name="connsiteX30" fmla="*/ 962526 w 1371624"/>
              <a:gd name="connsiteY30" fmla="*/ 2083081 h 3057639"/>
              <a:gd name="connsiteX31" fmla="*/ 974558 w 1371624"/>
              <a:gd name="connsiteY31" fmla="*/ 2624502 h 3057639"/>
              <a:gd name="connsiteX32" fmla="*/ 962526 w 1371624"/>
              <a:gd name="connsiteY32" fmla="*/ 2877165 h 3057639"/>
              <a:gd name="connsiteX33" fmla="*/ 974558 w 1371624"/>
              <a:gd name="connsiteY33" fmla="*/ 3057639 h 3057639"/>
              <a:gd name="connsiteX0" fmla="*/ 0 w 1371624"/>
              <a:gd name="connsiteY0" fmla="*/ 13649 h 3057639"/>
              <a:gd name="connsiteX1" fmla="*/ 366629 w 1371624"/>
              <a:gd name="connsiteY1" fmla="*/ 281 h 3057639"/>
              <a:gd name="connsiteX2" fmla="*/ 699690 w 1371624"/>
              <a:gd name="connsiteY2" fmla="*/ 26721 h 3057639"/>
              <a:gd name="connsiteX3" fmla="*/ 950495 w 1371624"/>
              <a:gd name="connsiteY3" fmla="*/ 97870 h 3057639"/>
              <a:gd name="connsiteX4" fmla="*/ 1034716 w 1371624"/>
              <a:gd name="connsiteY4" fmla="*/ 133965 h 3057639"/>
              <a:gd name="connsiteX5" fmla="*/ 1070810 w 1371624"/>
              <a:gd name="connsiteY5" fmla="*/ 145997 h 3057639"/>
              <a:gd name="connsiteX6" fmla="*/ 1130968 w 1371624"/>
              <a:gd name="connsiteY6" fmla="*/ 194123 h 3057639"/>
              <a:gd name="connsiteX7" fmla="*/ 1299410 w 1371624"/>
              <a:gd name="connsiteY7" fmla="*/ 338502 h 3057639"/>
              <a:gd name="connsiteX8" fmla="*/ 1360090 w 1371624"/>
              <a:gd name="connsiteY8" fmla="*/ 471221 h 3057639"/>
              <a:gd name="connsiteX9" fmla="*/ 1371600 w 1371624"/>
              <a:gd name="connsiteY9" fmla="*/ 675386 h 3057639"/>
              <a:gd name="connsiteX10" fmla="*/ 1359568 w 1371624"/>
              <a:gd name="connsiteY10" fmla="*/ 654331 h 3057639"/>
              <a:gd name="connsiteX11" fmla="*/ 1347537 w 1371624"/>
              <a:gd name="connsiteY11" fmla="*/ 771639 h 3057639"/>
              <a:gd name="connsiteX12" fmla="*/ 1335505 w 1371624"/>
              <a:gd name="connsiteY12" fmla="*/ 807734 h 3057639"/>
              <a:gd name="connsiteX13" fmla="*/ 1323474 w 1371624"/>
              <a:gd name="connsiteY13" fmla="*/ 867891 h 3057639"/>
              <a:gd name="connsiteX14" fmla="*/ 1275347 w 1371624"/>
              <a:gd name="connsiteY14" fmla="*/ 1084460 h 3057639"/>
              <a:gd name="connsiteX15" fmla="*/ 1263316 w 1371624"/>
              <a:gd name="connsiteY15" fmla="*/ 1132586 h 3057639"/>
              <a:gd name="connsiteX16" fmla="*/ 1251284 w 1371624"/>
              <a:gd name="connsiteY16" fmla="*/ 1192744 h 3057639"/>
              <a:gd name="connsiteX17" fmla="*/ 1227221 w 1371624"/>
              <a:gd name="connsiteY17" fmla="*/ 1240870 h 3057639"/>
              <a:gd name="connsiteX18" fmla="*/ 1215189 w 1371624"/>
              <a:gd name="connsiteY18" fmla="*/ 1288997 h 3057639"/>
              <a:gd name="connsiteX19" fmla="*/ 1191126 w 1371624"/>
              <a:gd name="connsiteY19" fmla="*/ 1361186 h 3057639"/>
              <a:gd name="connsiteX20" fmla="*/ 1179095 w 1371624"/>
              <a:gd name="connsiteY20" fmla="*/ 1397281 h 3057639"/>
              <a:gd name="connsiteX21" fmla="*/ 1155031 w 1371624"/>
              <a:gd name="connsiteY21" fmla="*/ 1421344 h 3057639"/>
              <a:gd name="connsiteX22" fmla="*/ 1118937 w 1371624"/>
              <a:gd name="connsiteY22" fmla="*/ 1493534 h 3057639"/>
              <a:gd name="connsiteX23" fmla="*/ 1094874 w 1371624"/>
              <a:gd name="connsiteY23" fmla="*/ 1565723 h 3057639"/>
              <a:gd name="connsiteX24" fmla="*/ 1070810 w 1371624"/>
              <a:gd name="connsiteY24" fmla="*/ 1601818 h 3057639"/>
              <a:gd name="connsiteX25" fmla="*/ 1034716 w 1371624"/>
              <a:gd name="connsiteY25" fmla="*/ 1710102 h 3057639"/>
              <a:gd name="connsiteX26" fmla="*/ 1010653 w 1371624"/>
              <a:gd name="connsiteY26" fmla="*/ 1758228 h 3057639"/>
              <a:gd name="connsiteX27" fmla="*/ 998621 w 1371624"/>
              <a:gd name="connsiteY27" fmla="*/ 1806355 h 3057639"/>
              <a:gd name="connsiteX28" fmla="*/ 986589 w 1371624"/>
              <a:gd name="connsiteY28" fmla="*/ 1842449 h 3057639"/>
              <a:gd name="connsiteX29" fmla="*/ 974558 w 1371624"/>
              <a:gd name="connsiteY29" fmla="*/ 1998860 h 3057639"/>
              <a:gd name="connsiteX30" fmla="*/ 962526 w 1371624"/>
              <a:gd name="connsiteY30" fmla="*/ 2083081 h 3057639"/>
              <a:gd name="connsiteX31" fmla="*/ 974558 w 1371624"/>
              <a:gd name="connsiteY31" fmla="*/ 2624502 h 3057639"/>
              <a:gd name="connsiteX32" fmla="*/ 962526 w 1371624"/>
              <a:gd name="connsiteY32" fmla="*/ 2877165 h 3057639"/>
              <a:gd name="connsiteX33" fmla="*/ 974558 w 1371624"/>
              <a:gd name="connsiteY33" fmla="*/ 3057639 h 3057639"/>
              <a:gd name="connsiteX0" fmla="*/ 0 w 1371624"/>
              <a:gd name="connsiteY0" fmla="*/ 13649 h 3057639"/>
              <a:gd name="connsiteX1" fmla="*/ 366629 w 1371624"/>
              <a:gd name="connsiteY1" fmla="*/ 281 h 3057639"/>
              <a:gd name="connsiteX2" fmla="*/ 699690 w 1371624"/>
              <a:gd name="connsiteY2" fmla="*/ 26721 h 3057639"/>
              <a:gd name="connsiteX3" fmla="*/ 950495 w 1371624"/>
              <a:gd name="connsiteY3" fmla="*/ 97870 h 3057639"/>
              <a:gd name="connsiteX4" fmla="*/ 1034716 w 1371624"/>
              <a:gd name="connsiteY4" fmla="*/ 133965 h 3057639"/>
              <a:gd name="connsiteX5" fmla="*/ 1070810 w 1371624"/>
              <a:gd name="connsiteY5" fmla="*/ 145997 h 3057639"/>
              <a:gd name="connsiteX6" fmla="*/ 1130968 w 1371624"/>
              <a:gd name="connsiteY6" fmla="*/ 194123 h 3057639"/>
              <a:gd name="connsiteX7" fmla="*/ 1299410 w 1371624"/>
              <a:gd name="connsiteY7" fmla="*/ 338502 h 3057639"/>
              <a:gd name="connsiteX8" fmla="*/ 1360090 w 1371624"/>
              <a:gd name="connsiteY8" fmla="*/ 471221 h 3057639"/>
              <a:gd name="connsiteX9" fmla="*/ 1371600 w 1371624"/>
              <a:gd name="connsiteY9" fmla="*/ 675386 h 3057639"/>
              <a:gd name="connsiteX10" fmla="*/ 1359568 w 1371624"/>
              <a:gd name="connsiteY10" fmla="*/ 654331 h 3057639"/>
              <a:gd name="connsiteX11" fmla="*/ 1347537 w 1371624"/>
              <a:gd name="connsiteY11" fmla="*/ 771639 h 3057639"/>
              <a:gd name="connsiteX12" fmla="*/ 1335505 w 1371624"/>
              <a:gd name="connsiteY12" fmla="*/ 807734 h 3057639"/>
              <a:gd name="connsiteX13" fmla="*/ 1323474 w 1371624"/>
              <a:gd name="connsiteY13" fmla="*/ 867891 h 3057639"/>
              <a:gd name="connsiteX14" fmla="*/ 1275347 w 1371624"/>
              <a:gd name="connsiteY14" fmla="*/ 1084460 h 3057639"/>
              <a:gd name="connsiteX15" fmla="*/ 1263316 w 1371624"/>
              <a:gd name="connsiteY15" fmla="*/ 1132586 h 3057639"/>
              <a:gd name="connsiteX16" fmla="*/ 1251284 w 1371624"/>
              <a:gd name="connsiteY16" fmla="*/ 1192744 h 3057639"/>
              <a:gd name="connsiteX17" fmla="*/ 1227221 w 1371624"/>
              <a:gd name="connsiteY17" fmla="*/ 1240870 h 3057639"/>
              <a:gd name="connsiteX18" fmla="*/ 1215189 w 1371624"/>
              <a:gd name="connsiteY18" fmla="*/ 1288997 h 3057639"/>
              <a:gd name="connsiteX19" fmla="*/ 1191126 w 1371624"/>
              <a:gd name="connsiteY19" fmla="*/ 1361186 h 3057639"/>
              <a:gd name="connsiteX20" fmla="*/ 1155031 w 1371624"/>
              <a:gd name="connsiteY20" fmla="*/ 1421344 h 3057639"/>
              <a:gd name="connsiteX21" fmla="*/ 1118937 w 1371624"/>
              <a:gd name="connsiteY21" fmla="*/ 1493534 h 3057639"/>
              <a:gd name="connsiteX22" fmla="*/ 1094874 w 1371624"/>
              <a:gd name="connsiteY22" fmla="*/ 1565723 h 3057639"/>
              <a:gd name="connsiteX23" fmla="*/ 1070810 w 1371624"/>
              <a:gd name="connsiteY23" fmla="*/ 1601818 h 3057639"/>
              <a:gd name="connsiteX24" fmla="*/ 1034716 w 1371624"/>
              <a:gd name="connsiteY24" fmla="*/ 1710102 h 3057639"/>
              <a:gd name="connsiteX25" fmla="*/ 1010653 w 1371624"/>
              <a:gd name="connsiteY25" fmla="*/ 1758228 h 3057639"/>
              <a:gd name="connsiteX26" fmla="*/ 998621 w 1371624"/>
              <a:gd name="connsiteY26" fmla="*/ 1806355 h 3057639"/>
              <a:gd name="connsiteX27" fmla="*/ 986589 w 1371624"/>
              <a:gd name="connsiteY27" fmla="*/ 1842449 h 3057639"/>
              <a:gd name="connsiteX28" fmla="*/ 974558 w 1371624"/>
              <a:gd name="connsiteY28" fmla="*/ 1998860 h 3057639"/>
              <a:gd name="connsiteX29" fmla="*/ 962526 w 1371624"/>
              <a:gd name="connsiteY29" fmla="*/ 2083081 h 3057639"/>
              <a:gd name="connsiteX30" fmla="*/ 974558 w 1371624"/>
              <a:gd name="connsiteY30" fmla="*/ 2624502 h 3057639"/>
              <a:gd name="connsiteX31" fmla="*/ 962526 w 1371624"/>
              <a:gd name="connsiteY31" fmla="*/ 2877165 h 3057639"/>
              <a:gd name="connsiteX32" fmla="*/ 974558 w 1371624"/>
              <a:gd name="connsiteY32" fmla="*/ 3057639 h 3057639"/>
              <a:gd name="connsiteX0" fmla="*/ 0 w 1371624"/>
              <a:gd name="connsiteY0" fmla="*/ 13649 h 3057639"/>
              <a:gd name="connsiteX1" fmla="*/ 366629 w 1371624"/>
              <a:gd name="connsiteY1" fmla="*/ 281 h 3057639"/>
              <a:gd name="connsiteX2" fmla="*/ 699690 w 1371624"/>
              <a:gd name="connsiteY2" fmla="*/ 26721 h 3057639"/>
              <a:gd name="connsiteX3" fmla="*/ 950495 w 1371624"/>
              <a:gd name="connsiteY3" fmla="*/ 97870 h 3057639"/>
              <a:gd name="connsiteX4" fmla="*/ 1034716 w 1371624"/>
              <a:gd name="connsiteY4" fmla="*/ 133965 h 3057639"/>
              <a:gd name="connsiteX5" fmla="*/ 1070810 w 1371624"/>
              <a:gd name="connsiteY5" fmla="*/ 145997 h 3057639"/>
              <a:gd name="connsiteX6" fmla="*/ 1130968 w 1371624"/>
              <a:gd name="connsiteY6" fmla="*/ 194123 h 3057639"/>
              <a:gd name="connsiteX7" fmla="*/ 1299410 w 1371624"/>
              <a:gd name="connsiteY7" fmla="*/ 338502 h 3057639"/>
              <a:gd name="connsiteX8" fmla="*/ 1360090 w 1371624"/>
              <a:gd name="connsiteY8" fmla="*/ 471221 h 3057639"/>
              <a:gd name="connsiteX9" fmla="*/ 1371600 w 1371624"/>
              <a:gd name="connsiteY9" fmla="*/ 675386 h 3057639"/>
              <a:gd name="connsiteX10" fmla="*/ 1359568 w 1371624"/>
              <a:gd name="connsiteY10" fmla="*/ 654331 h 3057639"/>
              <a:gd name="connsiteX11" fmla="*/ 1347537 w 1371624"/>
              <a:gd name="connsiteY11" fmla="*/ 771639 h 3057639"/>
              <a:gd name="connsiteX12" fmla="*/ 1335505 w 1371624"/>
              <a:gd name="connsiteY12" fmla="*/ 807734 h 3057639"/>
              <a:gd name="connsiteX13" fmla="*/ 1323474 w 1371624"/>
              <a:gd name="connsiteY13" fmla="*/ 867891 h 3057639"/>
              <a:gd name="connsiteX14" fmla="*/ 1275347 w 1371624"/>
              <a:gd name="connsiteY14" fmla="*/ 1084460 h 3057639"/>
              <a:gd name="connsiteX15" fmla="*/ 1263316 w 1371624"/>
              <a:gd name="connsiteY15" fmla="*/ 1132586 h 3057639"/>
              <a:gd name="connsiteX16" fmla="*/ 1251284 w 1371624"/>
              <a:gd name="connsiteY16" fmla="*/ 1192744 h 3057639"/>
              <a:gd name="connsiteX17" fmla="*/ 1227221 w 1371624"/>
              <a:gd name="connsiteY17" fmla="*/ 1240870 h 3057639"/>
              <a:gd name="connsiteX18" fmla="*/ 1191126 w 1371624"/>
              <a:gd name="connsiteY18" fmla="*/ 1361186 h 3057639"/>
              <a:gd name="connsiteX19" fmla="*/ 1155031 w 1371624"/>
              <a:gd name="connsiteY19" fmla="*/ 1421344 h 3057639"/>
              <a:gd name="connsiteX20" fmla="*/ 1118937 w 1371624"/>
              <a:gd name="connsiteY20" fmla="*/ 1493534 h 3057639"/>
              <a:gd name="connsiteX21" fmla="*/ 1094874 w 1371624"/>
              <a:gd name="connsiteY21" fmla="*/ 1565723 h 3057639"/>
              <a:gd name="connsiteX22" fmla="*/ 1070810 w 1371624"/>
              <a:gd name="connsiteY22" fmla="*/ 1601818 h 3057639"/>
              <a:gd name="connsiteX23" fmla="*/ 1034716 w 1371624"/>
              <a:gd name="connsiteY23" fmla="*/ 1710102 h 3057639"/>
              <a:gd name="connsiteX24" fmla="*/ 1010653 w 1371624"/>
              <a:gd name="connsiteY24" fmla="*/ 1758228 h 3057639"/>
              <a:gd name="connsiteX25" fmla="*/ 998621 w 1371624"/>
              <a:gd name="connsiteY25" fmla="*/ 1806355 h 3057639"/>
              <a:gd name="connsiteX26" fmla="*/ 986589 w 1371624"/>
              <a:gd name="connsiteY26" fmla="*/ 1842449 h 3057639"/>
              <a:gd name="connsiteX27" fmla="*/ 974558 w 1371624"/>
              <a:gd name="connsiteY27" fmla="*/ 1998860 h 3057639"/>
              <a:gd name="connsiteX28" fmla="*/ 962526 w 1371624"/>
              <a:gd name="connsiteY28" fmla="*/ 2083081 h 3057639"/>
              <a:gd name="connsiteX29" fmla="*/ 974558 w 1371624"/>
              <a:gd name="connsiteY29" fmla="*/ 2624502 h 3057639"/>
              <a:gd name="connsiteX30" fmla="*/ 962526 w 1371624"/>
              <a:gd name="connsiteY30" fmla="*/ 2877165 h 3057639"/>
              <a:gd name="connsiteX31" fmla="*/ 974558 w 1371624"/>
              <a:gd name="connsiteY31" fmla="*/ 3057639 h 3057639"/>
              <a:gd name="connsiteX0" fmla="*/ 0 w 1371624"/>
              <a:gd name="connsiteY0" fmla="*/ 13649 h 3057639"/>
              <a:gd name="connsiteX1" fmla="*/ 366629 w 1371624"/>
              <a:gd name="connsiteY1" fmla="*/ 281 h 3057639"/>
              <a:gd name="connsiteX2" fmla="*/ 699690 w 1371624"/>
              <a:gd name="connsiteY2" fmla="*/ 26721 h 3057639"/>
              <a:gd name="connsiteX3" fmla="*/ 950495 w 1371624"/>
              <a:gd name="connsiteY3" fmla="*/ 97870 h 3057639"/>
              <a:gd name="connsiteX4" fmla="*/ 1034716 w 1371624"/>
              <a:gd name="connsiteY4" fmla="*/ 133965 h 3057639"/>
              <a:gd name="connsiteX5" fmla="*/ 1070810 w 1371624"/>
              <a:gd name="connsiteY5" fmla="*/ 145997 h 3057639"/>
              <a:gd name="connsiteX6" fmla="*/ 1130968 w 1371624"/>
              <a:gd name="connsiteY6" fmla="*/ 194123 h 3057639"/>
              <a:gd name="connsiteX7" fmla="*/ 1299410 w 1371624"/>
              <a:gd name="connsiteY7" fmla="*/ 338502 h 3057639"/>
              <a:gd name="connsiteX8" fmla="*/ 1360090 w 1371624"/>
              <a:gd name="connsiteY8" fmla="*/ 471221 h 3057639"/>
              <a:gd name="connsiteX9" fmla="*/ 1371600 w 1371624"/>
              <a:gd name="connsiteY9" fmla="*/ 675386 h 3057639"/>
              <a:gd name="connsiteX10" fmla="*/ 1359568 w 1371624"/>
              <a:gd name="connsiteY10" fmla="*/ 654331 h 3057639"/>
              <a:gd name="connsiteX11" fmla="*/ 1347537 w 1371624"/>
              <a:gd name="connsiteY11" fmla="*/ 771639 h 3057639"/>
              <a:gd name="connsiteX12" fmla="*/ 1335505 w 1371624"/>
              <a:gd name="connsiteY12" fmla="*/ 807734 h 3057639"/>
              <a:gd name="connsiteX13" fmla="*/ 1323474 w 1371624"/>
              <a:gd name="connsiteY13" fmla="*/ 867891 h 3057639"/>
              <a:gd name="connsiteX14" fmla="*/ 1275347 w 1371624"/>
              <a:gd name="connsiteY14" fmla="*/ 1084460 h 3057639"/>
              <a:gd name="connsiteX15" fmla="*/ 1263316 w 1371624"/>
              <a:gd name="connsiteY15" fmla="*/ 1132586 h 3057639"/>
              <a:gd name="connsiteX16" fmla="*/ 1251284 w 1371624"/>
              <a:gd name="connsiteY16" fmla="*/ 1192744 h 3057639"/>
              <a:gd name="connsiteX17" fmla="*/ 1227221 w 1371624"/>
              <a:gd name="connsiteY17" fmla="*/ 1240870 h 3057639"/>
              <a:gd name="connsiteX18" fmla="*/ 1155031 w 1371624"/>
              <a:gd name="connsiteY18" fmla="*/ 1421344 h 3057639"/>
              <a:gd name="connsiteX19" fmla="*/ 1118937 w 1371624"/>
              <a:gd name="connsiteY19" fmla="*/ 1493534 h 3057639"/>
              <a:gd name="connsiteX20" fmla="*/ 1094874 w 1371624"/>
              <a:gd name="connsiteY20" fmla="*/ 1565723 h 3057639"/>
              <a:gd name="connsiteX21" fmla="*/ 1070810 w 1371624"/>
              <a:gd name="connsiteY21" fmla="*/ 1601818 h 3057639"/>
              <a:gd name="connsiteX22" fmla="*/ 1034716 w 1371624"/>
              <a:gd name="connsiteY22" fmla="*/ 1710102 h 3057639"/>
              <a:gd name="connsiteX23" fmla="*/ 1010653 w 1371624"/>
              <a:gd name="connsiteY23" fmla="*/ 1758228 h 3057639"/>
              <a:gd name="connsiteX24" fmla="*/ 998621 w 1371624"/>
              <a:gd name="connsiteY24" fmla="*/ 1806355 h 3057639"/>
              <a:gd name="connsiteX25" fmla="*/ 986589 w 1371624"/>
              <a:gd name="connsiteY25" fmla="*/ 1842449 h 3057639"/>
              <a:gd name="connsiteX26" fmla="*/ 974558 w 1371624"/>
              <a:gd name="connsiteY26" fmla="*/ 1998860 h 3057639"/>
              <a:gd name="connsiteX27" fmla="*/ 962526 w 1371624"/>
              <a:gd name="connsiteY27" fmla="*/ 2083081 h 3057639"/>
              <a:gd name="connsiteX28" fmla="*/ 974558 w 1371624"/>
              <a:gd name="connsiteY28" fmla="*/ 2624502 h 3057639"/>
              <a:gd name="connsiteX29" fmla="*/ 962526 w 1371624"/>
              <a:gd name="connsiteY29" fmla="*/ 2877165 h 3057639"/>
              <a:gd name="connsiteX30" fmla="*/ 974558 w 1371624"/>
              <a:gd name="connsiteY30" fmla="*/ 3057639 h 3057639"/>
              <a:gd name="connsiteX0" fmla="*/ 0 w 1371624"/>
              <a:gd name="connsiteY0" fmla="*/ 13649 h 3057639"/>
              <a:gd name="connsiteX1" fmla="*/ 366629 w 1371624"/>
              <a:gd name="connsiteY1" fmla="*/ 281 h 3057639"/>
              <a:gd name="connsiteX2" fmla="*/ 699690 w 1371624"/>
              <a:gd name="connsiteY2" fmla="*/ 26721 h 3057639"/>
              <a:gd name="connsiteX3" fmla="*/ 950495 w 1371624"/>
              <a:gd name="connsiteY3" fmla="*/ 97870 h 3057639"/>
              <a:gd name="connsiteX4" fmla="*/ 1034716 w 1371624"/>
              <a:gd name="connsiteY4" fmla="*/ 133965 h 3057639"/>
              <a:gd name="connsiteX5" fmla="*/ 1070810 w 1371624"/>
              <a:gd name="connsiteY5" fmla="*/ 145997 h 3057639"/>
              <a:gd name="connsiteX6" fmla="*/ 1130968 w 1371624"/>
              <a:gd name="connsiteY6" fmla="*/ 194123 h 3057639"/>
              <a:gd name="connsiteX7" fmla="*/ 1299410 w 1371624"/>
              <a:gd name="connsiteY7" fmla="*/ 338502 h 3057639"/>
              <a:gd name="connsiteX8" fmla="*/ 1360090 w 1371624"/>
              <a:gd name="connsiteY8" fmla="*/ 471221 h 3057639"/>
              <a:gd name="connsiteX9" fmla="*/ 1371600 w 1371624"/>
              <a:gd name="connsiteY9" fmla="*/ 675386 h 3057639"/>
              <a:gd name="connsiteX10" fmla="*/ 1359568 w 1371624"/>
              <a:gd name="connsiteY10" fmla="*/ 654331 h 3057639"/>
              <a:gd name="connsiteX11" fmla="*/ 1347537 w 1371624"/>
              <a:gd name="connsiteY11" fmla="*/ 771639 h 3057639"/>
              <a:gd name="connsiteX12" fmla="*/ 1335505 w 1371624"/>
              <a:gd name="connsiteY12" fmla="*/ 807734 h 3057639"/>
              <a:gd name="connsiteX13" fmla="*/ 1323474 w 1371624"/>
              <a:gd name="connsiteY13" fmla="*/ 867891 h 3057639"/>
              <a:gd name="connsiteX14" fmla="*/ 1275347 w 1371624"/>
              <a:gd name="connsiteY14" fmla="*/ 1084460 h 3057639"/>
              <a:gd name="connsiteX15" fmla="*/ 1263316 w 1371624"/>
              <a:gd name="connsiteY15" fmla="*/ 1132586 h 3057639"/>
              <a:gd name="connsiteX16" fmla="*/ 1227221 w 1371624"/>
              <a:gd name="connsiteY16" fmla="*/ 1240870 h 3057639"/>
              <a:gd name="connsiteX17" fmla="*/ 1155031 w 1371624"/>
              <a:gd name="connsiteY17" fmla="*/ 1421344 h 3057639"/>
              <a:gd name="connsiteX18" fmla="*/ 1118937 w 1371624"/>
              <a:gd name="connsiteY18" fmla="*/ 1493534 h 3057639"/>
              <a:gd name="connsiteX19" fmla="*/ 1094874 w 1371624"/>
              <a:gd name="connsiteY19" fmla="*/ 1565723 h 3057639"/>
              <a:gd name="connsiteX20" fmla="*/ 1070810 w 1371624"/>
              <a:gd name="connsiteY20" fmla="*/ 1601818 h 3057639"/>
              <a:gd name="connsiteX21" fmla="*/ 1034716 w 1371624"/>
              <a:gd name="connsiteY21" fmla="*/ 1710102 h 3057639"/>
              <a:gd name="connsiteX22" fmla="*/ 1010653 w 1371624"/>
              <a:gd name="connsiteY22" fmla="*/ 1758228 h 3057639"/>
              <a:gd name="connsiteX23" fmla="*/ 998621 w 1371624"/>
              <a:gd name="connsiteY23" fmla="*/ 1806355 h 3057639"/>
              <a:gd name="connsiteX24" fmla="*/ 986589 w 1371624"/>
              <a:gd name="connsiteY24" fmla="*/ 1842449 h 3057639"/>
              <a:gd name="connsiteX25" fmla="*/ 974558 w 1371624"/>
              <a:gd name="connsiteY25" fmla="*/ 1998860 h 3057639"/>
              <a:gd name="connsiteX26" fmla="*/ 962526 w 1371624"/>
              <a:gd name="connsiteY26" fmla="*/ 2083081 h 3057639"/>
              <a:gd name="connsiteX27" fmla="*/ 974558 w 1371624"/>
              <a:gd name="connsiteY27" fmla="*/ 2624502 h 3057639"/>
              <a:gd name="connsiteX28" fmla="*/ 962526 w 1371624"/>
              <a:gd name="connsiteY28" fmla="*/ 2877165 h 3057639"/>
              <a:gd name="connsiteX29" fmla="*/ 974558 w 1371624"/>
              <a:gd name="connsiteY29" fmla="*/ 3057639 h 3057639"/>
              <a:gd name="connsiteX0" fmla="*/ 0 w 1371624"/>
              <a:gd name="connsiteY0" fmla="*/ 13649 h 3057639"/>
              <a:gd name="connsiteX1" fmla="*/ 366629 w 1371624"/>
              <a:gd name="connsiteY1" fmla="*/ 281 h 3057639"/>
              <a:gd name="connsiteX2" fmla="*/ 699690 w 1371624"/>
              <a:gd name="connsiteY2" fmla="*/ 26721 h 3057639"/>
              <a:gd name="connsiteX3" fmla="*/ 950495 w 1371624"/>
              <a:gd name="connsiteY3" fmla="*/ 97870 h 3057639"/>
              <a:gd name="connsiteX4" fmla="*/ 1034716 w 1371624"/>
              <a:gd name="connsiteY4" fmla="*/ 133965 h 3057639"/>
              <a:gd name="connsiteX5" fmla="*/ 1070810 w 1371624"/>
              <a:gd name="connsiteY5" fmla="*/ 145997 h 3057639"/>
              <a:gd name="connsiteX6" fmla="*/ 1130968 w 1371624"/>
              <a:gd name="connsiteY6" fmla="*/ 194123 h 3057639"/>
              <a:gd name="connsiteX7" fmla="*/ 1299410 w 1371624"/>
              <a:gd name="connsiteY7" fmla="*/ 338502 h 3057639"/>
              <a:gd name="connsiteX8" fmla="*/ 1360090 w 1371624"/>
              <a:gd name="connsiteY8" fmla="*/ 471221 h 3057639"/>
              <a:gd name="connsiteX9" fmla="*/ 1371600 w 1371624"/>
              <a:gd name="connsiteY9" fmla="*/ 675386 h 3057639"/>
              <a:gd name="connsiteX10" fmla="*/ 1359568 w 1371624"/>
              <a:gd name="connsiteY10" fmla="*/ 654331 h 3057639"/>
              <a:gd name="connsiteX11" fmla="*/ 1347537 w 1371624"/>
              <a:gd name="connsiteY11" fmla="*/ 771639 h 3057639"/>
              <a:gd name="connsiteX12" fmla="*/ 1335505 w 1371624"/>
              <a:gd name="connsiteY12" fmla="*/ 807734 h 3057639"/>
              <a:gd name="connsiteX13" fmla="*/ 1323474 w 1371624"/>
              <a:gd name="connsiteY13" fmla="*/ 867891 h 3057639"/>
              <a:gd name="connsiteX14" fmla="*/ 1275347 w 1371624"/>
              <a:gd name="connsiteY14" fmla="*/ 1084460 h 3057639"/>
              <a:gd name="connsiteX15" fmla="*/ 1263316 w 1371624"/>
              <a:gd name="connsiteY15" fmla="*/ 1132586 h 3057639"/>
              <a:gd name="connsiteX16" fmla="*/ 1227221 w 1371624"/>
              <a:gd name="connsiteY16" fmla="*/ 1240870 h 3057639"/>
              <a:gd name="connsiteX17" fmla="*/ 1155031 w 1371624"/>
              <a:gd name="connsiteY17" fmla="*/ 1421344 h 3057639"/>
              <a:gd name="connsiteX18" fmla="*/ 1118937 w 1371624"/>
              <a:gd name="connsiteY18" fmla="*/ 1493534 h 3057639"/>
              <a:gd name="connsiteX19" fmla="*/ 1094874 w 1371624"/>
              <a:gd name="connsiteY19" fmla="*/ 1565723 h 3057639"/>
              <a:gd name="connsiteX20" fmla="*/ 1070810 w 1371624"/>
              <a:gd name="connsiteY20" fmla="*/ 1601818 h 3057639"/>
              <a:gd name="connsiteX21" fmla="*/ 1034716 w 1371624"/>
              <a:gd name="connsiteY21" fmla="*/ 1710102 h 3057639"/>
              <a:gd name="connsiteX22" fmla="*/ 1010653 w 1371624"/>
              <a:gd name="connsiteY22" fmla="*/ 1758228 h 3057639"/>
              <a:gd name="connsiteX23" fmla="*/ 998621 w 1371624"/>
              <a:gd name="connsiteY23" fmla="*/ 1806355 h 3057639"/>
              <a:gd name="connsiteX24" fmla="*/ 986589 w 1371624"/>
              <a:gd name="connsiteY24" fmla="*/ 1842449 h 3057639"/>
              <a:gd name="connsiteX25" fmla="*/ 961858 w 1371624"/>
              <a:gd name="connsiteY25" fmla="*/ 1979810 h 3057639"/>
              <a:gd name="connsiteX26" fmla="*/ 962526 w 1371624"/>
              <a:gd name="connsiteY26" fmla="*/ 2083081 h 3057639"/>
              <a:gd name="connsiteX27" fmla="*/ 974558 w 1371624"/>
              <a:gd name="connsiteY27" fmla="*/ 2624502 h 3057639"/>
              <a:gd name="connsiteX28" fmla="*/ 962526 w 1371624"/>
              <a:gd name="connsiteY28" fmla="*/ 2877165 h 3057639"/>
              <a:gd name="connsiteX29" fmla="*/ 974558 w 1371624"/>
              <a:gd name="connsiteY29" fmla="*/ 3057639 h 3057639"/>
              <a:gd name="connsiteX0" fmla="*/ 0 w 1371624"/>
              <a:gd name="connsiteY0" fmla="*/ 13649 h 3057639"/>
              <a:gd name="connsiteX1" fmla="*/ 366629 w 1371624"/>
              <a:gd name="connsiteY1" fmla="*/ 281 h 3057639"/>
              <a:gd name="connsiteX2" fmla="*/ 699690 w 1371624"/>
              <a:gd name="connsiteY2" fmla="*/ 26721 h 3057639"/>
              <a:gd name="connsiteX3" fmla="*/ 950495 w 1371624"/>
              <a:gd name="connsiteY3" fmla="*/ 97870 h 3057639"/>
              <a:gd name="connsiteX4" fmla="*/ 1034716 w 1371624"/>
              <a:gd name="connsiteY4" fmla="*/ 133965 h 3057639"/>
              <a:gd name="connsiteX5" fmla="*/ 1070810 w 1371624"/>
              <a:gd name="connsiteY5" fmla="*/ 145997 h 3057639"/>
              <a:gd name="connsiteX6" fmla="*/ 1130968 w 1371624"/>
              <a:gd name="connsiteY6" fmla="*/ 194123 h 3057639"/>
              <a:gd name="connsiteX7" fmla="*/ 1299410 w 1371624"/>
              <a:gd name="connsiteY7" fmla="*/ 338502 h 3057639"/>
              <a:gd name="connsiteX8" fmla="*/ 1360090 w 1371624"/>
              <a:gd name="connsiteY8" fmla="*/ 471221 h 3057639"/>
              <a:gd name="connsiteX9" fmla="*/ 1371600 w 1371624"/>
              <a:gd name="connsiteY9" fmla="*/ 675386 h 3057639"/>
              <a:gd name="connsiteX10" fmla="*/ 1359568 w 1371624"/>
              <a:gd name="connsiteY10" fmla="*/ 654331 h 3057639"/>
              <a:gd name="connsiteX11" fmla="*/ 1347537 w 1371624"/>
              <a:gd name="connsiteY11" fmla="*/ 771639 h 3057639"/>
              <a:gd name="connsiteX12" fmla="*/ 1335505 w 1371624"/>
              <a:gd name="connsiteY12" fmla="*/ 807734 h 3057639"/>
              <a:gd name="connsiteX13" fmla="*/ 1323474 w 1371624"/>
              <a:gd name="connsiteY13" fmla="*/ 867891 h 3057639"/>
              <a:gd name="connsiteX14" fmla="*/ 1275347 w 1371624"/>
              <a:gd name="connsiteY14" fmla="*/ 1084460 h 3057639"/>
              <a:gd name="connsiteX15" fmla="*/ 1263316 w 1371624"/>
              <a:gd name="connsiteY15" fmla="*/ 1132586 h 3057639"/>
              <a:gd name="connsiteX16" fmla="*/ 1227221 w 1371624"/>
              <a:gd name="connsiteY16" fmla="*/ 1240870 h 3057639"/>
              <a:gd name="connsiteX17" fmla="*/ 1155031 w 1371624"/>
              <a:gd name="connsiteY17" fmla="*/ 1421344 h 3057639"/>
              <a:gd name="connsiteX18" fmla="*/ 1118937 w 1371624"/>
              <a:gd name="connsiteY18" fmla="*/ 1493534 h 3057639"/>
              <a:gd name="connsiteX19" fmla="*/ 1094874 w 1371624"/>
              <a:gd name="connsiteY19" fmla="*/ 1565723 h 3057639"/>
              <a:gd name="connsiteX20" fmla="*/ 1070810 w 1371624"/>
              <a:gd name="connsiteY20" fmla="*/ 1601818 h 3057639"/>
              <a:gd name="connsiteX21" fmla="*/ 1034716 w 1371624"/>
              <a:gd name="connsiteY21" fmla="*/ 1710102 h 3057639"/>
              <a:gd name="connsiteX22" fmla="*/ 1010653 w 1371624"/>
              <a:gd name="connsiteY22" fmla="*/ 1758228 h 3057639"/>
              <a:gd name="connsiteX23" fmla="*/ 998621 w 1371624"/>
              <a:gd name="connsiteY23" fmla="*/ 1806355 h 3057639"/>
              <a:gd name="connsiteX24" fmla="*/ 986589 w 1371624"/>
              <a:gd name="connsiteY24" fmla="*/ 1842449 h 3057639"/>
              <a:gd name="connsiteX25" fmla="*/ 961858 w 1371624"/>
              <a:gd name="connsiteY25" fmla="*/ 1979810 h 3057639"/>
              <a:gd name="connsiteX26" fmla="*/ 962526 w 1371624"/>
              <a:gd name="connsiteY26" fmla="*/ 2083081 h 3057639"/>
              <a:gd name="connsiteX27" fmla="*/ 974558 w 1371624"/>
              <a:gd name="connsiteY27" fmla="*/ 2624502 h 3057639"/>
              <a:gd name="connsiteX28" fmla="*/ 974558 w 1371624"/>
              <a:gd name="connsiteY28" fmla="*/ 3057639 h 3057639"/>
              <a:gd name="connsiteX0" fmla="*/ 0 w 1372379"/>
              <a:gd name="connsiteY0" fmla="*/ 13649 h 3057639"/>
              <a:gd name="connsiteX1" fmla="*/ 366629 w 1372379"/>
              <a:gd name="connsiteY1" fmla="*/ 281 h 3057639"/>
              <a:gd name="connsiteX2" fmla="*/ 699690 w 1372379"/>
              <a:gd name="connsiteY2" fmla="*/ 26721 h 3057639"/>
              <a:gd name="connsiteX3" fmla="*/ 950495 w 1372379"/>
              <a:gd name="connsiteY3" fmla="*/ 97870 h 3057639"/>
              <a:gd name="connsiteX4" fmla="*/ 1034716 w 1372379"/>
              <a:gd name="connsiteY4" fmla="*/ 133965 h 3057639"/>
              <a:gd name="connsiteX5" fmla="*/ 1070810 w 1372379"/>
              <a:gd name="connsiteY5" fmla="*/ 145997 h 3057639"/>
              <a:gd name="connsiteX6" fmla="*/ 1130968 w 1372379"/>
              <a:gd name="connsiteY6" fmla="*/ 194123 h 3057639"/>
              <a:gd name="connsiteX7" fmla="*/ 1299410 w 1372379"/>
              <a:gd name="connsiteY7" fmla="*/ 338502 h 3057639"/>
              <a:gd name="connsiteX8" fmla="*/ 1360090 w 1372379"/>
              <a:gd name="connsiteY8" fmla="*/ 471221 h 3057639"/>
              <a:gd name="connsiteX9" fmla="*/ 1371600 w 1372379"/>
              <a:gd name="connsiteY9" fmla="*/ 675386 h 3057639"/>
              <a:gd name="connsiteX10" fmla="*/ 1347537 w 1372379"/>
              <a:gd name="connsiteY10" fmla="*/ 771639 h 3057639"/>
              <a:gd name="connsiteX11" fmla="*/ 1335505 w 1372379"/>
              <a:gd name="connsiteY11" fmla="*/ 807734 h 3057639"/>
              <a:gd name="connsiteX12" fmla="*/ 1323474 w 1372379"/>
              <a:gd name="connsiteY12" fmla="*/ 867891 h 3057639"/>
              <a:gd name="connsiteX13" fmla="*/ 1275347 w 1372379"/>
              <a:gd name="connsiteY13" fmla="*/ 1084460 h 3057639"/>
              <a:gd name="connsiteX14" fmla="*/ 1263316 w 1372379"/>
              <a:gd name="connsiteY14" fmla="*/ 1132586 h 3057639"/>
              <a:gd name="connsiteX15" fmla="*/ 1227221 w 1372379"/>
              <a:gd name="connsiteY15" fmla="*/ 1240870 h 3057639"/>
              <a:gd name="connsiteX16" fmla="*/ 1155031 w 1372379"/>
              <a:gd name="connsiteY16" fmla="*/ 1421344 h 3057639"/>
              <a:gd name="connsiteX17" fmla="*/ 1118937 w 1372379"/>
              <a:gd name="connsiteY17" fmla="*/ 1493534 h 3057639"/>
              <a:gd name="connsiteX18" fmla="*/ 1094874 w 1372379"/>
              <a:gd name="connsiteY18" fmla="*/ 1565723 h 3057639"/>
              <a:gd name="connsiteX19" fmla="*/ 1070810 w 1372379"/>
              <a:gd name="connsiteY19" fmla="*/ 1601818 h 3057639"/>
              <a:gd name="connsiteX20" fmla="*/ 1034716 w 1372379"/>
              <a:gd name="connsiteY20" fmla="*/ 1710102 h 3057639"/>
              <a:gd name="connsiteX21" fmla="*/ 1010653 w 1372379"/>
              <a:gd name="connsiteY21" fmla="*/ 1758228 h 3057639"/>
              <a:gd name="connsiteX22" fmla="*/ 998621 w 1372379"/>
              <a:gd name="connsiteY22" fmla="*/ 1806355 h 3057639"/>
              <a:gd name="connsiteX23" fmla="*/ 986589 w 1372379"/>
              <a:gd name="connsiteY23" fmla="*/ 1842449 h 3057639"/>
              <a:gd name="connsiteX24" fmla="*/ 961858 w 1372379"/>
              <a:gd name="connsiteY24" fmla="*/ 1979810 h 3057639"/>
              <a:gd name="connsiteX25" fmla="*/ 962526 w 1372379"/>
              <a:gd name="connsiteY25" fmla="*/ 2083081 h 3057639"/>
              <a:gd name="connsiteX26" fmla="*/ 974558 w 1372379"/>
              <a:gd name="connsiteY26" fmla="*/ 2624502 h 3057639"/>
              <a:gd name="connsiteX27" fmla="*/ 974558 w 1372379"/>
              <a:gd name="connsiteY27" fmla="*/ 3057639 h 3057639"/>
              <a:gd name="connsiteX0" fmla="*/ 0 w 1371600"/>
              <a:gd name="connsiteY0" fmla="*/ 13649 h 3057639"/>
              <a:gd name="connsiteX1" fmla="*/ 366629 w 1371600"/>
              <a:gd name="connsiteY1" fmla="*/ 281 h 3057639"/>
              <a:gd name="connsiteX2" fmla="*/ 699690 w 1371600"/>
              <a:gd name="connsiteY2" fmla="*/ 26721 h 3057639"/>
              <a:gd name="connsiteX3" fmla="*/ 950495 w 1371600"/>
              <a:gd name="connsiteY3" fmla="*/ 97870 h 3057639"/>
              <a:gd name="connsiteX4" fmla="*/ 1034716 w 1371600"/>
              <a:gd name="connsiteY4" fmla="*/ 133965 h 3057639"/>
              <a:gd name="connsiteX5" fmla="*/ 1070810 w 1371600"/>
              <a:gd name="connsiteY5" fmla="*/ 145997 h 3057639"/>
              <a:gd name="connsiteX6" fmla="*/ 1130968 w 1371600"/>
              <a:gd name="connsiteY6" fmla="*/ 194123 h 3057639"/>
              <a:gd name="connsiteX7" fmla="*/ 1299410 w 1371600"/>
              <a:gd name="connsiteY7" fmla="*/ 338502 h 3057639"/>
              <a:gd name="connsiteX8" fmla="*/ 1360090 w 1371600"/>
              <a:gd name="connsiteY8" fmla="*/ 471221 h 3057639"/>
              <a:gd name="connsiteX9" fmla="*/ 1371600 w 1371600"/>
              <a:gd name="connsiteY9" fmla="*/ 675386 h 3057639"/>
              <a:gd name="connsiteX10" fmla="*/ 1360237 w 1371600"/>
              <a:gd name="connsiteY10" fmla="*/ 758939 h 3057639"/>
              <a:gd name="connsiteX11" fmla="*/ 1335505 w 1371600"/>
              <a:gd name="connsiteY11" fmla="*/ 807734 h 3057639"/>
              <a:gd name="connsiteX12" fmla="*/ 1323474 w 1371600"/>
              <a:gd name="connsiteY12" fmla="*/ 867891 h 3057639"/>
              <a:gd name="connsiteX13" fmla="*/ 1275347 w 1371600"/>
              <a:gd name="connsiteY13" fmla="*/ 1084460 h 3057639"/>
              <a:gd name="connsiteX14" fmla="*/ 1263316 w 1371600"/>
              <a:gd name="connsiteY14" fmla="*/ 1132586 h 3057639"/>
              <a:gd name="connsiteX15" fmla="*/ 1227221 w 1371600"/>
              <a:gd name="connsiteY15" fmla="*/ 1240870 h 3057639"/>
              <a:gd name="connsiteX16" fmla="*/ 1155031 w 1371600"/>
              <a:gd name="connsiteY16" fmla="*/ 1421344 h 3057639"/>
              <a:gd name="connsiteX17" fmla="*/ 1118937 w 1371600"/>
              <a:gd name="connsiteY17" fmla="*/ 1493534 h 3057639"/>
              <a:gd name="connsiteX18" fmla="*/ 1094874 w 1371600"/>
              <a:gd name="connsiteY18" fmla="*/ 1565723 h 3057639"/>
              <a:gd name="connsiteX19" fmla="*/ 1070810 w 1371600"/>
              <a:gd name="connsiteY19" fmla="*/ 1601818 h 3057639"/>
              <a:gd name="connsiteX20" fmla="*/ 1034716 w 1371600"/>
              <a:gd name="connsiteY20" fmla="*/ 1710102 h 3057639"/>
              <a:gd name="connsiteX21" fmla="*/ 1010653 w 1371600"/>
              <a:gd name="connsiteY21" fmla="*/ 1758228 h 3057639"/>
              <a:gd name="connsiteX22" fmla="*/ 998621 w 1371600"/>
              <a:gd name="connsiteY22" fmla="*/ 1806355 h 3057639"/>
              <a:gd name="connsiteX23" fmla="*/ 986589 w 1371600"/>
              <a:gd name="connsiteY23" fmla="*/ 1842449 h 3057639"/>
              <a:gd name="connsiteX24" fmla="*/ 961858 w 1371600"/>
              <a:gd name="connsiteY24" fmla="*/ 1979810 h 3057639"/>
              <a:gd name="connsiteX25" fmla="*/ 962526 w 1371600"/>
              <a:gd name="connsiteY25" fmla="*/ 2083081 h 3057639"/>
              <a:gd name="connsiteX26" fmla="*/ 974558 w 1371600"/>
              <a:gd name="connsiteY26" fmla="*/ 2624502 h 3057639"/>
              <a:gd name="connsiteX27" fmla="*/ 974558 w 1371600"/>
              <a:gd name="connsiteY27" fmla="*/ 3057639 h 3057639"/>
              <a:gd name="connsiteX0" fmla="*/ 0 w 1371600"/>
              <a:gd name="connsiteY0" fmla="*/ 13649 h 3057639"/>
              <a:gd name="connsiteX1" fmla="*/ 366629 w 1371600"/>
              <a:gd name="connsiteY1" fmla="*/ 281 h 3057639"/>
              <a:gd name="connsiteX2" fmla="*/ 699690 w 1371600"/>
              <a:gd name="connsiteY2" fmla="*/ 26721 h 3057639"/>
              <a:gd name="connsiteX3" fmla="*/ 950495 w 1371600"/>
              <a:gd name="connsiteY3" fmla="*/ 97870 h 3057639"/>
              <a:gd name="connsiteX4" fmla="*/ 1034716 w 1371600"/>
              <a:gd name="connsiteY4" fmla="*/ 133965 h 3057639"/>
              <a:gd name="connsiteX5" fmla="*/ 1070810 w 1371600"/>
              <a:gd name="connsiteY5" fmla="*/ 145997 h 3057639"/>
              <a:gd name="connsiteX6" fmla="*/ 1130968 w 1371600"/>
              <a:gd name="connsiteY6" fmla="*/ 194123 h 3057639"/>
              <a:gd name="connsiteX7" fmla="*/ 1299410 w 1371600"/>
              <a:gd name="connsiteY7" fmla="*/ 338502 h 3057639"/>
              <a:gd name="connsiteX8" fmla="*/ 1360090 w 1371600"/>
              <a:gd name="connsiteY8" fmla="*/ 471221 h 3057639"/>
              <a:gd name="connsiteX9" fmla="*/ 1371600 w 1371600"/>
              <a:gd name="connsiteY9" fmla="*/ 675386 h 3057639"/>
              <a:gd name="connsiteX10" fmla="*/ 1360237 w 1371600"/>
              <a:gd name="connsiteY10" fmla="*/ 758939 h 3057639"/>
              <a:gd name="connsiteX11" fmla="*/ 1335505 w 1371600"/>
              <a:gd name="connsiteY11" fmla="*/ 807734 h 3057639"/>
              <a:gd name="connsiteX12" fmla="*/ 1323474 w 1371600"/>
              <a:gd name="connsiteY12" fmla="*/ 925041 h 3057639"/>
              <a:gd name="connsiteX13" fmla="*/ 1275347 w 1371600"/>
              <a:gd name="connsiteY13" fmla="*/ 1084460 h 3057639"/>
              <a:gd name="connsiteX14" fmla="*/ 1263316 w 1371600"/>
              <a:gd name="connsiteY14" fmla="*/ 1132586 h 3057639"/>
              <a:gd name="connsiteX15" fmla="*/ 1227221 w 1371600"/>
              <a:gd name="connsiteY15" fmla="*/ 1240870 h 3057639"/>
              <a:gd name="connsiteX16" fmla="*/ 1155031 w 1371600"/>
              <a:gd name="connsiteY16" fmla="*/ 1421344 h 3057639"/>
              <a:gd name="connsiteX17" fmla="*/ 1118937 w 1371600"/>
              <a:gd name="connsiteY17" fmla="*/ 1493534 h 3057639"/>
              <a:gd name="connsiteX18" fmla="*/ 1094874 w 1371600"/>
              <a:gd name="connsiteY18" fmla="*/ 1565723 h 3057639"/>
              <a:gd name="connsiteX19" fmla="*/ 1070810 w 1371600"/>
              <a:gd name="connsiteY19" fmla="*/ 1601818 h 3057639"/>
              <a:gd name="connsiteX20" fmla="*/ 1034716 w 1371600"/>
              <a:gd name="connsiteY20" fmla="*/ 1710102 h 3057639"/>
              <a:gd name="connsiteX21" fmla="*/ 1010653 w 1371600"/>
              <a:gd name="connsiteY21" fmla="*/ 1758228 h 3057639"/>
              <a:gd name="connsiteX22" fmla="*/ 998621 w 1371600"/>
              <a:gd name="connsiteY22" fmla="*/ 1806355 h 3057639"/>
              <a:gd name="connsiteX23" fmla="*/ 986589 w 1371600"/>
              <a:gd name="connsiteY23" fmla="*/ 1842449 h 3057639"/>
              <a:gd name="connsiteX24" fmla="*/ 961858 w 1371600"/>
              <a:gd name="connsiteY24" fmla="*/ 1979810 h 3057639"/>
              <a:gd name="connsiteX25" fmla="*/ 962526 w 1371600"/>
              <a:gd name="connsiteY25" fmla="*/ 2083081 h 3057639"/>
              <a:gd name="connsiteX26" fmla="*/ 974558 w 1371600"/>
              <a:gd name="connsiteY26" fmla="*/ 2624502 h 3057639"/>
              <a:gd name="connsiteX27" fmla="*/ 974558 w 1371600"/>
              <a:gd name="connsiteY27" fmla="*/ 3057639 h 3057639"/>
              <a:gd name="connsiteX0" fmla="*/ 0 w 1371600"/>
              <a:gd name="connsiteY0" fmla="*/ 13649 h 3057639"/>
              <a:gd name="connsiteX1" fmla="*/ 366629 w 1371600"/>
              <a:gd name="connsiteY1" fmla="*/ 281 h 3057639"/>
              <a:gd name="connsiteX2" fmla="*/ 699690 w 1371600"/>
              <a:gd name="connsiteY2" fmla="*/ 26721 h 3057639"/>
              <a:gd name="connsiteX3" fmla="*/ 950495 w 1371600"/>
              <a:gd name="connsiteY3" fmla="*/ 97870 h 3057639"/>
              <a:gd name="connsiteX4" fmla="*/ 1034716 w 1371600"/>
              <a:gd name="connsiteY4" fmla="*/ 133965 h 3057639"/>
              <a:gd name="connsiteX5" fmla="*/ 1070810 w 1371600"/>
              <a:gd name="connsiteY5" fmla="*/ 145997 h 3057639"/>
              <a:gd name="connsiteX6" fmla="*/ 1130968 w 1371600"/>
              <a:gd name="connsiteY6" fmla="*/ 194123 h 3057639"/>
              <a:gd name="connsiteX7" fmla="*/ 1299410 w 1371600"/>
              <a:gd name="connsiteY7" fmla="*/ 338502 h 3057639"/>
              <a:gd name="connsiteX8" fmla="*/ 1360090 w 1371600"/>
              <a:gd name="connsiteY8" fmla="*/ 471221 h 3057639"/>
              <a:gd name="connsiteX9" fmla="*/ 1371600 w 1371600"/>
              <a:gd name="connsiteY9" fmla="*/ 675386 h 3057639"/>
              <a:gd name="connsiteX10" fmla="*/ 1360237 w 1371600"/>
              <a:gd name="connsiteY10" fmla="*/ 758939 h 3057639"/>
              <a:gd name="connsiteX11" fmla="*/ 1323474 w 1371600"/>
              <a:gd name="connsiteY11" fmla="*/ 925041 h 3057639"/>
              <a:gd name="connsiteX12" fmla="*/ 1275347 w 1371600"/>
              <a:gd name="connsiteY12" fmla="*/ 1084460 h 3057639"/>
              <a:gd name="connsiteX13" fmla="*/ 1263316 w 1371600"/>
              <a:gd name="connsiteY13" fmla="*/ 1132586 h 3057639"/>
              <a:gd name="connsiteX14" fmla="*/ 1227221 w 1371600"/>
              <a:gd name="connsiteY14" fmla="*/ 1240870 h 3057639"/>
              <a:gd name="connsiteX15" fmla="*/ 1155031 w 1371600"/>
              <a:gd name="connsiteY15" fmla="*/ 1421344 h 3057639"/>
              <a:gd name="connsiteX16" fmla="*/ 1118937 w 1371600"/>
              <a:gd name="connsiteY16" fmla="*/ 1493534 h 3057639"/>
              <a:gd name="connsiteX17" fmla="*/ 1094874 w 1371600"/>
              <a:gd name="connsiteY17" fmla="*/ 1565723 h 3057639"/>
              <a:gd name="connsiteX18" fmla="*/ 1070810 w 1371600"/>
              <a:gd name="connsiteY18" fmla="*/ 1601818 h 3057639"/>
              <a:gd name="connsiteX19" fmla="*/ 1034716 w 1371600"/>
              <a:gd name="connsiteY19" fmla="*/ 1710102 h 3057639"/>
              <a:gd name="connsiteX20" fmla="*/ 1010653 w 1371600"/>
              <a:gd name="connsiteY20" fmla="*/ 1758228 h 3057639"/>
              <a:gd name="connsiteX21" fmla="*/ 998621 w 1371600"/>
              <a:gd name="connsiteY21" fmla="*/ 1806355 h 3057639"/>
              <a:gd name="connsiteX22" fmla="*/ 986589 w 1371600"/>
              <a:gd name="connsiteY22" fmla="*/ 1842449 h 3057639"/>
              <a:gd name="connsiteX23" fmla="*/ 961858 w 1371600"/>
              <a:gd name="connsiteY23" fmla="*/ 1979810 h 3057639"/>
              <a:gd name="connsiteX24" fmla="*/ 962526 w 1371600"/>
              <a:gd name="connsiteY24" fmla="*/ 2083081 h 3057639"/>
              <a:gd name="connsiteX25" fmla="*/ 974558 w 1371600"/>
              <a:gd name="connsiteY25" fmla="*/ 2624502 h 3057639"/>
              <a:gd name="connsiteX26" fmla="*/ 974558 w 1371600"/>
              <a:gd name="connsiteY26" fmla="*/ 3057639 h 3057639"/>
              <a:gd name="connsiteX0" fmla="*/ 0 w 1371600"/>
              <a:gd name="connsiteY0" fmla="*/ 13649 h 3057639"/>
              <a:gd name="connsiteX1" fmla="*/ 366629 w 1371600"/>
              <a:gd name="connsiteY1" fmla="*/ 281 h 3057639"/>
              <a:gd name="connsiteX2" fmla="*/ 699690 w 1371600"/>
              <a:gd name="connsiteY2" fmla="*/ 26721 h 3057639"/>
              <a:gd name="connsiteX3" fmla="*/ 950495 w 1371600"/>
              <a:gd name="connsiteY3" fmla="*/ 97870 h 3057639"/>
              <a:gd name="connsiteX4" fmla="*/ 1034716 w 1371600"/>
              <a:gd name="connsiteY4" fmla="*/ 133965 h 3057639"/>
              <a:gd name="connsiteX5" fmla="*/ 1070810 w 1371600"/>
              <a:gd name="connsiteY5" fmla="*/ 145997 h 3057639"/>
              <a:gd name="connsiteX6" fmla="*/ 1130968 w 1371600"/>
              <a:gd name="connsiteY6" fmla="*/ 194123 h 3057639"/>
              <a:gd name="connsiteX7" fmla="*/ 1299410 w 1371600"/>
              <a:gd name="connsiteY7" fmla="*/ 338502 h 3057639"/>
              <a:gd name="connsiteX8" fmla="*/ 1360090 w 1371600"/>
              <a:gd name="connsiteY8" fmla="*/ 471221 h 3057639"/>
              <a:gd name="connsiteX9" fmla="*/ 1371600 w 1371600"/>
              <a:gd name="connsiteY9" fmla="*/ 675386 h 3057639"/>
              <a:gd name="connsiteX10" fmla="*/ 1360237 w 1371600"/>
              <a:gd name="connsiteY10" fmla="*/ 758939 h 3057639"/>
              <a:gd name="connsiteX11" fmla="*/ 1323474 w 1371600"/>
              <a:gd name="connsiteY11" fmla="*/ 925041 h 3057639"/>
              <a:gd name="connsiteX12" fmla="*/ 1275347 w 1371600"/>
              <a:gd name="connsiteY12" fmla="*/ 1084460 h 3057639"/>
              <a:gd name="connsiteX13" fmla="*/ 1263316 w 1371600"/>
              <a:gd name="connsiteY13" fmla="*/ 1132586 h 3057639"/>
              <a:gd name="connsiteX14" fmla="*/ 1227221 w 1371600"/>
              <a:gd name="connsiteY14" fmla="*/ 1240870 h 3057639"/>
              <a:gd name="connsiteX15" fmla="*/ 1155031 w 1371600"/>
              <a:gd name="connsiteY15" fmla="*/ 1421344 h 3057639"/>
              <a:gd name="connsiteX16" fmla="*/ 1118937 w 1371600"/>
              <a:gd name="connsiteY16" fmla="*/ 1493534 h 3057639"/>
              <a:gd name="connsiteX17" fmla="*/ 1094874 w 1371600"/>
              <a:gd name="connsiteY17" fmla="*/ 1565723 h 3057639"/>
              <a:gd name="connsiteX18" fmla="*/ 1070810 w 1371600"/>
              <a:gd name="connsiteY18" fmla="*/ 1601818 h 3057639"/>
              <a:gd name="connsiteX19" fmla="*/ 1034716 w 1371600"/>
              <a:gd name="connsiteY19" fmla="*/ 1710102 h 3057639"/>
              <a:gd name="connsiteX20" fmla="*/ 998621 w 1371600"/>
              <a:gd name="connsiteY20" fmla="*/ 1806355 h 3057639"/>
              <a:gd name="connsiteX21" fmla="*/ 986589 w 1371600"/>
              <a:gd name="connsiteY21" fmla="*/ 1842449 h 3057639"/>
              <a:gd name="connsiteX22" fmla="*/ 961858 w 1371600"/>
              <a:gd name="connsiteY22" fmla="*/ 1979810 h 3057639"/>
              <a:gd name="connsiteX23" fmla="*/ 962526 w 1371600"/>
              <a:gd name="connsiteY23" fmla="*/ 2083081 h 3057639"/>
              <a:gd name="connsiteX24" fmla="*/ 974558 w 1371600"/>
              <a:gd name="connsiteY24" fmla="*/ 2624502 h 3057639"/>
              <a:gd name="connsiteX25" fmla="*/ 974558 w 1371600"/>
              <a:gd name="connsiteY25" fmla="*/ 3057639 h 3057639"/>
              <a:gd name="connsiteX0" fmla="*/ 0 w 1371600"/>
              <a:gd name="connsiteY0" fmla="*/ 13649 h 3057639"/>
              <a:gd name="connsiteX1" fmla="*/ 366629 w 1371600"/>
              <a:gd name="connsiteY1" fmla="*/ 281 h 3057639"/>
              <a:gd name="connsiteX2" fmla="*/ 699690 w 1371600"/>
              <a:gd name="connsiteY2" fmla="*/ 26721 h 3057639"/>
              <a:gd name="connsiteX3" fmla="*/ 950495 w 1371600"/>
              <a:gd name="connsiteY3" fmla="*/ 97870 h 3057639"/>
              <a:gd name="connsiteX4" fmla="*/ 1034716 w 1371600"/>
              <a:gd name="connsiteY4" fmla="*/ 133965 h 3057639"/>
              <a:gd name="connsiteX5" fmla="*/ 1070810 w 1371600"/>
              <a:gd name="connsiteY5" fmla="*/ 145997 h 3057639"/>
              <a:gd name="connsiteX6" fmla="*/ 1130968 w 1371600"/>
              <a:gd name="connsiteY6" fmla="*/ 194123 h 3057639"/>
              <a:gd name="connsiteX7" fmla="*/ 1299410 w 1371600"/>
              <a:gd name="connsiteY7" fmla="*/ 338502 h 3057639"/>
              <a:gd name="connsiteX8" fmla="*/ 1360090 w 1371600"/>
              <a:gd name="connsiteY8" fmla="*/ 471221 h 3057639"/>
              <a:gd name="connsiteX9" fmla="*/ 1371600 w 1371600"/>
              <a:gd name="connsiteY9" fmla="*/ 675386 h 3057639"/>
              <a:gd name="connsiteX10" fmla="*/ 1360237 w 1371600"/>
              <a:gd name="connsiteY10" fmla="*/ 758939 h 3057639"/>
              <a:gd name="connsiteX11" fmla="*/ 1323474 w 1371600"/>
              <a:gd name="connsiteY11" fmla="*/ 925041 h 3057639"/>
              <a:gd name="connsiteX12" fmla="*/ 1275347 w 1371600"/>
              <a:gd name="connsiteY12" fmla="*/ 1084460 h 3057639"/>
              <a:gd name="connsiteX13" fmla="*/ 1263316 w 1371600"/>
              <a:gd name="connsiteY13" fmla="*/ 1132586 h 3057639"/>
              <a:gd name="connsiteX14" fmla="*/ 1227221 w 1371600"/>
              <a:gd name="connsiteY14" fmla="*/ 1240870 h 3057639"/>
              <a:gd name="connsiteX15" fmla="*/ 1155031 w 1371600"/>
              <a:gd name="connsiteY15" fmla="*/ 1421344 h 3057639"/>
              <a:gd name="connsiteX16" fmla="*/ 1118937 w 1371600"/>
              <a:gd name="connsiteY16" fmla="*/ 1493534 h 3057639"/>
              <a:gd name="connsiteX17" fmla="*/ 1094874 w 1371600"/>
              <a:gd name="connsiteY17" fmla="*/ 1565723 h 3057639"/>
              <a:gd name="connsiteX18" fmla="*/ 1070810 w 1371600"/>
              <a:gd name="connsiteY18" fmla="*/ 1601818 h 3057639"/>
              <a:gd name="connsiteX19" fmla="*/ 998621 w 1371600"/>
              <a:gd name="connsiteY19" fmla="*/ 1806355 h 3057639"/>
              <a:gd name="connsiteX20" fmla="*/ 986589 w 1371600"/>
              <a:gd name="connsiteY20" fmla="*/ 1842449 h 3057639"/>
              <a:gd name="connsiteX21" fmla="*/ 961858 w 1371600"/>
              <a:gd name="connsiteY21" fmla="*/ 1979810 h 3057639"/>
              <a:gd name="connsiteX22" fmla="*/ 962526 w 1371600"/>
              <a:gd name="connsiteY22" fmla="*/ 2083081 h 3057639"/>
              <a:gd name="connsiteX23" fmla="*/ 974558 w 1371600"/>
              <a:gd name="connsiteY23" fmla="*/ 2624502 h 3057639"/>
              <a:gd name="connsiteX24" fmla="*/ 974558 w 1371600"/>
              <a:gd name="connsiteY24" fmla="*/ 3057639 h 3057639"/>
              <a:gd name="connsiteX0" fmla="*/ 0 w 1371600"/>
              <a:gd name="connsiteY0" fmla="*/ 13649 h 3057639"/>
              <a:gd name="connsiteX1" fmla="*/ 366629 w 1371600"/>
              <a:gd name="connsiteY1" fmla="*/ 281 h 3057639"/>
              <a:gd name="connsiteX2" fmla="*/ 699690 w 1371600"/>
              <a:gd name="connsiteY2" fmla="*/ 26721 h 3057639"/>
              <a:gd name="connsiteX3" fmla="*/ 950495 w 1371600"/>
              <a:gd name="connsiteY3" fmla="*/ 97870 h 3057639"/>
              <a:gd name="connsiteX4" fmla="*/ 1034716 w 1371600"/>
              <a:gd name="connsiteY4" fmla="*/ 133965 h 3057639"/>
              <a:gd name="connsiteX5" fmla="*/ 1070810 w 1371600"/>
              <a:gd name="connsiteY5" fmla="*/ 145997 h 3057639"/>
              <a:gd name="connsiteX6" fmla="*/ 1130968 w 1371600"/>
              <a:gd name="connsiteY6" fmla="*/ 194123 h 3057639"/>
              <a:gd name="connsiteX7" fmla="*/ 1299410 w 1371600"/>
              <a:gd name="connsiteY7" fmla="*/ 338502 h 3057639"/>
              <a:gd name="connsiteX8" fmla="*/ 1360090 w 1371600"/>
              <a:gd name="connsiteY8" fmla="*/ 471221 h 3057639"/>
              <a:gd name="connsiteX9" fmla="*/ 1371600 w 1371600"/>
              <a:gd name="connsiteY9" fmla="*/ 675386 h 3057639"/>
              <a:gd name="connsiteX10" fmla="*/ 1360237 w 1371600"/>
              <a:gd name="connsiteY10" fmla="*/ 758939 h 3057639"/>
              <a:gd name="connsiteX11" fmla="*/ 1323474 w 1371600"/>
              <a:gd name="connsiteY11" fmla="*/ 925041 h 3057639"/>
              <a:gd name="connsiteX12" fmla="*/ 1275347 w 1371600"/>
              <a:gd name="connsiteY12" fmla="*/ 1084460 h 3057639"/>
              <a:gd name="connsiteX13" fmla="*/ 1263316 w 1371600"/>
              <a:gd name="connsiteY13" fmla="*/ 1132586 h 3057639"/>
              <a:gd name="connsiteX14" fmla="*/ 1227221 w 1371600"/>
              <a:gd name="connsiteY14" fmla="*/ 1240870 h 3057639"/>
              <a:gd name="connsiteX15" fmla="*/ 1155031 w 1371600"/>
              <a:gd name="connsiteY15" fmla="*/ 1421344 h 3057639"/>
              <a:gd name="connsiteX16" fmla="*/ 1118937 w 1371600"/>
              <a:gd name="connsiteY16" fmla="*/ 1493534 h 3057639"/>
              <a:gd name="connsiteX17" fmla="*/ 1094874 w 1371600"/>
              <a:gd name="connsiteY17" fmla="*/ 1565723 h 3057639"/>
              <a:gd name="connsiteX18" fmla="*/ 1070810 w 1371600"/>
              <a:gd name="connsiteY18" fmla="*/ 1601818 h 3057639"/>
              <a:gd name="connsiteX19" fmla="*/ 1011321 w 1371600"/>
              <a:gd name="connsiteY19" fmla="*/ 1774605 h 3057639"/>
              <a:gd name="connsiteX20" fmla="*/ 986589 w 1371600"/>
              <a:gd name="connsiteY20" fmla="*/ 1842449 h 3057639"/>
              <a:gd name="connsiteX21" fmla="*/ 961858 w 1371600"/>
              <a:gd name="connsiteY21" fmla="*/ 1979810 h 3057639"/>
              <a:gd name="connsiteX22" fmla="*/ 962526 w 1371600"/>
              <a:gd name="connsiteY22" fmla="*/ 2083081 h 3057639"/>
              <a:gd name="connsiteX23" fmla="*/ 974558 w 1371600"/>
              <a:gd name="connsiteY23" fmla="*/ 2624502 h 3057639"/>
              <a:gd name="connsiteX24" fmla="*/ 974558 w 1371600"/>
              <a:gd name="connsiteY24" fmla="*/ 3057639 h 3057639"/>
              <a:gd name="connsiteX0" fmla="*/ 0 w 1371600"/>
              <a:gd name="connsiteY0" fmla="*/ 13649 h 3057639"/>
              <a:gd name="connsiteX1" fmla="*/ 366629 w 1371600"/>
              <a:gd name="connsiteY1" fmla="*/ 281 h 3057639"/>
              <a:gd name="connsiteX2" fmla="*/ 699690 w 1371600"/>
              <a:gd name="connsiteY2" fmla="*/ 26721 h 3057639"/>
              <a:gd name="connsiteX3" fmla="*/ 950495 w 1371600"/>
              <a:gd name="connsiteY3" fmla="*/ 97870 h 3057639"/>
              <a:gd name="connsiteX4" fmla="*/ 1034716 w 1371600"/>
              <a:gd name="connsiteY4" fmla="*/ 133965 h 3057639"/>
              <a:gd name="connsiteX5" fmla="*/ 1070810 w 1371600"/>
              <a:gd name="connsiteY5" fmla="*/ 145997 h 3057639"/>
              <a:gd name="connsiteX6" fmla="*/ 1130968 w 1371600"/>
              <a:gd name="connsiteY6" fmla="*/ 194123 h 3057639"/>
              <a:gd name="connsiteX7" fmla="*/ 1299410 w 1371600"/>
              <a:gd name="connsiteY7" fmla="*/ 338502 h 3057639"/>
              <a:gd name="connsiteX8" fmla="*/ 1360090 w 1371600"/>
              <a:gd name="connsiteY8" fmla="*/ 471221 h 3057639"/>
              <a:gd name="connsiteX9" fmla="*/ 1371600 w 1371600"/>
              <a:gd name="connsiteY9" fmla="*/ 675386 h 3057639"/>
              <a:gd name="connsiteX10" fmla="*/ 1360237 w 1371600"/>
              <a:gd name="connsiteY10" fmla="*/ 758939 h 3057639"/>
              <a:gd name="connsiteX11" fmla="*/ 1323474 w 1371600"/>
              <a:gd name="connsiteY11" fmla="*/ 925041 h 3057639"/>
              <a:gd name="connsiteX12" fmla="*/ 1275347 w 1371600"/>
              <a:gd name="connsiteY12" fmla="*/ 1084460 h 3057639"/>
              <a:gd name="connsiteX13" fmla="*/ 1263316 w 1371600"/>
              <a:gd name="connsiteY13" fmla="*/ 1132586 h 3057639"/>
              <a:gd name="connsiteX14" fmla="*/ 1227221 w 1371600"/>
              <a:gd name="connsiteY14" fmla="*/ 1240870 h 3057639"/>
              <a:gd name="connsiteX15" fmla="*/ 1155031 w 1371600"/>
              <a:gd name="connsiteY15" fmla="*/ 1421344 h 3057639"/>
              <a:gd name="connsiteX16" fmla="*/ 1118937 w 1371600"/>
              <a:gd name="connsiteY16" fmla="*/ 1493534 h 3057639"/>
              <a:gd name="connsiteX17" fmla="*/ 1094874 w 1371600"/>
              <a:gd name="connsiteY17" fmla="*/ 1565723 h 3057639"/>
              <a:gd name="connsiteX18" fmla="*/ 1070810 w 1371600"/>
              <a:gd name="connsiteY18" fmla="*/ 1601818 h 3057639"/>
              <a:gd name="connsiteX19" fmla="*/ 1011321 w 1371600"/>
              <a:gd name="connsiteY19" fmla="*/ 1774605 h 3057639"/>
              <a:gd name="connsiteX20" fmla="*/ 973889 w 1371600"/>
              <a:gd name="connsiteY20" fmla="*/ 1867849 h 3057639"/>
              <a:gd name="connsiteX21" fmla="*/ 961858 w 1371600"/>
              <a:gd name="connsiteY21" fmla="*/ 1979810 h 3057639"/>
              <a:gd name="connsiteX22" fmla="*/ 962526 w 1371600"/>
              <a:gd name="connsiteY22" fmla="*/ 2083081 h 3057639"/>
              <a:gd name="connsiteX23" fmla="*/ 974558 w 1371600"/>
              <a:gd name="connsiteY23" fmla="*/ 2624502 h 3057639"/>
              <a:gd name="connsiteX24" fmla="*/ 974558 w 1371600"/>
              <a:gd name="connsiteY24" fmla="*/ 3057639 h 3057639"/>
              <a:gd name="connsiteX0" fmla="*/ 0 w 1371600"/>
              <a:gd name="connsiteY0" fmla="*/ 13649 h 3057639"/>
              <a:gd name="connsiteX1" fmla="*/ 366629 w 1371600"/>
              <a:gd name="connsiteY1" fmla="*/ 281 h 3057639"/>
              <a:gd name="connsiteX2" fmla="*/ 699690 w 1371600"/>
              <a:gd name="connsiteY2" fmla="*/ 26721 h 3057639"/>
              <a:gd name="connsiteX3" fmla="*/ 950495 w 1371600"/>
              <a:gd name="connsiteY3" fmla="*/ 97870 h 3057639"/>
              <a:gd name="connsiteX4" fmla="*/ 1034716 w 1371600"/>
              <a:gd name="connsiteY4" fmla="*/ 133965 h 3057639"/>
              <a:gd name="connsiteX5" fmla="*/ 1070810 w 1371600"/>
              <a:gd name="connsiteY5" fmla="*/ 145997 h 3057639"/>
              <a:gd name="connsiteX6" fmla="*/ 1130968 w 1371600"/>
              <a:gd name="connsiteY6" fmla="*/ 194123 h 3057639"/>
              <a:gd name="connsiteX7" fmla="*/ 1299410 w 1371600"/>
              <a:gd name="connsiteY7" fmla="*/ 338502 h 3057639"/>
              <a:gd name="connsiteX8" fmla="*/ 1360090 w 1371600"/>
              <a:gd name="connsiteY8" fmla="*/ 471221 h 3057639"/>
              <a:gd name="connsiteX9" fmla="*/ 1371600 w 1371600"/>
              <a:gd name="connsiteY9" fmla="*/ 675386 h 3057639"/>
              <a:gd name="connsiteX10" fmla="*/ 1360237 w 1371600"/>
              <a:gd name="connsiteY10" fmla="*/ 758939 h 3057639"/>
              <a:gd name="connsiteX11" fmla="*/ 1323474 w 1371600"/>
              <a:gd name="connsiteY11" fmla="*/ 925041 h 3057639"/>
              <a:gd name="connsiteX12" fmla="*/ 1275347 w 1371600"/>
              <a:gd name="connsiteY12" fmla="*/ 1084460 h 3057639"/>
              <a:gd name="connsiteX13" fmla="*/ 1263316 w 1371600"/>
              <a:gd name="connsiteY13" fmla="*/ 1132586 h 3057639"/>
              <a:gd name="connsiteX14" fmla="*/ 1227221 w 1371600"/>
              <a:gd name="connsiteY14" fmla="*/ 1240870 h 3057639"/>
              <a:gd name="connsiteX15" fmla="*/ 1155031 w 1371600"/>
              <a:gd name="connsiteY15" fmla="*/ 1421344 h 3057639"/>
              <a:gd name="connsiteX16" fmla="*/ 1118937 w 1371600"/>
              <a:gd name="connsiteY16" fmla="*/ 1493534 h 3057639"/>
              <a:gd name="connsiteX17" fmla="*/ 1094874 w 1371600"/>
              <a:gd name="connsiteY17" fmla="*/ 1565723 h 3057639"/>
              <a:gd name="connsiteX18" fmla="*/ 1011321 w 1371600"/>
              <a:gd name="connsiteY18" fmla="*/ 1774605 h 3057639"/>
              <a:gd name="connsiteX19" fmla="*/ 973889 w 1371600"/>
              <a:gd name="connsiteY19" fmla="*/ 1867849 h 3057639"/>
              <a:gd name="connsiteX20" fmla="*/ 961858 w 1371600"/>
              <a:gd name="connsiteY20" fmla="*/ 1979810 h 3057639"/>
              <a:gd name="connsiteX21" fmla="*/ 962526 w 1371600"/>
              <a:gd name="connsiteY21" fmla="*/ 2083081 h 3057639"/>
              <a:gd name="connsiteX22" fmla="*/ 974558 w 1371600"/>
              <a:gd name="connsiteY22" fmla="*/ 2624502 h 3057639"/>
              <a:gd name="connsiteX23" fmla="*/ 974558 w 1371600"/>
              <a:gd name="connsiteY23" fmla="*/ 3057639 h 3057639"/>
              <a:gd name="connsiteX0" fmla="*/ 0 w 1371600"/>
              <a:gd name="connsiteY0" fmla="*/ 13649 h 3057639"/>
              <a:gd name="connsiteX1" fmla="*/ 366629 w 1371600"/>
              <a:gd name="connsiteY1" fmla="*/ 281 h 3057639"/>
              <a:gd name="connsiteX2" fmla="*/ 699690 w 1371600"/>
              <a:gd name="connsiteY2" fmla="*/ 26721 h 3057639"/>
              <a:gd name="connsiteX3" fmla="*/ 950495 w 1371600"/>
              <a:gd name="connsiteY3" fmla="*/ 97870 h 3057639"/>
              <a:gd name="connsiteX4" fmla="*/ 1034716 w 1371600"/>
              <a:gd name="connsiteY4" fmla="*/ 133965 h 3057639"/>
              <a:gd name="connsiteX5" fmla="*/ 1070810 w 1371600"/>
              <a:gd name="connsiteY5" fmla="*/ 145997 h 3057639"/>
              <a:gd name="connsiteX6" fmla="*/ 1130968 w 1371600"/>
              <a:gd name="connsiteY6" fmla="*/ 194123 h 3057639"/>
              <a:gd name="connsiteX7" fmla="*/ 1299410 w 1371600"/>
              <a:gd name="connsiteY7" fmla="*/ 338502 h 3057639"/>
              <a:gd name="connsiteX8" fmla="*/ 1360090 w 1371600"/>
              <a:gd name="connsiteY8" fmla="*/ 471221 h 3057639"/>
              <a:gd name="connsiteX9" fmla="*/ 1371600 w 1371600"/>
              <a:gd name="connsiteY9" fmla="*/ 675386 h 3057639"/>
              <a:gd name="connsiteX10" fmla="*/ 1360237 w 1371600"/>
              <a:gd name="connsiteY10" fmla="*/ 758939 h 3057639"/>
              <a:gd name="connsiteX11" fmla="*/ 1323474 w 1371600"/>
              <a:gd name="connsiteY11" fmla="*/ 925041 h 3057639"/>
              <a:gd name="connsiteX12" fmla="*/ 1275347 w 1371600"/>
              <a:gd name="connsiteY12" fmla="*/ 1084460 h 3057639"/>
              <a:gd name="connsiteX13" fmla="*/ 1263316 w 1371600"/>
              <a:gd name="connsiteY13" fmla="*/ 1132586 h 3057639"/>
              <a:gd name="connsiteX14" fmla="*/ 1227221 w 1371600"/>
              <a:gd name="connsiteY14" fmla="*/ 1240870 h 3057639"/>
              <a:gd name="connsiteX15" fmla="*/ 1155031 w 1371600"/>
              <a:gd name="connsiteY15" fmla="*/ 1421344 h 3057639"/>
              <a:gd name="connsiteX16" fmla="*/ 1118937 w 1371600"/>
              <a:gd name="connsiteY16" fmla="*/ 1493534 h 3057639"/>
              <a:gd name="connsiteX17" fmla="*/ 1094874 w 1371600"/>
              <a:gd name="connsiteY17" fmla="*/ 1565723 h 3057639"/>
              <a:gd name="connsiteX18" fmla="*/ 1011321 w 1371600"/>
              <a:gd name="connsiteY18" fmla="*/ 1717455 h 3057639"/>
              <a:gd name="connsiteX19" fmla="*/ 973889 w 1371600"/>
              <a:gd name="connsiteY19" fmla="*/ 1867849 h 3057639"/>
              <a:gd name="connsiteX20" fmla="*/ 961858 w 1371600"/>
              <a:gd name="connsiteY20" fmla="*/ 1979810 h 3057639"/>
              <a:gd name="connsiteX21" fmla="*/ 962526 w 1371600"/>
              <a:gd name="connsiteY21" fmla="*/ 2083081 h 3057639"/>
              <a:gd name="connsiteX22" fmla="*/ 974558 w 1371600"/>
              <a:gd name="connsiteY22" fmla="*/ 2624502 h 3057639"/>
              <a:gd name="connsiteX23" fmla="*/ 974558 w 1371600"/>
              <a:gd name="connsiteY23" fmla="*/ 3057639 h 3057639"/>
              <a:gd name="connsiteX0" fmla="*/ 0 w 1371600"/>
              <a:gd name="connsiteY0" fmla="*/ 13649 h 3057639"/>
              <a:gd name="connsiteX1" fmla="*/ 366629 w 1371600"/>
              <a:gd name="connsiteY1" fmla="*/ 281 h 3057639"/>
              <a:gd name="connsiteX2" fmla="*/ 699690 w 1371600"/>
              <a:gd name="connsiteY2" fmla="*/ 26721 h 3057639"/>
              <a:gd name="connsiteX3" fmla="*/ 950495 w 1371600"/>
              <a:gd name="connsiteY3" fmla="*/ 97870 h 3057639"/>
              <a:gd name="connsiteX4" fmla="*/ 1034716 w 1371600"/>
              <a:gd name="connsiteY4" fmla="*/ 133965 h 3057639"/>
              <a:gd name="connsiteX5" fmla="*/ 1070810 w 1371600"/>
              <a:gd name="connsiteY5" fmla="*/ 145997 h 3057639"/>
              <a:gd name="connsiteX6" fmla="*/ 1130968 w 1371600"/>
              <a:gd name="connsiteY6" fmla="*/ 194123 h 3057639"/>
              <a:gd name="connsiteX7" fmla="*/ 1299410 w 1371600"/>
              <a:gd name="connsiteY7" fmla="*/ 338502 h 3057639"/>
              <a:gd name="connsiteX8" fmla="*/ 1360090 w 1371600"/>
              <a:gd name="connsiteY8" fmla="*/ 471221 h 3057639"/>
              <a:gd name="connsiteX9" fmla="*/ 1371600 w 1371600"/>
              <a:gd name="connsiteY9" fmla="*/ 675386 h 3057639"/>
              <a:gd name="connsiteX10" fmla="*/ 1360237 w 1371600"/>
              <a:gd name="connsiteY10" fmla="*/ 758939 h 3057639"/>
              <a:gd name="connsiteX11" fmla="*/ 1323474 w 1371600"/>
              <a:gd name="connsiteY11" fmla="*/ 925041 h 3057639"/>
              <a:gd name="connsiteX12" fmla="*/ 1275347 w 1371600"/>
              <a:gd name="connsiteY12" fmla="*/ 1084460 h 3057639"/>
              <a:gd name="connsiteX13" fmla="*/ 1263316 w 1371600"/>
              <a:gd name="connsiteY13" fmla="*/ 1132586 h 3057639"/>
              <a:gd name="connsiteX14" fmla="*/ 1227221 w 1371600"/>
              <a:gd name="connsiteY14" fmla="*/ 1240870 h 3057639"/>
              <a:gd name="connsiteX15" fmla="*/ 1155031 w 1371600"/>
              <a:gd name="connsiteY15" fmla="*/ 1421344 h 3057639"/>
              <a:gd name="connsiteX16" fmla="*/ 1094874 w 1371600"/>
              <a:gd name="connsiteY16" fmla="*/ 1565723 h 3057639"/>
              <a:gd name="connsiteX17" fmla="*/ 1011321 w 1371600"/>
              <a:gd name="connsiteY17" fmla="*/ 1717455 h 3057639"/>
              <a:gd name="connsiteX18" fmla="*/ 973889 w 1371600"/>
              <a:gd name="connsiteY18" fmla="*/ 1867849 h 3057639"/>
              <a:gd name="connsiteX19" fmla="*/ 961858 w 1371600"/>
              <a:gd name="connsiteY19" fmla="*/ 1979810 h 3057639"/>
              <a:gd name="connsiteX20" fmla="*/ 962526 w 1371600"/>
              <a:gd name="connsiteY20" fmla="*/ 2083081 h 3057639"/>
              <a:gd name="connsiteX21" fmla="*/ 974558 w 1371600"/>
              <a:gd name="connsiteY21" fmla="*/ 2624502 h 3057639"/>
              <a:gd name="connsiteX22" fmla="*/ 974558 w 1371600"/>
              <a:gd name="connsiteY22" fmla="*/ 3057639 h 3057639"/>
              <a:gd name="connsiteX0" fmla="*/ 0 w 1371600"/>
              <a:gd name="connsiteY0" fmla="*/ 13649 h 3057639"/>
              <a:gd name="connsiteX1" fmla="*/ 366629 w 1371600"/>
              <a:gd name="connsiteY1" fmla="*/ 281 h 3057639"/>
              <a:gd name="connsiteX2" fmla="*/ 699690 w 1371600"/>
              <a:gd name="connsiteY2" fmla="*/ 26721 h 3057639"/>
              <a:gd name="connsiteX3" fmla="*/ 950495 w 1371600"/>
              <a:gd name="connsiteY3" fmla="*/ 97870 h 3057639"/>
              <a:gd name="connsiteX4" fmla="*/ 1034716 w 1371600"/>
              <a:gd name="connsiteY4" fmla="*/ 133965 h 3057639"/>
              <a:gd name="connsiteX5" fmla="*/ 1070810 w 1371600"/>
              <a:gd name="connsiteY5" fmla="*/ 145997 h 3057639"/>
              <a:gd name="connsiteX6" fmla="*/ 1130968 w 1371600"/>
              <a:gd name="connsiteY6" fmla="*/ 194123 h 3057639"/>
              <a:gd name="connsiteX7" fmla="*/ 1299410 w 1371600"/>
              <a:gd name="connsiteY7" fmla="*/ 338502 h 3057639"/>
              <a:gd name="connsiteX8" fmla="*/ 1360090 w 1371600"/>
              <a:gd name="connsiteY8" fmla="*/ 471221 h 3057639"/>
              <a:gd name="connsiteX9" fmla="*/ 1371600 w 1371600"/>
              <a:gd name="connsiteY9" fmla="*/ 675386 h 3057639"/>
              <a:gd name="connsiteX10" fmla="*/ 1360237 w 1371600"/>
              <a:gd name="connsiteY10" fmla="*/ 758939 h 3057639"/>
              <a:gd name="connsiteX11" fmla="*/ 1323474 w 1371600"/>
              <a:gd name="connsiteY11" fmla="*/ 925041 h 3057639"/>
              <a:gd name="connsiteX12" fmla="*/ 1275347 w 1371600"/>
              <a:gd name="connsiteY12" fmla="*/ 1084460 h 3057639"/>
              <a:gd name="connsiteX13" fmla="*/ 1263316 w 1371600"/>
              <a:gd name="connsiteY13" fmla="*/ 1132586 h 3057639"/>
              <a:gd name="connsiteX14" fmla="*/ 1227221 w 1371600"/>
              <a:gd name="connsiteY14" fmla="*/ 1240870 h 3057639"/>
              <a:gd name="connsiteX15" fmla="*/ 1155031 w 1371600"/>
              <a:gd name="connsiteY15" fmla="*/ 1421344 h 3057639"/>
              <a:gd name="connsiteX16" fmla="*/ 1082174 w 1371600"/>
              <a:gd name="connsiteY16" fmla="*/ 1546673 h 3057639"/>
              <a:gd name="connsiteX17" fmla="*/ 1011321 w 1371600"/>
              <a:gd name="connsiteY17" fmla="*/ 1717455 h 3057639"/>
              <a:gd name="connsiteX18" fmla="*/ 973889 w 1371600"/>
              <a:gd name="connsiteY18" fmla="*/ 1867849 h 3057639"/>
              <a:gd name="connsiteX19" fmla="*/ 961858 w 1371600"/>
              <a:gd name="connsiteY19" fmla="*/ 1979810 h 3057639"/>
              <a:gd name="connsiteX20" fmla="*/ 962526 w 1371600"/>
              <a:gd name="connsiteY20" fmla="*/ 2083081 h 3057639"/>
              <a:gd name="connsiteX21" fmla="*/ 974558 w 1371600"/>
              <a:gd name="connsiteY21" fmla="*/ 2624502 h 3057639"/>
              <a:gd name="connsiteX22" fmla="*/ 974558 w 1371600"/>
              <a:gd name="connsiteY22" fmla="*/ 3057639 h 3057639"/>
              <a:gd name="connsiteX0" fmla="*/ 0 w 1371600"/>
              <a:gd name="connsiteY0" fmla="*/ 13649 h 3057639"/>
              <a:gd name="connsiteX1" fmla="*/ 366629 w 1371600"/>
              <a:gd name="connsiteY1" fmla="*/ 281 h 3057639"/>
              <a:gd name="connsiteX2" fmla="*/ 699690 w 1371600"/>
              <a:gd name="connsiteY2" fmla="*/ 26721 h 3057639"/>
              <a:gd name="connsiteX3" fmla="*/ 950495 w 1371600"/>
              <a:gd name="connsiteY3" fmla="*/ 97870 h 3057639"/>
              <a:gd name="connsiteX4" fmla="*/ 1034716 w 1371600"/>
              <a:gd name="connsiteY4" fmla="*/ 133965 h 3057639"/>
              <a:gd name="connsiteX5" fmla="*/ 1070810 w 1371600"/>
              <a:gd name="connsiteY5" fmla="*/ 145997 h 3057639"/>
              <a:gd name="connsiteX6" fmla="*/ 1130968 w 1371600"/>
              <a:gd name="connsiteY6" fmla="*/ 194123 h 3057639"/>
              <a:gd name="connsiteX7" fmla="*/ 1299410 w 1371600"/>
              <a:gd name="connsiteY7" fmla="*/ 338502 h 3057639"/>
              <a:gd name="connsiteX8" fmla="*/ 1360090 w 1371600"/>
              <a:gd name="connsiteY8" fmla="*/ 471221 h 3057639"/>
              <a:gd name="connsiteX9" fmla="*/ 1371600 w 1371600"/>
              <a:gd name="connsiteY9" fmla="*/ 675386 h 3057639"/>
              <a:gd name="connsiteX10" fmla="*/ 1360237 w 1371600"/>
              <a:gd name="connsiteY10" fmla="*/ 758939 h 3057639"/>
              <a:gd name="connsiteX11" fmla="*/ 1323474 w 1371600"/>
              <a:gd name="connsiteY11" fmla="*/ 925041 h 3057639"/>
              <a:gd name="connsiteX12" fmla="*/ 1263316 w 1371600"/>
              <a:gd name="connsiteY12" fmla="*/ 1132586 h 3057639"/>
              <a:gd name="connsiteX13" fmla="*/ 1227221 w 1371600"/>
              <a:gd name="connsiteY13" fmla="*/ 1240870 h 3057639"/>
              <a:gd name="connsiteX14" fmla="*/ 1155031 w 1371600"/>
              <a:gd name="connsiteY14" fmla="*/ 1421344 h 3057639"/>
              <a:gd name="connsiteX15" fmla="*/ 1082174 w 1371600"/>
              <a:gd name="connsiteY15" fmla="*/ 1546673 h 3057639"/>
              <a:gd name="connsiteX16" fmla="*/ 1011321 w 1371600"/>
              <a:gd name="connsiteY16" fmla="*/ 1717455 h 3057639"/>
              <a:gd name="connsiteX17" fmla="*/ 973889 w 1371600"/>
              <a:gd name="connsiteY17" fmla="*/ 1867849 h 3057639"/>
              <a:gd name="connsiteX18" fmla="*/ 961858 w 1371600"/>
              <a:gd name="connsiteY18" fmla="*/ 1979810 h 3057639"/>
              <a:gd name="connsiteX19" fmla="*/ 962526 w 1371600"/>
              <a:gd name="connsiteY19" fmla="*/ 2083081 h 3057639"/>
              <a:gd name="connsiteX20" fmla="*/ 974558 w 1371600"/>
              <a:gd name="connsiteY20" fmla="*/ 2624502 h 3057639"/>
              <a:gd name="connsiteX21" fmla="*/ 974558 w 1371600"/>
              <a:gd name="connsiteY21" fmla="*/ 3057639 h 3057639"/>
              <a:gd name="connsiteX0" fmla="*/ 0 w 1371600"/>
              <a:gd name="connsiteY0" fmla="*/ 13649 h 3057639"/>
              <a:gd name="connsiteX1" fmla="*/ 366629 w 1371600"/>
              <a:gd name="connsiteY1" fmla="*/ 281 h 3057639"/>
              <a:gd name="connsiteX2" fmla="*/ 699690 w 1371600"/>
              <a:gd name="connsiteY2" fmla="*/ 26721 h 3057639"/>
              <a:gd name="connsiteX3" fmla="*/ 950495 w 1371600"/>
              <a:gd name="connsiteY3" fmla="*/ 97870 h 3057639"/>
              <a:gd name="connsiteX4" fmla="*/ 1034716 w 1371600"/>
              <a:gd name="connsiteY4" fmla="*/ 133965 h 3057639"/>
              <a:gd name="connsiteX5" fmla="*/ 1130968 w 1371600"/>
              <a:gd name="connsiteY5" fmla="*/ 194123 h 3057639"/>
              <a:gd name="connsiteX6" fmla="*/ 1299410 w 1371600"/>
              <a:gd name="connsiteY6" fmla="*/ 338502 h 3057639"/>
              <a:gd name="connsiteX7" fmla="*/ 1360090 w 1371600"/>
              <a:gd name="connsiteY7" fmla="*/ 471221 h 3057639"/>
              <a:gd name="connsiteX8" fmla="*/ 1371600 w 1371600"/>
              <a:gd name="connsiteY8" fmla="*/ 675386 h 3057639"/>
              <a:gd name="connsiteX9" fmla="*/ 1360237 w 1371600"/>
              <a:gd name="connsiteY9" fmla="*/ 758939 h 3057639"/>
              <a:gd name="connsiteX10" fmla="*/ 1323474 w 1371600"/>
              <a:gd name="connsiteY10" fmla="*/ 925041 h 3057639"/>
              <a:gd name="connsiteX11" fmla="*/ 1263316 w 1371600"/>
              <a:gd name="connsiteY11" fmla="*/ 1132586 h 3057639"/>
              <a:gd name="connsiteX12" fmla="*/ 1227221 w 1371600"/>
              <a:gd name="connsiteY12" fmla="*/ 1240870 h 3057639"/>
              <a:gd name="connsiteX13" fmla="*/ 1155031 w 1371600"/>
              <a:gd name="connsiteY13" fmla="*/ 1421344 h 3057639"/>
              <a:gd name="connsiteX14" fmla="*/ 1082174 w 1371600"/>
              <a:gd name="connsiteY14" fmla="*/ 1546673 h 3057639"/>
              <a:gd name="connsiteX15" fmla="*/ 1011321 w 1371600"/>
              <a:gd name="connsiteY15" fmla="*/ 1717455 h 3057639"/>
              <a:gd name="connsiteX16" fmla="*/ 973889 w 1371600"/>
              <a:gd name="connsiteY16" fmla="*/ 1867849 h 3057639"/>
              <a:gd name="connsiteX17" fmla="*/ 961858 w 1371600"/>
              <a:gd name="connsiteY17" fmla="*/ 1979810 h 3057639"/>
              <a:gd name="connsiteX18" fmla="*/ 962526 w 1371600"/>
              <a:gd name="connsiteY18" fmla="*/ 2083081 h 3057639"/>
              <a:gd name="connsiteX19" fmla="*/ 974558 w 1371600"/>
              <a:gd name="connsiteY19" fmla="*/ 2624502 h 3057639"/>
              <a:gd name="connsiteX20" fmla="*/ 974558 w 1371600"/>
              <a:gd name="connsiteY20" fmla="*/ 3057639 h 3057639"/>
              <a:gd name="connsiteX0" fmla="*/ 0 w 1371600"/>
              <a:gd name="connsiteY0" fmla="*/ 13649 h 3057639"/>
              <a:gd name="connsiteX1" fmla="*/ 366629 w 1371600"/>
              <a:gd name="connsiteY1" fmla="*/ 281 h 3057639"/>
              <a:gd name="connsiteX2" fmla="*/ 699690 w 1371600"/>
              <a:gd name="connsiteY2" fmla="*/ 26721 h 3057639"/>
              <a:gd name="connsiteX3" fmla="*/ 950495 w 1371600"/>
              <a:gd name="connsiteY3" fmla="*/ 97870 h 3057639"/>
              <a:gd name="connsiteX4" fmla="*/ 1034716 w 1371600"/>
              <a:gd name="connsiteY4" fmla="*/ 133965 h 3057639"/>
              <a:gd name="connsiteX5" fmla="*/ 1130968 w 1371600"/>
              <a:gd name="connsiteY5" fmla="*/ 194123 h 3057639"/>
              <a:gd name="connsiteX6" fmla="*/ 1299410 w 1371600"/>
              <a:gd name="connsiteY6" fmla="*/ 338502 h 3057639"/>
              <a:gd name="connsiteX7" fmla="*/ 1360090 w 1371600"/>
              <a:gd name="connsiteY7" fmla="*/ 471221 h 3057639"/>
              <a:gd name="connsiteX8" fmla="*/ 1371600 w 1371600"/>
              <a:gd name="connsiteY8" fmla="*/ 675386 h 3057639"/>
              <a:gd name="connsiteX9" fmla="*/ 1360237 w 1371600"/>
              <a:gd name="connsiteY9" fmla="*/ 758939 h 3057639"/>
              <a:gd name="connsiteX10" fmla="*/ 1323474 w 1371600"/>
              <a:gd name="connsiteY10" fmla="*/ 925041 h 3057639"/>
              <a:gd name="connsiteX11" fmla="*/ 1263316 w 1371600"/>
              <a:gd name="connsiteY11" fmla="*/ 1132586 h 3057639"/>
              <a:gd name="connsiteX12" fmla="*/ 1227221 w 1371600"/>
              <a:gd name="connsiteY12" fmla="*/ 1240870 h 3057639"/>
              <a:gd name="connsiteX13" fmla="*/ 1148681 w 1371600"/>
              <a:gd name="connsiteY13" fmla="*/ 1395944 h 3057639"/>
              <a:gd name="connsiteX14" fmla="*/ 1082174 w 1371600"/>
              <a:gd name="connsiteY14" fmla="*/ 1546673 h 3057639"/>
              <a:gd name="connsiteX15" fmla="*/ 1011321 w 1371600"/>
              <a:gd name="connsiteY15" fmla="*/ 1717455 h 3057639"/>
              <a:gd name="connsiteX16" fmla="*/ 973889 w 1371600"/>
              <a:gd name="connsiteY16" fmla="*/ 1867849 h 3057639"/>
              <a:gd name="connsiteX17" fmla="*/ 961858 w 1371600"/>
              <a:gd name="connsiteY17" fmla="*/ 1979810 h 3057639"/>
              <a:gd name="connsiteX18" fmla="*/ 962526 w 1371600"/>
              <a:gd name="connsiteY18" fmla="*/ 2083081 h 3057639"/>
              <a:gd name="connsiteX19" fmla="*/ 974558 w 1371600"/>
              <a:gd name="connsiteY19" fmla="*/ 2624502 h 3057639"/>
              <a:gd name="connsiteX20" fmla="*/ 974558 w 1371600"/>
              <a:gd name="connsiteY20" fmla="*/ 3057639 h 305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71600" h="3057639">
                <a:moveTo>
                  <a:pt x="0" y="13649"/>
                </a:moveTo>
                <a:cubicBezTo>
                  <a:pt x="122210" y="9193"/>
                  <a:pt x="250014" y="-1898"/>
                  <a:pt x="366629" y="281"/>
                </a:cubicBezTo>
                <a:cubicBezTo>
                  <a:pt x="483244" y="2460"/>
                  <a:pt x="602379" y="10456"/>
                  <a:pt x="699690" y="26721"/>
                </a:cubicBezTo>
                <a:cubicBezTo>
                  <a:pt x="797001" y="42986"/>
                  <a:pt x="893599" y="83171"/>
                  <a:pt x="950495" y="97870"/>
                </a:cubicBezTo>
                <a:cubicBezTo>
                  <a:pt x="1035141" y="126087"/>
                  <a:pt x="1004637" y="117923"/>
                  <a:pt x="1034716" y="133965"/>
                </a:cubicBezTo>
                <a:cubicBezTo>
                  <a:pt x="1064795" y="150007"/>
                  <a:pt x="1086852" y="160034"/>
                  <a:pt x="1130968" y="194123"/>
                </a:cubicBezTo>
                <a:cubicBezTo>
                  <a:pt x="1175084" y="228213"/>
                  <a:pt x="1261223" y="292319"/>
                  <a:pt x="1299410" y="338502"/>
                </a:cubicBezTo>
                <a:cubicBezTo>
                  <a:pt x="1337597" y="384685"/>
                  <a:pt x="1348058" y="415074"/>
                  <a:pt x="1360090" y="471221"/>
                </a:cubicBezTo>
                <a:cubicBezTo>
                  <a:pt x="1372122" y="527368"/>
                  <a:pt x="1371576" y="627433"/>
                  <a:pt x="1371600" y="675386"/>
                </a:cubicBezTo>
                <a:cubicBezTo>
                  <a:pt x="1371625" y="723339"/>
                  <a:pt x="1368258" y="717330"/>
                  <a:pt x="1360237" y="758939"/>
                </a:cubicBezTo>
                <a:cubicBezTo>
                  <a:pt x="1352216" y="800548"/>
                  <a:pt x="1339627" y="862767"/>
                  <a:pt x="1323474" y="925041"/>
                </a:cubicBezTo>
                <a:cubicBezTo>
                  <a:pt x="1307321" y="987315"/>
                  <a:pt x="1279358" y="1079948"/>
                  <a:pt x="1263316" y="1132586"/>
                </a:cubicBezTo>
                <a:cubicBezTo>
                  <a:pt x="1247274" y="1185224"/>
                  <a:pt x="1246327" y="1196977"/>
                  <a:pt x="1227221" y="1240870"/>
                </a:cubicBezTo>
                <a:cubicBezTo>
                  <a:pt x="1208115" y="1284763"/>
                  <a:pt x="1166728" y="1353833"/>
                  <a:pt x="1148681" y="1395944"/>
                </a:cubicBezTo>
                <a:cubicBezTo>
                  <a:pt x="1126623" y="1450086"/>
                  <a:pt x="1105067" y="1493088"/>
                  <a:pt x="1082174" y="1546673"/>
                </a:cubicBezTo>
                <a:cubicBezTo>
                  <a:pt x="1059281" y="1600258"/>
                  <a:pt x="1029369" y="1663926"/>
                  <a:pt x="1011321" y="1717455"/>
                </a:cubicBezTo>
                <a:cubicBezTo>
                  <a:pt x="993274" y="1770984"/>
                  <a:pt x="977900" y="1855818"/>
                  <a:pt x="973889" y="1867849"/>
                </a:cubicBezTo>
                <a:cubicBezTo>
                  <a:pt x="969879" y="1919986"/>
                  <a:pt x="963752" y="1943938"/>
                  <a:pt x="961858" y="1979810"/>
                </a:cubicBezTo>
                <a:cubicBezTo>
                  <a:pt x="959964" y="2015682"/>
                  <a:pt x="960409" y="1975632"/>
                  <a:pt x="962526" y="2083081"/>
                </a:cubicBezTo>
                <a:cubicBezTo>
                  <a:pt x="964643" y="2190530"/>
                  <a:pt x="970547" y="2444028"/>
                  <a:pt x="974558" y="2624502"/>
                </a:cubicBezTo>
                <a:cubicBezTo>
                  <a:pt x="976563" y="2786928"/>
                  <a:pt x="974558" y="2967402"/>
                  <a:pt x="974558" y="3057639"/>
                </a:cubicBezTo>
              </a:path>
            </a:pathLst>
          </a:custGeom>
          <a:noFill/>
          <a:ln w="165100">
            <a:solidFill>
              <a:srgbClr val="FFC000">
                <a:alpha val="44000"/>
              </a:srgb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475656" y="2996952"/>
            <a:ext cx="432048" cy="1656184"/>
          </a:xfrm>
          <a:prstGeom prst="line">
            <a:avLst/>
          </a:prstGeom>
          <a:ln w="165100">
            <a:solidFill>
              <a:srgbClr val="FFC000">
                <a:alpha val="44000"/>
              </a:srgb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247044" y="2996952"/>
            <a:ext cx="12588" cy="1584176"/>
          </a:xfrm>
          <a:prstGeom prst="line">
            <a:avLst/>
          </a:prstGeom>
          <a:ln w="165100">
            <a:solidFill>
              <a:srgbClr val="FFC000">
                <a:alpha val="44000"/>
              </a:srgb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726860" y="3334649"/>
            <a:ext cx="430628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600" dirty="0" smtClean="0">
                <a:solidFill>
                  <a:srgbClr val="336699"/>
                </a:solidFill>
                <a:latin typeface="+mj-lt"/>
              </a:rPr>
              <a:t> </a:t>
            </a:r>
            <a:r>
              <a:rPr lang="en-GB" sz="1600" dirty="0" err="1" smtClean="0">
                <a:solidFill>
                  <a:srgbClr val="336699"/>
                </a:solidFill>
                <a:latin typeface="+mj-lt"/>
              </a:rPr>
              <a:t>Wiecki</a:t>
            </a:r>
            <a:r>
              <a:rPr lang="en-GB" sz="1600" dirty="0" smtClean="0">
                <a:solidFill>
                  <a:srgbClr val="336699"/>
                </a:solidFill>
                <a:latin typeface="+mj-lt"/>
              </a:rPr>
              <a:t> &amp; Frank, 2015</a:t>
            </a:r>
          </a:p>
          <a:p>
            <a:pPr>
              <a:buFont typeface="Arial" pitchFamily="34" charset="0"/>
              <a:buChar char="•"/>
            </a:pPr>
            <a:endParaRPr lang="en-GB" sz="1600" dirty="0">
              <a:solidFill>
                <a:srgbClr val="336699"/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GB" sz="1600" dirty="0" smtClean="0">
                <a:solidFill>
                  <a:srgbClr val="336699"/>
                </a:solidFill>
                <a:latin typeface="+mj-lt"/>
              </a:rPr>
              <a:t> 3 mechanisms for </a:t>
            </a:r>
            <a:r>
              <a:rPr lang="en-GB" sz="1600" dirty="0" err="1" smtClean="0">
                <a:solidFill>
                  <a:srgbClr val="336699"/>
                </a:solidFill>
                <a:latin typeface="+mj-lt"/>
              </a:rPr>
              <a:t>antisaccade</a:t>
            </a:r>
            <a:r>
              <a:rPr lang="en-GB" sz="1600" dirty="0" smtClean="0">
                <a:solidFill>
                  <a:srgbClr val="336699"/>
                </a:solidFill>
                <a:latin typeface="+mj-lt"/>
              </a:rPr>
              <a:t> performance: </a:t>
            </a:r>
          </a:p>
          <a:p>
            <a:pPr>
              <a:buFont typeface="Arial" pitchFamily="34" charset="0"/>
              <a:buChar char="•"/>
            </a:pPr>
            <a:endParaRPr lang="en-GB" sz="1600" dirty="0">
              <a:solidFill>
                <a:srgbClr val="336699"/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GB" sz="1600" dirty="0" smtClean="0">
                <a:solidFill>
                  <a:srgbClr val="336699"/>
                </a:solidFill>
                <a:latin typeface="+mj-lt"/>
              </a:rPr>
              <a:t> ‘Hold your horses’ signal in </a:t>
            </a:r>
            <a:r>
              <a:rPr lang="en-GB" sz="1600" dirty="0" err="1" smtClean="0">
                <a:solidFill>
                  <a:srgbClr val="336699"/>
                </a:solidFill>
                <a:latin typeface="+mj-lt"/>
              </a:rPr>
              <a:t>hyperdirect</a:t>
            </a:r>
            <a:r>
              <a:rPr lang="en-GB" sz="1600" dirty="0" smtClean="0">
                <a:solidFill>
                  <a:srgbClr val="336699"/>
                </a:solidFill>
                <a:latin typeface="+mj-lt"/>
              </a:rPr>
              <a:t> </a:t>
            </a:r>
            <a:r>
              <a:rPr lang="en-GB" sz="1600" dirty="0" smtClean="0">
                <a:solidFill>
                  <a:srgbClr val="336699"/>
                </a:solidFill>
                <a:latin typeface="+mj-lt"/>
              </a:rPr>
              <a:t>pathway – raises selection threshold</a:t>
            </a:r>
            <a:endParaRPr lang="en-GB" sz="1600" dirty="0" smtClean="0">
              <a:solidFill>
                <a:srgbClr val="336699"/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endParaRPr lang="en-GB" sz="1600" dirty="0">
              <a:solidFill>
                <a:srgbClr val="336699"/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GB" sz="1600" dirty="0" smtClean="0">
                <a:solidFill>
                  <a:srgbClr val="336699"/>
                </a:solidFill>
                <a:latin typeface="+mj-lt"/>
              </a:rPr>
              <a:t> Excitation of stimulus location response in ‘No-go’ pathway</a:t>
            </a:r>
          </a:p>
          <a:p>
            <a:pPr>
              <a:buFont typeface="Arial" pitchFamily="34" charset="0"/>
              <a:buChar char="•"/>
            </a:pPr>
            <a:endParaRPr lang="en-GB" sz="1600" dirty="0">
              <a:solidFill>
                <a:srgbClr val="336699"/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GB" sz="1600" dirty="0" smtClean="0">
                <a:solidFill>
                  <a:srgbClr val="336699"/>
                </a:solidFill>
                <a:latin typeface="+mj-lt"/>
              </a:rPr>
              <a:t> Excitation of opposite location response in ‘Go’ pathway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5536" y="1156847"/>
            <a:ext cx="648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Existing approaches to modelling </a:t>
            </a:r>
            <a:r>
              <a:rPr lang="en-GB" sz="2000" dirty="0" err="1" smtClean="0"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antisaccades</a:t>
            </a:r>
            <a:r>
              <a:rPr lang="en-GB" sz="2000" dirty="0" smtClean="0"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with BG</a:t>
            </a:r>
            <a:endParaRPr lang="en-GB" sz="2000" dirty="0">
              <a:solidFill>
                <a:srgbClr val="33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15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 smtClean="0"/>
              <a:t>Towards a 2-process model of </a:t>
            </a:r>
            <a:r>
              <a:rPr lang="en-GB" sz="2000" dirty="0" err="1" smtClean="0"/>
              <a:t>antisaccades</a:t>
            </a:r>
            <a:r>
              <a:rPr lang="en-GB" sz="2000" dirty="0" smtClean="0"/>
              <a:t> in PD</a:t>
            </a:r>
            <a:endParaRPr lang="en-GB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188092"/>
            <a:ext cx="4259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Modelling depleted DA in motor </a:t>
            </a:r>
            <a:r>
              <a:rPr lang="en-GB" sz="2000" dirty="0" smtClean="0"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BG:</a:t>
            </a:r>
            <a:endParaRPr lang="en-GB" sz="2000" dirty="0">
              <a:solidFill>
                <a:srgbClr val="33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5" y="5848236"/>
            <a:ext cx="820891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rgbClr val="336699"/>
                </a:solidFill>
                <a:latin typeface="+mn-lt"/>
              </a:rPr>
              <a:t> </a:t>
            </a:r>
            <a:r>
              <a:rPr lang="en-GB" sz="1800" dirty="0" smtClean="0">
                <a:solidFill>
                  <a:srgbClr val="336699"/>
                </a:solidFill>
                <a:latin typeface="+mn-lt"/>
              </a:rPr>
              <a:t>Model cannot account for PD </a:t>
            </a:r>
            <a:r>
              <a:rPr lang="en-GB" sz="1800" dirty="0" err="1" smtClean="0">
                <a:solidFill>
                  <a:srgbClr val="336699"/>
                </a:solidFill>
                <a:latin typeface="+mn-lt"/>
              </a:rPr>
              <a:t>antisaccade</a:t>
            </a:r>
            <a:r>
              <a:rPr lang="en-GB" sz="1800" dirty="0" smtClean="0">
                <a:solidFill>
                  <a:srgbClr val="336699"/>
                </a:solidFill>
                <a:latin typeface="+mn-lt"/>
              </a:rPr>
              <a:t> data by depleting tonic DA in motor regions of BG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7942" t="29840" r="12524" b="40640"/>
          <a:stretch/>
        </p:blipFill>
        <p:spPr>
          <a:xfrm>
            <a:off x="215515" y="2564905"/>
            <a:ext cx="8568953" cy="2941294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547664" y="2852936"/>
            <a:ext cx="1080120" cy="280831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796136" y="2851427"/>
            <a:ext cx="1080120" cy="280831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277048" y="2084195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336699"/>
                </a:solidFill>
                <a:latin typeface="+mn-lt"/>
              </a:rPr>
              <a:t> </a:t>
            </a:r>
            <a:r>
              <a:rPr lang="en-GB" sz="1800" dirty="0" smtClean="0">
                <a:solidFill>
                  <a:srgbClr val="336699"/>
                </a:solidFill>
                <a:latin typeface="+mn-lt"/>
              </a:rPr>
              <a:t>Change in AS error rate</a:t>
            </a:r>
            <a:endParaRPr lang="en-GB" sz="1800" dirty="0" smtClean="0">
              <a:solidFill>
                <a:srgbClr val="336699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48064" y="2081753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336699"/>
                </a:solidFill>
                <a:latin typeface="+mn-lt"/>
              </a:rPr>
              <a:t> </a:t>
            </a:r>
            <a:r>
              <a:rPr lang="en-GB" sz="1800" dirty="0" smtClean="0">
                <a:solidFill>
                  <a:srgbClr val="336699"/>
                </a:solidFill>
                <a:latin typeface="+mn-lt"/>
              </a:rPr>
              <a:t>Change in saccadic latency</a:t>
            </a:r>
            <a:endParaRPr lang="en-GB" sz="1800" dirty="0" smtClean="0">
              <a:solidFill>
                <a:srgbClr val="33669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124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Tremor_Presentation_template_v01">
  <a:themeElements>
    <a:clrScheme name="NoTremor_PRESENTATION_TEMPLATE_v1.0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oTremor_PRESENTATION_TEMPLATE_v1.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oTremor_PRESENTATION_TEMPLATE_v1.0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Tremor_PRESENTATION_TEMPLATE_v1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remor_PRESENTATION_TEMPLATE_v1.0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remor_PRESENTATION_TEMPLATE_v1.0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remor_PRESENTATION_TEMPLATE_v1.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remor_PRESENTATION_TEMPLATE_v1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remor_PRESENTATION_TEMPLATE_v1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NoTremor_Presentation_template_v01</Template>
  <TotalTime>1815</TotalTime>
  <Words>910</Words>
  <Application>Microsoft Office PowerPoint</Application>
  <PresentationFormat>On-screen Show (4:3)</PresentationFormat>
  <Paragraphs>231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Times New Roman</vt:lpstr>
      <vt:lpstr>Verdana</vt:lpstr>
      <vt:lpstr>Wingdings</vt:lpstr>
      <vt:lpstr>NoTremor_Presentation_template_v01</vt:lpstr>
      <vt:lpstr>Towards a two-process model of antisaccades in PD WP3</vt:lpstr>
      <vt:lpstr>Towards a 2-process model of antisaccades in PD</vt:lpstr>
      <vt:lpstr>Towards a 2-process model of antisaccades in PD</vt:lpstr>
      <vt:lpstr>Towards a 2-process model of antisaccades in PD</vt:lpstr>
      <vt:lpstr>Towards a 2-process model of antisaccades in PD</vt:lpstr>
      <vt:lpstr>Towards a 2-process model of antisaccades in PD</vt:lpstr>
      <vt:lpstr>Towards a 2-process model of antisaccades in PD</vt:lpstr>
      <vt:lpstr>Towards a 2-process model of antisaccades in PD</vt:lpstr>
      <vt:lpstr>Towards a 2-process model of antisaccades in PD</vt:lpstr>
      <vt:lpstr>Towards a 2-process model of antisaccades in PD</vt:lpstr>
      <vt:lpstr>Towards a 2-process model of antisaccades in PD</vt:lpstr>
      <vt:lpstr>Towards a 2-process model of antisaccades in PD</vt:lpstr>
      <vt:lpstr>Towards a 2-process model of antisaccades in PD</vt:lpstr>
      <vt:lpstr>Towards a 2-process model of antisaccades in PD</vt:lpstr>
      <vt:lpstr>Towards a 2-process model of antisaccades in PD</vt:lpstr>
      <vt:lpstr>Towards a 2-process model of antisaccades in PD</vt:lpstr>
      <vt:lpstr>Towards a 2-process model of antisaccades in PD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state of the art in the modelling of neural motor circuits</dc:title>
  <dc:creator>uos</dc:creator>
  <cp:lastModifiedBy>Jen</cp:lastModifiedBy>
  <cp:revision>148</cp:revision>
  <dcterms:created xsi:type="dcterms:W3CDTF">2014-01-14T13:57:26Z</dcterms:created>
  <dcterms:modified xsi:type="dcterms:W3CDTF">2016-02-14T18:56:55Z</dcterms:modified>
</cp:coreProperties>
</file>