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20153312" cy="170084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181375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07640" y="9131400"/>
            <a:ext cx="181375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301400" y="397908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07640" y="913140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301400" y="913140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58399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39880" y="3979080"/>
            <a:ext cx="58399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3272120" y="3979080"/>
            <a:ext cx="58399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07640" y="9131400"/>
            <a:ext cx="58399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139880" y="9131400"/>
            <a:ext cx="58399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3272120" y="9131400"/>
            <a:ext cx="58399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07640" y="3979080"/>
            <a:ext cx="18137520" cy="986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18137520" cy="98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8850960" cy="98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301400" y="3979080"/>
            <a:ext cx="8850960" cy="98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07640" y="677880"/>
            <a:ext cx="18137520" cy="1316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301400" y="3979080"/>
            <a:ext cx="8850960" cy="98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07640" y="913140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8850960" cy="98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301400" y="397908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301400" y="913140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32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301400" y="3979080"/>
            <a:ext cx="885096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07640" y="9131400"/>
            <a:ext cx="18137520" cy="470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5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07640" y="677880"/>
            <a:ext cx="18137520" cy="283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3200" spc="-1" strike="noStrike">
                <a:latin typeface="Arial"/>
              </a:rPr>
              <a:t>Cli</a:t>
            </a:r>
            <a:r>
              <a:rPr b="0" lang="en-US" sz="13200" spc="-1" strike="noStrike">
                <a:latin typeface="Arial"/>
              </a:rPr>
              <a:t>ck </a:t>
            </a:r>
            <a:r>
              <a:rPr b="0" lang="en-US" sz="13200" spc="-1" strike="noStrike">
                <a:latin typeface="Arial"/>
              </a:rPr>
              <a:t>to </a:t>
            </a:r>
            <a:r>
              <a:rPr b="0" lang="en-US" sz="13200" spc="-1" strike="noStrike">
                <a:latin typeface="Arial"/>
              </a:rPr>
              <a:t>ed</a:t>
            </a:r>
            <a:r>
              <a:rPr b="0" lang="en-US" sz="13200" spc="-1" strike="noStrike">
                <a:latin typeface="Arial"/>
              </a:rPr>
              <a:t>it </a:t>
            </a:r>
            <a:r>
              <a:rPr b="0" lang="en-US" sz="13200" spc="-1" strike="noStrike">
                <a:latin typeface="Arial"/>
              </a:rPr>
              <a:t>th</a:t>
            </a:r>
            <a:r>
              <a:rPr b="0" lang="en-US" sz="13200" spc="-1" strike="noStrike">
                <a:latin typeface="Arial"/>
              </a:rPr>
              <a:t>e </a:t>
            </a:r>
            <a:r>
              <a:rPr b="0" lang="en-US" sz="13200" spc="-1" strike="noStrike">
                <a:latin typeface="Arial"/>
              </a:rPr>
              <a:t>titl</a:t>
            </a:r>
            <a:r>
              <a:rPr b="0" lang="en-US" sz="13200" spc="-1" strike="noStrike">
                <a:latin typeface="Arial"/>
              </a:rPr>
              <a:t>e </a:t>
            </a:r>
            <a:r>
              <a:rPr b="0" lang="en-US" sz="13200" spc="-1" strike="noStrike">
                <a:latin typeface="Arial"/>
              </a:rPr>
              <a:t>te</a:t>
            </a:r>
            <a:r>
              <a:rPr b="0" lang="en-US" sz="13200" spc="-1" strike="noStrike">
                <a:latin typeface="Arial"/>
              </a:rPr>
              <a:t>xt </a:t>
            </a:r>
            <a:r>
              <a:rPr b="0" lang="en-US" sz="13200" spc="-1" strike="noStrike">
                <a:latin typeface="Arial"/>
              </a:rPr>
              <a:t>for</a:t>
            </a:r>
            <a:r>
              <a:rPr b="0" lang="en-US" sz="13200" spc="-1" strike="noStrike">
                <a:latin typeface="Arial"/>
              </a:rPr>
              <a:t>m</a:t>
            </a:r>
            <a:r>
              <a:rPr b="0" lang="en-US" sz="13200" spc="-1" strike="noStrike">
                <a:latin typeface="Arial"/>
              </a:rPr>
              <a:t>at</a:t>
            </a:r>
            <a:endParaRPr b="0" lang="en-US" sz="132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07640" y="3979080"/>
            <a:ext cx="18137520" cy="986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42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590" spc="-1" strike="noStrike">
                <a:latin typeface="Arial"/>
              </a:rPr>
              <a:t>Click to edit the outline text format</a:t>
            </a:r>
            <a:endParaRPr b="0" lang="en-US" sz="9590" spc="-1" strike="noStrike">
              <a:latin typeface="Arial"/>
            </a:endParaRPr>
          </a:p>
          <a:p>
            <a:pPr lvl="1" marL="864000" indent="-324000">
              <a:spcBef>
                <a:spcPts val="33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390" spc="-1" strike="noStrike">
                <a:latin typeface="Arial"/>
              </a:rPr>
              <a:t>Second Outline Level</a:t>
            </a:r>
            <a:endParaRPr b="0" lang="en-US" sz="8390" spc="-1" strike="noStrike">
              <a:latin typeface="Arial"/>
            </a:endParaRPr>
          </a:p>
          <a:p>
            <a:pPr lvl="2" marL="1296000" indent="-288000">
              <a:spcBef>
                <a:spcPts val="25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190" spc="-1" strike="noStrike">
                <a:latin typeface="Arial"/>
              </a:rPr>
              <a:t>Third Outline Level</a:t>
            </a:r>
            <a:endParaRPr b="0" lang="en-US" sz="7190" spc="-1" strike="noStrike">
              <a:latin typeface="Arial"/>
            </a:endParaRPr>
          </a:p>
          <a:p>
            <a:pPr lvl="3" marL="1728000" indent="-216000">
              <a:spcBef>
                <a:spcPts val="16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990" spc="-1" strike="noStrike">
                <a:latin typeface="Arial"/>
              </a:rPr>
              <a:t>Fourth Outline Level</a:t>
            </a:r>
            <a:endParaRPr b="0" lang="en-US" sz="5990" spc="-1" strike="noStrike">
              <a:latin typeface="Arial"/>
            </a:endParaRPr>
          </a:p>
          <a:p>
            <a:pPr lvl="4" marL="2160000" indent="-216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990" spc="-1" strike="noStrike">
                <a:latin typeface="Arial"/>
              </a:rPr>
              <a:t>Fifth Outline Level</a:t>
            </a:r>
            <a:endParaRPr b="0" lang="en-US" sz="5990" spc="-1" strike="noStrike">
              <a:latin typeface="Arial"/>
            </a:endParaRPr>
          </a:p>
          <a:p>
            <a:pPr lvl="5" marL="2592000" indent="-216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990" spc="-1" strike="noStrike">
                <a:latin typeface="Arial"/>
              </a:rPr>
              <a:t>Sixth Outline Level</a:t>
            </a:r>
            <a:endParaRPr b="0" lang="en-US" sz="5990" spc="-1" strike="noStrike">
              <a:latin typeface="Arial"/>
            </a:endParaRPr>
          </a:p>
          <a:p>
            <a:pPr lvl="6" marL="3024000" indent="-216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990" spc="-1" strike="noStrike">
                <a:latin typeface="Arial"/>
              </a:rPr>
              <a:t>Seventh Outline Level</a:t>
            </a:r>
            <a:endParaRPr b="0" lang="en-US" sz="599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07640" y="15493680"/>
            <a:ext cx="4695120" cy="117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892200" y="15493680"/>
            <a:ext cx="6387840" cy="117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4450040" y="15493680"/>
            <a:ext cx="4695120" cy="117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93C63E9-E88F-492F-9C1F-29AB24D6B2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6320" y="425880"/>
            <a:ext cx="5029200" cy="24962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30480" y="27590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57200" y="5560200"/>
            <a:ext cx="5047560" cy="25236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5123160" y="4298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5123160" y="27590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5123160" y="55641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>
            <a:off x="10067400" y="4298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tretch/>
        </p:blipFill>
        <p:spPr>
          <a:xfrm>
            <a:off x="10067400" y="27590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9"/>
          <a:stretch/>
        </p:blipFill>
        <p:spPr>
          <a:xfrm>
            <a:off x="10067400" y="55641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10"/>
          <a:stretch/>
        </p:blipFill>
        <p:spPr>
          <a:xfrm>
            <a:off x="15069240" y="4298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11"/>
          <a:stretch/>
        </p:blipFill>
        <p:spPr>
          <a:xfrm>
            <a:off x="15069240" y="275904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12"/>
          <a:stretch/>
        </p:blipFill>
        <p:spPr>
          <a:xfrm>
            <a:off x="15069240" y="55641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13"/>
          <a:stretch/>
        </p:blipFill>
        <p:spPr>
          <a:xfrm>
            <a:off x="15069240" y="11073240"/>
            <a:ext cx="5029200" cy="25056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14"/>
          <a:stretch/>
        </p:blipFill>
        <p:spPr>
          <a:xfrm>
            <a:off x="15069240" y="83505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15"/>
          <a:stretch/>
        </p:blipFill>
        <p:spPr>
          <a:xfrm>
            <a:off x="457200" y="11070000"/>
            <a:ext cx="5029200" cy="25056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16"/>
          <a:stretch/>
        </p:blipFill>
        <p:spPr>
          <a:xfrm>
            <a:off x="457200" y="83541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17"/>
          <a:stretch/>
        </p:blipFill>
        <p:spPr>
          <a:xfrm>
            <a:off x="5123160" y="83505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18"/>
          <a:stretch/>
        </p:blipFill>
        <p:spPr>
          <a:xfrm>
            <a:off x="10067400" y="8350560"/>
            <a:ext cx="5029200" cy="25146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19"/>
          <a:stretch/>
        </p:blipFill>
        <p:spPr>
          <a:xfrm>
            <a:off x="5123160" y="11073240"/>
            <a:ext cx="5029200" cy="25056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0"/>
          <a:stretch/>
        </p:blipFill>
        <p:spPr>
          <a:xfrm>
            <a:off x="10067400" y="11073240"/>
            <a:ext cx="5029200" cy="251460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-73440" y="196560"/>
            <a:ext cx="2250000" cy="7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600" spc="-1" strike="noStrike">
                <a:latin typeface="Times New Roman"/>
              </a:rPr>
              <a:t> </a:t>
            </a:r>
            <a:r>
              <a:rPr b="1" lang="en-US" sz="4600" spc="-1" strike="noStrike">
                <a:latin typeface="Times New Roman"/>
              </a:rPr>
              <a:t>(A)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-73440" y="2392560"/>
            <a:ext cx="2250000" cy="7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600" spc="-1" strike="noStrike">
                <a:latin typeface="Times New Roman"/>
              </a:rPr>
              <a:t> </a:t>
            </a:r>
            <a:r>
              <a:rPr b="1" lang="en-US" sz="4600" spc="-1" strike="noStrike">
                <a:latin typeface="Times New Roman"/>
              </a:rPr>
              <a:t>(B)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-73440" y="4876560"/>
            <a:ext cx="2250000" cy="7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600" spc="-1" strike="noStrike">
                <a:latin typeface="Times New Roman"/>
              </a:rPr>
              <a:t> </a:t>
            </a:r>
            <a:r>
              <a:rPr b="1" lang="en-US" sz="4600" spc="-1" strike="noStrike">
                <a:latin typeface="Times New Roman"/>
              </a:rPr>
              <a:t>(C)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-73440" y="7684560"/>
            <a:ext cx="2250000" cy="7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600" spc="-1" strike="noStrike">
                <a:latin typeface="Times New Roman"/>
              </a:rPr>
              <a:t> </a:t>
            </a:r>
            <a:r>
              <a:rPr b="1" lang="en-US" sz="4600" spc="-1" strike="noStrike">
                <a:latin typeface="Times New Roman"/>
              </a:rPr>
              <a:t>(D)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65" name="TextShape 5"/>
          <p:cNvSpPr txBox="1"/>
          <p:nvPr/>
        </p:nvSpPr>
        <p:spPr>
          <a:xfrm>
            <a:off x="-73440" y="10600560"/>
            <a:ext cx="2250000" cy="73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4600" spc="-1" strike="noStrike">
                <a:latin typeface="Times New Roman"/>
              </a:rPr>
              <a:t> </a:t>
            </a:r>
            <a:r>
              <a:rPr b="1" lang="en-US" sz="4600" spc="-1" strike="noStrike">
                <a:latin typeface="Times New Roman"/>
              </a:rPr>
              <a:t>(E)</a:t>
            </a:r>
            <a:endParaRPr b="0" lang="en-U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005840" y="12801600"/>
            <a:ext cx="9326880" cy="43707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365760" y="517320"/>
            <a:ext cx="9144000" cy="4563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521280" y="4309200"/>
            <a:ext cx="9144000" cy="45720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4"/>
          <a:stretch/>
        </p:blipFill>
        <p:spPr>
          <a:xfrm>
            <a:off x="13088880" y="8626320"/>
            <a:ext cx="9326880" cy="43801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5"/>
          <a:stretch/>
        </p:blipFill>
        <p:spPr>
          <a:xfrm>
            <a:off x="13084920" y="12252960"/>
            <a:ext cx="9326880" cy="4837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6"/>
          <a:stretch/>
        </p:blipFill>
        <p:spPr>
          <a:xfrm>
            <a:off x="10563120" y="521280"/>
            <a:ext cx="9144000" cy="45720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7"/>
          <a:stretch/>
        </p:blipFill>
        <p:spPr>
          <a:xfrm>
            <a:off x="10288800" y="4309200"/>
            <a:ext cx="9144000" cy="45720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8"/>
          <a:stretch/>
        </p:blipFill>
        <p:spPr>
          <a:xfrm>
            <a:off x="1125000" y="8603280"/>
            <a:ext cx="9326880" cy="43801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9"/>
          <a:stretch/>
        </p:blipFill>
        <p:spPr>
          <a:xfrm>
            <a:off x="3331440" y="9327600"/>
            <a:ext cx="2588400" cy="4777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10"/>
          <a:stretch/>
        </p:blipFill>
        <p:spPr>
          <a:xfrm>
            <a:off x="3161520" y="13357440"/>
            <a:ext cx="2797920" cy="631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11"/>
          <a:stretch/>
        </p:blipFill>
        <p:spPr>
          <a:xfrm>
            <a:off x="13624560" y="9189720"/>
            <a:ext cx="2962800" cy="539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12"/>
          <a:stretch/>
        </p:blipFill>
        <p:spPr>
          <a:xfrm>
            <a:off x="13732560" y="12920040"/>
            <a:ext cx="2926080" cy="4572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280160" y="10607040"/>
            <a:ext cx="13716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280160" y="14819040"/>
            <a:ext cx="13716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13700160" y="10607040"/>
            <a:ext cx="13716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13664160" y="14531040"/>
            <a:ext cx="13716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5"/>
          <p:cNvSpPr txBox="1"/>
          <p:nvPr/>
        </p:nvSpPr>
        <p:spPr>
          <a:xfrm>
            <a:off x="-73440" y="196560"/>
            <a:ext cx="225000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7200" spc="-1" strike="noStrike">
                <a:latin typeface="Times New Roman"/>
              </a:rPr>
              <a:t> </a:t>
            </a:r>
            <a:r>
              <a:rPr b="1" lang="en-US" sz="7200" spc="-1" strike="noStrike">
                <a:latin typeface="Times New Roman"/>
              </a:rPr>
              <a:t>(A)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83" name="TextShape 6"/>
          <p:cNvSpPr txBox="1"/>
          <p:nvPr/>
        </p:nvSpPr>
        <p:spPr>
          <a:xfrm>
            <a:off x="9898560" y="196560"/>
            <a:ext cx="2250000" cy="110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7200" spc="-1" strike="noStrike">
                <a:latin typeface="Times New Roman"/>
              </a:rPr>
              <a:t> </a:t>
            </a:r>
            <a:r>
              <a:rPr b="1" lang="en-US" sz="7200" spc="-1" strike="noStrike">
                <a:latin typeface="Times New Roman"/>
              </a:rPr>
              <a:t>(B)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2020-08-14T17:40:28Z</dcterms:created>
  <dc:creator/>
  <dc:description/>
  <dc:language>en-US</dc:language>
  <cp:lastModifiedBy/>
  <dcterms:modified xsi:type="dcterms:W3CDTF">2020-10-28T07:53:53Z</dcterms:modified>
  <cp:revision>36</cp:revision>
  <dc:subject/>
  <dc:title/>
</cp:coreProperties>
</file>