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1" r:id="rId6"/>
    <p:sldId id="260"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A1B901-334D-43D1-945A-8630D54DB061}" v="42" dt="2022-11-14T07:17:17.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KUMAR" userId="af0a170a941b49fb" providerId="LiveId" clId="{71A1B901-334D-43D1-945A-8630D54DB061}"/>
    <pc:docChg chg="undo custSel addSld delSld modSld">
      <pc:chgData name="NISHANT KUMAR" userId="af0a170a941b49fb" providerId="LiveId" clId="{71A1B901-334D-43D1-945A-8630D54DB061}" dt="2022-11-14T07:20:25.152" v="925" actId="20577"/>
      <pc:docMkLst>
        <pc:docMk/>
      </pc:docMkLst>
      <pc:sldChg chg="modSp mod">
        <pc:chgData name="NISHANT KUMAR" userId="af0a170a941b49fb" providerId="LiveId" clId="{71A1B901-334D-43D1-945A-8630D54DB061}" dt="2022-11-14T07:20:25.152" v="925" actId="20577"/>
        <pc:sldMkLst>
          <pc:docMk/>
          <pc:sldMk cId="1808956238" sldId="256"/>
        </pc:sldMkLst>
        <pc:spChg chg="mod">
          <ac:chgData name="NISHANT KUMAR" userId="af0a170a941b49fb" providerId="LiveId" clId="{71A1B901-334D-43D1-945A-8630D54DB061}" dt="2022-11-14T07:20:25.152" v="925" actId="20577"/>
          <ac:spMkLst>
            <pc:docMk/>
            <pc:sldMk cId="1808956238" sldId="256"/>
            <ac:spMk id="3" creationId="{001087E8-647E-D619-D882-439BFD15500A}"/>
          </ac:spMkLst>
        </pc:spChg>
      </pc:sldChg>
      <pc:sldChg chg="modSp new mod">
        <pc:chgData name="NISHANT KUMAR" userId="af0a170a941b49fb" providerId="LiveId" clId="{71A1B901-334D-43D1-945A-8630D54DB061}" dt="2022-11-14T05:42:36.807" v="74" actId="255"/>
        <pc:sldMkLst>
          <pc:docMk/>
          <pc:sldMk cId="1960973125" sldId="259"/>
        </pc:sldMkLst>
        <pc:spChg chg="mod">
          <ac:chgData name="NISHANT KUMAR" userId="af0a170a941b49fb" providerId="LiveId" clId="{71A1B901-334D-43D1-945A-8630D54DB061}" dt="2022-11-14T05:40:15.494" v="10" actId="20577"/>
          <ac:spMkLst>
            <pc:docMk/>
            <pc:sldMk cId="1960973125" sldId="259"/>
            <ac:spMk id="2" creationId="{33D5E324-07FA-B8B5-4F31-553874C01590}"/>
          </ac:spMkLst>
        </pc:spChg>
        <pc:spChg chg="mod">
          <ac:chgData name="NISHANT KUMAR" userId="af0a170a941b49fb" providerId="LiveId" clId="{71A1B901-334D-43D1-945A-8630D54DB061}" dt="2022-11-14T05:42:36.807" v="74" actId="255"/>
          <ac:spMkLst>
            <pc:docMk/>
            <pc:sldMk cId="1960973125" sldId="259"/>
            <ac:spMk id="3" creationId="{4169333A-C43A-9B94-03AC-EC77923A1AA1}"/>
          </ac:spMkLst>
        </pc:spChg>
      </pc:sldChg>
      <pc:sldChg chg="modSp new del mod">
        <pc:chgData name="NISHANT KUMAR" userId="af0a170a941b49fb" providerId="LiveId" clId="{71A1B901-334D-43D1-945A-8630D54DB061}" dt="2022-11-14T05:42:22.273" v="69" actId="680"/>
        <pc:sldMkLst>
          <pc:docMk/>
          <pc:sldMk cId="1530467392" sldId="260"/>
        </pc:sldMkLst>
        <pc:spChg chg="mod">
          <ac:chgData name="NISHANT KUMAR" userId="af0a170a941b49fb" providerId="LiveId" clId="{71A1B901-334D-43D1-945A-8630D54DB061}" dt="2022-11-14T05:42:21.157" v="68"/>
          <ac:spMkLst>
            <pc:docMk/>
            <pc:sldMk cId="1530467392" sldId="260"/>
            <ac:spMk id="3" creationId="{1182FC39-1FFD-6FA1-384B-5299E4E85BC2}"/>
          </ac:spMkLst>
        </pc:spChg>
      </pc:sldChg>
      <pc:sldChg chg="addSp delSp modSp new mod setBg setClrOvrMap">
        <pc:chgData name="NISHANT KUMAR" userId="af0a170a941b49fb" providerId="LiveId" clId="{71A1B901-334D-43D1-945A-8630D54DB061}" dt="2022-11-14T05:50:11.205" v="222" actId="20577"/>
        <pc:sldMkLst>
          <pc:docMk/>
          <pc:sldMk cId="3257995407" sldId="260"/>
        </pc:sldMkLst>
        <pc:spChg chg="del">
          <ac:chgData name="NISHANT KUMAR" userId="af0a170a941b49fb" providerId="LiveId" clId="{71A1B901-334D-43D1-945A-8630D54DB061}" dt="2022-11-14T05:47:20.762" v="80" actId="26606"/>
          <ac:spMkLst>
            <pc:docMk/>
            <pc:sldMk cId="3257995407" sldId="260"/>
            <ac:spMk id="2" creationId="{EE5E1ED5-6682-0EE6-B555-3C9DC7437E96}"/>
          </ac:spMkLst>
        </pc:spChg>
        <pc:spChg chg="del">
          <ac:chgData name="NISHANT KUMAR" userId="af0a170a941b49fb" providerId="LiveId" clId="{71A1B901-334D-43D1-945A-8630D54DB061}" dt="2022-11-14T05:47:20.762" v="80" actId="26606"/>
          <ac:spMkLst>
            <pc:docMk/>
            <pc:sldMk cId="3257995407" sldId="260"/>
            <ac:spMk id="3" creationId="{A11A8421-E9FD-A248-0BD9-DEFA9839C792}"/>
          </ac:spMkLst>
        </pc:spChg>
        <pc:spChg chg="add mod">
          <ac:chgData name="NISHANT KUMAR" userId="af0a170a941b49fb" providerId="LiveId" clId="{71A1B901-334D-43D1-945A-8630D54DB061}" dt="2022-11-14T05:50:11.205" v="222" actId="20577"/>
          <ac:spMkLst>
            <pc:docMk/>
            <pc:sldMk cId="3257995407" sldId="260"/>
            <ac:spMk id="7" creationId="{57391967-2C8A-FD96-EA62-9CB4A9FF6820}"/>
          </ac:spMkLst>
        </pc:spChg>
        <pc:picChg chg="add mod">
          <ac:chgData name="NISHANT KUMAR" userId="af0a170a941b49fb" providerId="LiveId" clId="{71A1B901-334D-43D1-945A-8630D54DB061}" dt="2022-11-14T05:47:47.607" v="82" actId="27614"/>
          <ac:picMkLst>
            <pc:docMk/>
            <pc:sldMk cId="3257995407" sldId="260"/>
            <ac:picMk id="5" creationId="{BB728EE8-B23C-4199-6EBF-3A18AC6D0581}"/>
          </ac:picMkLst>
        </pc:picChg>
      </pc:sldChg>
      <pc:sldChg chg="delSp modSp new mod">
        <pc:chgData name="NISHANT KUMAR" userId="af0a170a941b49fb" providerId="LiveId" clId="{71A1B901-334D-43D1-945A-8630D54DB061}" dt="2022-11-14T05:48:52.682" v="177" actId="122"/>
        <pc:sldMkLst>
          <pc:docMk/>
          <pc:sldMk cId="2265078954" sldId="261"/>
        </pc:sldMkLst>
        <pc:spChg chg="mod">
          <ac:chgData name="NISHANT KUMAR" userId="af0a170a941b49fb" providerId="LiveId" clId="{71A1B901-334D-43D1-945A-8630D54DB061}" dt="2022-11-14T05:48:52.682" v="177" actId="122"/>
          <ac:spMkLst>
            <pc:docMk/>
            <pc:sldMk cId="2265078954" sldId="261"/>
            <ac:spMk id="2" creationId="{9802E979-37F5-306B-B2E3-998693865233}"/>
          </ac:spMkLst>
        </pc:spChg>
        <pc:spChg chg="del mod">
          <ac:chgData name="NISHANT KUMAR" userId="af0a170a941b49fb" providerId="LiveId" clId="{71A1B901-334D-43D1-945A-8630D54DB061}" dt="2022-11-14T05:48:47.465" v="175" actId="478"/>
          <ac:spMkLst>
            <pc:docMk/>
            <pc:sldMk cId="2265078954" sldId="261"/>
            <ac:spMk id="3" creationId="{00D7F565-C3B5-D4EA-02CB-061B9DF71BF8}"/>
          </ac:spMkLst>
        </pc:spChg>
      </pc:sldChg>
      <pc:sldChg chg="modSp new mod">
        <pc:chgData name="NISHANT KUMAR" userId="af0a170a941b49fb" providerId="LiveId" clId="{71A1B901-334D-43D1-945A-8630D54DB061}" dt="2022-11-14T05:49:49.674" v="195" actId="1076"/>
        <pc:sldMkLst>
          <pc:docMk/>
          <pc:sldMk cId="4126250408" sldId="262"/>
        </pc:sldMkLst>
        <pc:spChg chg="mod">
          <ac:chgData name="NISHANT KUMAR" userId="af0a170a941b49fb" providerId="LiveId" clId="{71A1B901-334D-43D1-945A-8630D54DB061}" dt="2022-11-14T05:49:34.277" v="187" actId="27636"/>
          <ac:spMkLst>
            <pc:docMk/>
            <pc:sldMk cId="4126250408" sldId="262"/>
            <ac:spMk id="2" creationId="{7B55A072-ED9A-0D32-94D9-9ABB9E0289D8}"/>
          </ac:spMkLst>
        </pc:spChg>
        <pc:spChg chg="mod">
          <ac:chgData name="NISHANT KUMAR" userId="af0a170a941b49fb" providerId="LiveId" clId="{71A1B901-334D-43D1-945A-8630D54DB061}" dt="2022-11-14T05:49:49.674" v="195" actId="1076"/>
          <ac:spMkLst>
            <pc:docMk/>
            <pc:sldMk cId="4126250408" sldId="262"/>
            <ac:spMk id="3" creationId="{0E44F761-D32F-3966-E7A5-B0D41C3F264A}"/>
          </ac:spMkLst>
        </pc:spChg>
      </pc:sldChg>
      <pc:sldChg chg="addSp delSp modSp new mod">
        <pc:chgData name="NISHANT KUMAR" userId="af0a170a941b49fb" providerId="LiveId" clId="{71A1B901-334D-43D1-945A-8630D54DB061}" dt="2022-11-14T05:53:49.979" v="299" actId="20577"/>
        <pc:sldMkLst>
          <pc:docMk/>
          <pc:sldMk cId="1694592280" sldId="263"/>
        </pc:sldMkLst>
        <pc:spChg chg="mod">
          <ac:chgData name="NISHANT KUMAR" userId="af0a170a941b49fb" providerId="LiveId" clId="{71A1B901-334D-43D1-945A-8630D54DB061}" dt="2022-11-14T05:50:14.709" v="225" actId="20577"/>
          <ac:spMkLst>
            <pc:docMk/>
            <pc:sldMk cId="1694592280" sldId="263"/>
            <ac:spMk id="2" creationId="{8942B3C5-D93D-9E1C-D44F-CBFA8D0C3176}"/>
          </ac:spMkLst>
        </pc:spChg>
        <pc:spChg chg="add del mod">
          <ac:chgData name="NISHANT KUMAR" userId="af0a170a941b49fb" providerId="LiveId" clId="{71A1B901-334D-43D1-945A-8630D54DB061}" dt="2022-11-14T05:53:49.979" v="299" actId="20577"/>
          <ac:spMkLst>
            <pc:docMk/>
            <pc:sldMk cId="1694592280" sldId="263"/>
            <ac:spMk id="3" creationId="{669A05BA-EA4D-D8A4-C79B-26E24EA854AD}"/>
          </ac:spMkLst>
        </pc:spChg>
        <pc:spChg chg="add del">
          <ac:chgData name="NISHANT KUMAR" userId="af0a170a941b49fb" providerId="LiveId" clId="{71A1B901-334D-43D1-945A-8630D54DB061}" dt="2022-11-14T05:50:30.134" v="229"/>
          <ac:spMkLst>
            <pc:docMk/>
            <pc:sldMk cId="1694592280" sldId="263"/>
            <ac:spMk id="4" creationId="{E1F24A51-A120-1EE7-5F32-03F373E5BC60}"/>
          </ac:spMkLst>
        </pc:spChg>
        <pc:spChg chg="add del mod">
          <ac:chgData name="NISHANT KUMAR" userId="af0a170a941b49fb" providerId="LiveId" clId="{71A1B901-334D-43D1-945A-8630D54DB061}" dt="2022-11-14T05:50:47.546" v="250"/>
          <ac:spMkLst>
            <pc:docMk/>
            <pc:sldMk cId="1694592280" sldId="263"/>
            <ac:spMk id="5" creationId="{62E2E056-0141-5774-0C7A-39B17CFEC9C8}"/>
          </ac:spMkLst>
        </pc:spChg>
        <pc:picChg chg="add mod">
          <ac:chgData name="NISHANT KUMAR" userId="af0a170a941b49fb" providerId="LiveId" clId="{71A1B901-334D-43D1-945A-8630D54DB061}" dt="2022-11-14T05:53:47.950" v="298" actId="1076"/>
          <ac:picMkLst>
            <pc:docMk/>
            <pc:sldMk cId="1694592280" sldId="263"/>
            <ac:picMk id="7" creationId="{335A7554-B80F-E6AD-987A-EFA90985D6A8}"/>
          </ac:picMkLst>
        </pc:picChg>
      </pc:sldChg>
      <pc:sldChg chg="addSp delSp modSp new mod">
        <pc:chgData name="NISHANT KUMAR" userId="af0a170a941b49fb" providerId="LiveId" clId="{71A1B901-334D-43D1-945A-8630D54DB061}" dt="2022-11-14T05:56:25.480" v="334" actId="20577"/>
        <pc:sldMkLst>
          <pc:docMk/>
          <pc:sldMk cId="515713510" sldId="264"/>
        </pc:sldMkLst>
        <pc:spChg chg="mod">
          <ac:chgData name="NISHANT KUMAR" userId="af0a170a941b49fb" providerId="LiveId" clId="{71A1B901-334D-43D1-945A-8630D54DB061}" dt="2022-11-14T05:56:25.480" v="334" actId="20577"/>
          <ac:spMkLst>
            <pc:docMk/>
            <pc:sldMk cId="515713510" sldId="264"/>
            <ac:spMk id="2" creationId="{F9853327-5565-E961-E8C1-A697E1A8CFC5}"/>
          </ac:spMkLst>
        </pc:spChg>
        <pc:spChg chg="add del mod">
          <ac:chgData name="NISHANT KUMAR" userId="af0a170a941b49fb" providerId="LiveId" clId="{71A1B901-334D-43D1-945A-8630D54DB061}" dt="2022-11-14T05:56:14.746" v="327" actId="122"/>
          <ac:spMkLst>
            <pc:docMk/>
            <pc:sldMk cId="515713510" sldId="264"/>
            <ac:spMk id="3" creationId="{AF9D1D10-7074-753F-7A1B-55C24DA752D9}"/>
          </ac:spMkLst>
        </pc:spChg>
        <pc:spChg chg="add del mod">
          <ac:chgData name="NISHANT KUMAR" userId="af0a170a941b49fb" providerId="LiveId" clId="{71A1B901-334D-43D1-945A-8630D54DB061}" dt="2022-11-14T05:54:55.192" v="302"/>
          <ac:spMkLst>
            <pc:docMk/>
            <pc:sldMk cId="515713510" sldId="264"/>
            <ac:spMk id="4" creationId="{7F00FE98-6F2F-5419-C844-43671C78A401}"/>
          </ac:spMkLst>
        </pc:spChg>
      </pc:sldChg>
      <pc:sldChg chg="addSp delSp modSp new mod">
        <pc:chgData name="NISHANT KUMAR" userId="af0a170a941b49fb" providerId="LiveId" clId="{71A1B901-334D-43D1-945A-8630D54DB061}" dt="2022-11-14T06:16:09.856" v="498" actId="20577"/>
        <pc:sldMkLst>
          <pc:docMk/>
          <pc:sldMk cId="48804707" sldId="265"/>
        </pc:sldMkLst>
        <pc:spChg chg="mod">
          <ac:chgData name="NISHANT KUMAR" userId="af0a170a941b49fb" providerId="LiveId" clId="{71A1B901-334D-43D1-945A-8630D54DB061}" dt="2022-11-14T06:14:57.968" v="457" actId="14100"/>
          <ac:spMkLst>
            <pc:docMk/>
            <pc:sldMk cId="48804707" sldId="265"/>
            <ac:spMk id="2" creationId="{F2C3854A-833E-B1A3-ED1E-28E9FC3234ED}"/>
          </ac:spMkLst>
        </pc:spChg>
        <pc:spChg chg="add del mod">
          <ac:chgData name="NISHANT KUMAR" userId="af0a170a941b49fb" providerId="LiveId" clId="{71A1B901-334D-43D1-945A-8630D54DB061}" dt="2022-11-14T06:16:09.856" v="498" actId="20577"/>
          <ac:spMkLst>
            <pc:docMk/>
            <pc:sldMk cId="48804707" sldId="265"/>
            <ac:spMk id="3" creationId="{757DA481-CF6D-EA63-AD28-A571CA08FC63}"/>
          </ac:spMkLst>
        </pc:spChg>
        <pc:spChg chg="add del mod">
          <ac:chgData name="NISHANT KUMAR" userId="af0a170a941b49fb" providerId="LiveId" clId="{71A1B901-334D-43D1-945A-8630D54DB061}" dt="2022-11-14T06:12:09.174" v="376"/>
          <ac:spMkLst>
            <pc:docMk/>
            <pc:sldMk cId="48804707" sldId="265"/>
            <ac:spMk id="4" creationId="{A3181D1A-6487-60C9-DAC1-6D34084039A0}"/>
          </ac:spMkLst>
        </pc:spChg>
        <pc:spChg chg="add del">
          <ac:chgData name="NISHANT KUMAR" userId="af0a170a941b49fb" providerId="LiveId" clId="{71A1B901-334D-43D1-945A-8630D54DB061}" dt="2022-11-14T06:12:16.239" v="381"/>
          <ac:spMkLst>
            <pc:docMk/>
            <pc:sldMk cId="48804707" sldId="265"/>
            <ac:spMk id="5" creationId="{4AA32A6E-3749-1D1D-5A84-D07BA04B2D26}"/>
          </ac:spMkLst>
        </pc:spChg>
        <pc:spChg chg="add del">
          <ac:chgData name="NISHANT KUMAR" userId="af0a170a941b49fb" providerId="LiveId" clId="{71A1B901-334D-43D1-945A-8630D54DB061}" dt="2022-11-14T06:12:30.507" v="386"/>
          <ac:spMkLst>
            <pc:docMk/>
            <pc:sldMk cId="48804707" sldId="265"/>
            <ac:spMk id="6" creationId="{B78E1302-4C90-EC21-21B0-9434E11141D3}"/>
          </ac:spMkLst>
        </pc:spChg>
        <pc:spChg chg="add mod">
          <ac:chgData name="NISHANT KUMAR" userId="af0a170a941b49fb" providerId="LiveId" clId="{71A1B901-334D-43D1-945A-8630D54DB061}" dt="2022-11-14T06:15:34.215" v="494" actId="20577"/>
          <ac:spMkLst>
            <pc:docMk/>
            <pc:sldMk cId="48804707" sldId="265"/>
            <ac:spMk id="8" creationId="{9584E25C-E761-6BF6-79A4-C7AA9B3D5BF7}"/>
          </ac:spMkLst>
        </pc:spChg>
      </pc:sldChg>
      <pc:sldChg chg="addSp delSp modSp new mod">
        <pc:chgData name="NISHANT KUMAR" userId="af0a170a941b49fb" providerId="LiveId" clId="{71A1B901-334D-43D1-945A-8630D54DB061}" dt="2022-11-14T06:19:20.374" v="550" actId="20577"/>
        <pc:sldMkLst>
          <pc:docMk/>
          <pc:sldMk cId="493882901" sldId="266"/>
        </pc:sldMkLst>
        <pc:spChg chg="mod">
          <ac:chgData name="NISHANT KUMAR" userId="af0a170a941b49fb" providerId="LiveId" clId="{71A1B901-334D-43D1-945A-8630D54DB061}" dt="2022-11-14T06:19:20.374" v="550" actId="20577"/>
          <ac:spMkLst>
            <pc:docMk/>
            <pc:sldMk cId="493882901" sldId="266"/>
            <ac:spMk id="2" creationId="{9E9C15F7-F8EC-A678-356F-0C30C9F20480}"/>
          </ac:spMkLst>
        </pc:spChg>
        <pc:spChg chg="mod">
          <ac:chgData name="NISHANT KUMAR" userId="af0a170a941b49fb" providerId="LiveId" clId="{71A1B901-334D-43D1-945A-8630D54DB061}" dt="2022-11-14T06:18:56.494" v="539" actId="404"/>
          <ac:spMkLst>
            <pc:docMk/>
            <pc:sldMk cId="493882901" sldId="266"/>
            <ac:spMk id="3" creationId="{E4F0861C-7EA3-87B0-10CB-1838680704BD}"/>
          </ac:spMkLst>
        </pc:spChg>
        <pc:spChg chg="add del">
          <ac:chgData name="NISHANT KUMAR" userId="af0a170a941b49fb" providerId="LiveId" clId="{71A1B901-334D-43D1-945A-8630D54DB061}" dt="2022-11-14T06:17:16.459" v="516"/>
          <ac:spMkLst>
            <pc:docMk/>
            <pc:sldMk cId="493882901" sldId="266"/>
            <ac:spMk id="4" creationId="{4FEA2263-AE52-BBBD-CF7C-A1AA81B0DE28}"/>
          </ac:spMkLst>
        </pc:spChg>
      </pc:sldChg>
      <pc:sldChg chg="addSp delSp modSp new mod">
        <pc:chgData name="NISHANT KUMAR" userId="af0a170a941b49fb" providerId="LiveId" clId="{71A1B901-334D-43D1-945A-8630D54DB061}" dt="2022-11-14T06:21:12.389" v="599" actId="20577"/>
        <pc:sldMkLst>
          <pc:docMk/>
          <pc:sldMk cId="1616098533" sldId="267"/>
        </pc:sldMkLst>
        <pc:spChg chg="mod">
          <ac:chgData name="NISHANT KUMAR" userId="af0a170a941b49fb" providerId="LiveId" clId="{71A1B901-334D-43D1-945A-8630D54DB061}" dt="2022-11-14T06:19:12.967" v="547" actId="20577"/>
          <ac:spMkLst>
            <pc:docMk/>
            <pc:sldMk cId="1616098533" sldId="267"/>
            <ac:spMk id="2" creationId="{64F6B1BD-BBC4-359B-7FE1-25676CE037E0}"/>
          </ac:spMkLst>
        </pc:spChg>
        <pc:spChg chg="add del mod">
          <ac:chgData name="NISHANT KUMAR" userId="af0a170a941b49fb" providerId="LiveId" clId="{71A1B901-334D-43D1-945A-8630D54DB061}" dt="2022-11-14T06:21:12.389" v="599" actId="20577"/>
          <ac:spMkLst>
            <pc:docMk/>
            <pc:sldMk cId="1616098533" sldId="267"/>
            <ac:spMk id="3" creationId="{4335E407-8D6A-0683-42D9-9CFA3EE68F57}"/>
          </ac:spMkLst>
        </pc:spChg>
        <pc:spChg chg="add del mod">
          <ac:chgData name="NISHANT KUMAR" userId="af0a170a941b49fb" providerId="LiveId" clId="{71A1B901-334D-43D1-945A-8630D54DB061}" dt="2022-11-14T06:20:05.790" v="571"/>
          <ac:spMkLst>
            <pc:docMk/>
            <pc:sldMk cId="1616098533" sldId="267"/>
            <ac:spMk id="4" creationId="{4DDC311D-62B8-E104-4CD1-F1FC7313960E}"/>
          </ac:spMkLst>
        </pc:spChg>
        <pc:spChg chg="add del">
          <ac:chgData name="NISHANT KUMAR" userId="af0a170a941b49fb" providerId="LiveId" clId="{71A1B901-334D-43D1-945A-8630D54DB061}" dt="2022-11-14T06:20:12.577" v="575"/>
          <ac:spMkLst>
            <pc:docMk/>
            <pc:sldMk cId="1616098533" sldId="267"/>
            <ac:spMk id="5" creationId="{538A189E-E8DF-7F5E-32D1-909D9CC18727}"/>
          </ac:spMkLst>
        </pc:spChg>
      </pc:sldChg>
      <pc:sldChg chg="delSp modSp new mod">
        <pc:chgData name="NISHANT KUMAR" userId="af0a170a941b49fb" providerId="LiveId" clId="{71A1B901-334D-43D1-945A-8630D54DB061}" dt="2022-11-14T06:19:55.170" v="569" actId="403"/>
        <pc:sldMkLst>
          <pc:docMk/>
          <pc:sldMk cId="843510123" sldId="268"/>
        </pc:sldMkLst>
        <pc:spChg chg="mod">
          <ac:chgData name="NISHANT KUMAR" userId="af0a170a941b49fb" providerId="LiveId" clId="{71A1B901-334D-43D1-945A-8630D54DB061}" dt="2022-11-14T06:19:55.170" v="569" actId="403"/>
          <ac:spMkLst>
            <pc:docMk/>
            <pc:sldMk cId="843510123" sldId="268"/>
            <ac:spMk id="2" creationId="{FC2FA664-3CEC-C855-B5BC-40A34E6823EF}"/>
          </ac:spMkLst>
        </pc:spChg>
        <pc:spChg chg="del">
          <ac:chgData name="NISHANT KUMAR" userId="af0a170a941b49fb" providerId="LiveId" clId="{71A1B901-334D-43D1-945A-8630D54DB061}" dt="2022-11-14T06:19:41.681" v="557" actId="478"/>
          <ac:spMkLst>
            <pc:docMk/>
            <pc:sldMk cId="843510123" sldId="268"/>
            <ac:spMk id="3" creationId="{2EB8ADDD-2F4B-F4CD-8539-6DD6DA9A7EF6}"/>
          </ac:spMkLst>
        </pc:spChg>
      </pc:sldChg>
      <pc:sldChg chg="modSp new mod">
        <pc:chgData name="NISHANT KUMAR" userId="af0a170a941b49fb" providerId="LiveId" clId="{71A1B901-334D-43D1-945A-8630D54DB061}" dt="2022-11-14T06:40:45.958" v="621" actId="20577"/>
        <pc:sldMkLst>
          <pc:docMk/>
          <pc:sldMk cId="4048583869" sldId="269"/>
        </pc:sldMkLst>
        <pc:spChg chg="mod">
          <ac:chgData name="NISHANT KUMAR" userId="af0a170a941b49fb" providerId="LiveId" clId="{71A1B901-334D-43D1-945A-8630D54DB061}" dt="2022-11-14T06:32:45.511" v="605" actId="27636"/>
          <ac:spMkLst>
            <pc:docMk/>
            <pc:sldMk cId="4048583869" sldId="269"/>
            <ac:spMk id="2" creationId="{AA75555F-BB69-4812-362C-1A707D4AF3EA}"/>
          </ac:spMkLst>
        </pc:spChg>
        <pc:spChg chg="mod">
          <ac:chgData name="NISHANT KUMAR" userId="af0a170a941b49fb" providerId="LiveId" clId="{71A1B901-334D-43D1-945A-8630D54DB061}" dt="2022-11-14T06:40:45.958" v="621" actId="20577"/>
          <ac:spMkLst>
            <pc:docMk/>
            <pc:sldMk cId="4048583869" sldId="269"/>
            <ac:spMk id="3" creationId="{D786B327-C34E-BA93-9964-8A5FA66C08A4}"/>
          </ac:spMkLst>
        </pc:spChg>
      </pc:sldChg>
      <pc:sldChg chg="addSp delSp modSp new mod">
        <pc:chgData name="NISHANT KUMAR" userId="af0a170a941b49fb" providerId="LiveId" clId="{71A1B901-334D-43D1-945A-8630D54DB061}" dt="2022-11-14T06:47:41.663" v="709" actId="255"/>
        <pc:sldMkLst>
          <pc:docMk/>
          <pc:sldMk cId="3942857264" sldId="270"/>
        </pc:sldMkLst>
        <pc:spChg chg="mod">
          <ac:chgData name="NISHANT KUMAR" userId="af0a170a941b49fb" providerId="LiveId" clId="{71A1B901-334D-43D1-945A-8630D54DB061}" dt="2022-11-14T06:41:32.681" v="644" actId="20577"/>
          <ac:spMkLst>
            <pc:docMk/>
            <pc:sldMk cId="3942857264" sldId="270"/>
            <ac:spMk id="2" creationId="{65335394-BCF9-C253-FDA8-22C93CCBE185}"/>
          </ac:spMkLst>
        </pc:spChg>
        <pc:spChg chg="add del mod">
          <ac:chgData name="NISHANT KUMAR" userId="af0a170a941b49fb" providerId="LiveId" clId="{71A1B901-334D-43D1-945A-8630D54DB061}" dt="2022-11-14T06:47:41.663" v="709" actId="255"/>
          <ac:spMkLst>
            <pc:docMk/>
            <pc:sldMk cId="3942857264" sldId="270"/>
            <ac:spMk id="3" creationId="{97CAD6FE-346A-97D2-0256-B73E27053D75}"/>
          </ac:spMkLst>
        </pc:spChg>
        <pc:spChg chg="add del mod">
          <ac:chgData name="NISHANT KUMAR" userId="af0a170a941b49fb" providerId="LiveId" clId="{71A1B901-334D-43D1-945A-8630D54DB061}" dt="2022-11-14T06:41:35.789" v="646"/>
          <ac:spMkLst>
            <pc:docMk/>
            <pc:sldMk cId="3942857264" sldId="270"/>
            <ac:spMk id="4" creationId="{E2B259B5-D90F-8F67-6DB6-D5F64CC1A8C4}"/>
          </ac:spMkLst>
        </pc:spChg>
      </pc:sldChg>
      <pc:sldChg chg="modSp new mod">
        <pc:chgData name="NISHANT KUMAR" userId="af0a170a941b49fb" providerId="LiveId" clId="{71A1B901-334D-43D1-945A-8630D54DB061}" dt="2022-11-14T06:45:58.744" v="679" actId="5793"/>
        <pc:sldMkLst>
          <pc:docMk/>
          <pc:sldMk cId="3191458330" sldId="271"/>
        </pc:sldMkLst>
        <pc:spChg chg="mod">
          <ac:chgData name="NISHANT KUMAR" userId="af0a170a941b49fb" providerId="LiveId" clId="{71A1B901-334D-43D1-945A-8630D54DB061}" dt="2022-11-14T06:45:58.744" v="679" actId="5793"/>
          <ac:spMkLst>
            <pc:docMk/>
            <pc:sldMk cId="3191458330" sldId="271"/>
            <ac:spMk id="2" creationId="{A1736DB1-F304-4E54-57C8-DCA970079CF5}"/>
          </ac:spMkLst>
        </pc:spChg>
        <pc:spChg chg="mod">
          <ac:chgData name="NISHANT KUMAR" userId="af0a170a941b49fb" providerId="LiveId" clId="{71A1B901-334D-43D1-945A-8630D54DB061}" dt="2022-11-14T06:45:55.823" v="675" actId="113"/>
          <ac:spMkLst>
            <pc:docMk/>
            <pc:sldMk cId="3191458330" sldId="271"/>
            <ac:spMk id="3" creationId="{CCB2E8E2-B725-E0B7-361F-07ADF1389B16}"/>
          </ac:spMkLst>
        </pc:spChg>
      </pc:sldChg>
      <pc:sldChg chg="modSp new mod">
        <pc:chgData name="NISHANT KUMAR" userId="af0a170a941b49fb" providerId="LiveId" clId="{71A1B901-334D-43D1-945A-8630D54DB061}" dt="2022-11-14T06:47:27.857" v="707" actId="113"/>
        <pc:sldMkLst>
          <pc:docMk/>
          <pc:sldMk cId="994866147" sldId="272"/>
        </pc:sldMkLst>
        <pc:spChg chg="mod">
          <ac:chgData name="NISHANT KUMAR" userId="af0a170a941b49fb" providerId="LiveId" clId="{71A1B901-334D-43D1-945A-8630D54DB061}" dt="2022-11-14T06:46:59.159" v="697" actId="5793"/>
          <ac:spMkLst>
            <pc:docMk/>
            <pc:sldMk cId="994866147" sldId="272"/>
            <ac:spMk id="2" creationId="{808B6A26-F0A8-1D13-00DC-C38868533F1F}"/>
          </ac:spMkLst>
        </pc:spChg>
        <pc:spChg chg="mod">
          <ac:chgData name="NISHANT KUMAR" userId="af0a170a941b49fb" providerId="LiveId" clId="{71A1B901-334D-43D1-945A-8630D54DB061}" dt="2022-11-14T06:47:27.857" v="707" actId="113"/>
          <ac:spMkLst>
            <pc:docMk/>
            <pc:sldMk cId="994866147" sldId="272"/>
            <ac:spMk id="3" creationId="{5C80603C-9FB4-4F86-692A-2EBE4570B741}"/>
          </ac:spMkLst>
        </pc:spChg>
      </pc:sldChg>
      <pc:sldChg chg="modSp new mod">
        <pc:chgData name="NISHANT KUMAR" userId="af0a170a941b49fb" providerId="LiveId" clId="{71A1B901-334D-43D1-945A-8630D54DB061}" dt="2022-11-14T06:49:02.082" v="716" actId="20577"/>
        <pc:sldMkLst>
          <pc:docMk/>
          <pc:sldMk cId="997137147" sldId="273"/>
        </pc:sldMkLst>
        <pc:spChg chg="mod">
          <ac:chgData name="NISHANT KUMAR" userId="af0a170a941b49fb" providerId="LiveId" clId="{71A1B901-334D-43D1-945A-8630D54DB061}" dt="2022-11-14T06:48:16.900" v="712" actId="20577"/>
          <ac:spMkLst>
            <pc:docMk/>
            <pc:sldMk cId="997137147" sldId="273"/>
            <ac:spMk id="2" creationId="{C26B3915-A32E-CC42-105E-0B28EF7891E7}"/>
          </ac:spMkLst>
        </pc:spChg>
        <pc:spChg chg="mod">
          <ac:chgData name="NISHANT KUMAR" userId="af0a170a941b49fb" providerId="LiveId" clId="{71A1B901-334D-43D1-945A-8630D54DB061}" dt="2022-11-14T06:49:02.082" v="716" actId="20577"/>
          <ac:spMkLst>
            <pc:docMk/>
            <pc:sldMk cId="997137147" sldId="273"/>
            <ac:spMk id="3" creationId="{71D68201-A5DE-E3EF-CDA4-C3F830F82029}"/>
          </ac:spMkLst>
        </pc:spChg>
      </pc:sldChg>
      <pc:sldChg chg="modSp new mod">
        <pc:chgData name="NISHANT KUMAR" userId="af0a170a941b49fb" providerId="LiveId" clId="{71A1B901-334D-43D1-945A-8630D54DB061}" dt="2022-11-14T06:50:25.408" v="724" actId="5793"/>
        <pc:sldMkLst>
          <pc:docMk/>
          <pc:sldMk cId="1345010873" sldId="274"/>
        </pc:sldMkLst>
        <pc:spChg chg="mod">
          <ac:chgData name="NISHANT KUMAR" userId="af0a170a941b49fb" providerId="LiveId" clId="{71A1B901-334D-43D1-945A-8630D54DB061}" dt="2022-11-14T06:50:25.408" v="724" actId="5793"/>
          <ac:spMkLst>
            <pc:docMk/>
            <pc:sldMk cId="1345010873" sldId="274"/>
            <ac:spMk id="2" creationId="{CF1E1004-57B2-FD19-D657-B14B37E50877}"/>
          </ac:spMkLst>
        </pc:spChg>
        <pc:spChg chg="mod">
          <ac:chgData name="NISHANT KUMAR" userId="af0a170a941b49fb" providerId="LiveId" clId="{71A1B901-334D-43D1-945A-8630D54DB061}" dt="2022-11-14T06:49:06.175" v="720" actId="20577"/>
          <ac:spMkLst>
            <pc:docMk/>
            <pc:sldMk cId="1345010873" sldId="274"/>
            <ac:spMk id="3" creationId="{87AEF059-ACBD-9F0C-5B23-6B1BAD20AE43}"/>
          </ac:spMkLst>
        </pc:spChg>
      </pc:sldChg>
      <pc:sldChg chg="modSp new mod">
        <pc:chgData name="NISHANT KUMAR" userId="af0a170a941b49fb" providerId="LiveId" clId="{71A1B901-334D-43D1-945A-8630D54DB061}" dt="2022-11-14T07:06:05.645" v="765" actId="404"/>
        <pc:sldMkLst>
          <pc:docMk/>
          <pc:sldMk cId="1401563921" sldId="275"/>
        </pc:sldMkLst>
        <pc:spChg chg="mod">
          <ac:chgData name="NISHANT KUMAR" userId="af0a170a941b49fb" providerId="LiveId" clId="{71A1B901-334D-43D1-945A-8630D54DB061}" dt="2022-11-14T07:05:12.192" v="754" actId="20577"/>
          <ac:spMkLst>
            <pc:docMk/>
            <pc:sldMk cId="1401563921" sldId="275"/>
            <ac:spMk id="2" creationId="{42C6027E-02D9-A57D-EFCB-A906CC1DF6E2}"/>
          </ac:spMkLst>
        </pc:spChg>
        <pc:spChg chg="mod">
          <ac:chgData name="NISHANT KUMAR" userId="af0a170a941b49fb" providerId="LiveId" clId="{71A1B901-334D-43D1-945A-8630D54DB061}" dt="2022-11-14T07:06:05.645" v="765" actId="404"/>
          <ac:spMkLst>
            <pc:docMk/>
            <pc:sldMk cId="1401563921" sldId="275"/>
            <ac:spMk id="3" creationId="{AA534BC6-4F60-ED43-E3BD-1CC0C9D647F1}"/>
          </ac:spMkLst>
        </pc:spChg>
      </pc:sldChg>
      <pc:sldChg chg="modSp new mod">
        <pc:chgData name="NISHANT KUMAR" userId="af0a170a941b49fb" providerId="LiveId" clId="{71A1B901-334D-43D1-945A-8630D54DB061}" dt="2022-11-14T07:13:39.485" v="804"/>
        <pc:sldMkLst>
          <pc:docMk/>
          <pc:sldMk cId="2228888578" sldId="276"/>
        </pc:sldMkLst>
        <pc:spChg chg="mod">
          <ac:chgData name="NISHANT KUMAR" userId="af0a170a941b49fb" providerId="LiveId" clId="{71A1B901-334D-43D1-945A-8630D54DB061}" dt="2022-11-14T07:08:45.623" v="801" actId="20577"/>
          <ac:spMkLst>
            <pc:docMk/>
            <pc:sldMk cId="2228888578" sldId="276"/>
            <ac:spMk id="2" creationId="{0854E9C0-5A28-C380-6FE1-8EAAECB3C1E3}"/>
          </ac:spMkLst>
        </pc:spChg>
        <pc:spChg chg="mod">
          <ac:chgData name="NISHANT KUMAR" userId="af0a170a941b49fb" providerId="LiveId" clId="{71A1B901-334D-43D1-945A-8630D54DB061}" dt="2022-11-14T07:13:39.485" v="804"/>
          <ac:spMkLst>
            <pc:docMk/>
            <pc:sldMk cId="2228888578" sldId="276"/>
            <ac:spMk id="3" creationId="{C5C9D4C4-613C-5E01-C402-3B62A11C7EC2}"/>
          </ac:spMkLst>
        </pc:spChg>
      </pc:sldChg>
      <pc:sldChg chg="modSp new mod">
        <pc:chgData name="NISHANT KUMAR" userId="af0a170a941b49fb" providerId="LiveId" clId="{71A1B901-334D-43D1-945A-8630D54DB061}" dt="2022-11-14T07:14:32.078" v="816" actId="20577"/>
        <pc:sldMkLst>
          <pc:docMk/>
          <pc:sldMk cId="20350807" sldId="277"/>
        </pc:sldMkLst>
        <pc:spChg chg="mod">
          <ac:chgData name="NISHANT KUMAR" userId="af0a170a941b49fb" providerId="LiveId" clId="{71A1B901-334D-43D1-945A-8630D54DB061}" dt="2022-11-14T07:14:32.078" v="816" actId="20577"/>
          <ac:spMkLst>
            <pc:docMk/>
            <pc:sldMk cId="20350807" sldId="277"/>
            <ac:spMk id="2" creationId="{10AC6170-D859-98D2-7B7C-B9FFA481BD9F}"/>
          </ac:spMkLst>
        </pc:spChg>
        <pc:spChg chg="mod">
          <ac:chgData name="NISHANT KUMAR" userId="af0a170a941b49fb" providerId="LiveId" clId="{71A1B901-334D-43D1-945A-8630D54DB061}" dt="2022-11-14T07:14:23.457" v="809" actId="20577"/>
          <ac:spMkLst>
            <pc:docMk/>
            <pc:sldMk cId="20350807" sldId="277"/>
            <ac:spMk id="3" creationId="{4E07AE5C-F4CC-B79C-9FC6-99688529148B}"/>
          </ac:spMkLst>
        </pc:spChg>
      </pc:sldChg>
      <pc:sldChg chg="addSp modSp new mod setBg">
        <pc:chgData name="NISHANT KUMAR" userId="af0a170a941b49fb" providerId="LiveId" clId="{71A1B901-334D-43D1-945A-8630D54DB061}" dt="2022-11-14T07:17:17.578" v="847" actId="1076"/>
        <pc:sldMkLst>
          <pc:docMk/>
          <pc:sldMk cId="4070575725" sldId="278"/>
        </pc:sldMkLst>
        <pc:spChg chg="mod">
          <ac:chgData name="NISHANT KUMAR" userId="af0a170a941b49fb" providerId="LiveId" clId="{71A1B901-334D-43D1-945A-8630D54DB061}" dt="2022-11-14T07:17:14.520" v="846" actId="14100"/>
          <ac:spMkLst>
            <pc:docMk/>
            <pc:sldMk cId="4070575725" sldId="278"/>
            <ac:spMk id="2" creationId="{469C94E9-A601-83FA-80D9-D68CF9CD4E0F}"/>
          </ac:spMkLst>
        </pc:spChg>
        <pc:spChg chg="mod">
          <ac:chgData name="NISHANT KUMAR" userId="af0a170a941b49fb" providerId="LiveId" clId="{71A1B901-334D-43D1-945A-8630D54DB061}" dt="2022-11-14T07:17:09.090" v="845" actId="14100"/>
          <ac:spMkLst>
            <pc:docMk/>
            <pc:sldMk cId="4070575725" sldId="278"/>
            <ac:spMk id="3" creationId="{3DF58662-35BD-70DE-5A61-FE247E453DD0}"/>
          </ac:spMkLst>
        </pc:spChg>
        <pc:spChg chg="add">
          <ac:chgData name="NISHANT KUMAR" userId="af0a170a941b49fb" providerId="LiveId" clId="{71A1B901-334D-43D1-945A-8630D54DB061}" dt="2022-11-14T07:16:32.152" v="834" actId="26606"/>
          <ac:spMkLst>
            <pc:docMk/>
            <pc:sldMk cId="4070575725" sldId="278"/>
            <ac:spMk id="2055" creationId="{0E3596DD-156A-473E-9BB3-C6A29F7574E9}"/>
          </ac:spMkLst>
        </pc:spChg>
        <pc:spChg chg="add">
          <ac:chgData name="NISHANT KUMAR" userId="af0a170a941b49fb" providerId="LiveId" clId="{71A1B901-334D-43D1-945A-8630D54DB061}" dt="2022-11-14T07:16:32.152" v="834" actId="26606"/>
          <ac:spMkLst>
            <pc:docMk/>
            <pc:sldMk cId="4070575725" sldId="278"/>
            <ac:spMk id="2057" creationId="{2C46C4D6-C474-4E92-B52E-944C1118F7B6}"/>
          </ac:spMkLst>
        </pc:spChg>
        <pc:picChg chg="add mod">
          <ac:chgData name="NISHANT KUMAR" userId="af0a170a941b49fb" providerId="LiveId" clId="{71A1B901-334D-43D1-945A-8630D54DB061}" dt="2022-11-14T07:17:17.578" v="847" actId="1076"/>
          <ac:picMkLst>
            <pc:docMk/>
            <pc:sldMk cId="4070575725" sldId="278"/>
            <ac:picMk id="2050" creationId="{F1B540D3-0682-A537-FA11-7B04FF7BF9F7}"/>
          </ac:picMkLst>
        </pc:picChg>
      </pc:sldChg>
      <pc:sldChg chg="modSp new mod">
        <pc:chgData name="NISHANT KUMAR" userId="af0a170a941b49fb" providerId="LiveId" clId="{71A1B901-334D-43D1-945A-8630D54DB061}" dt="2022-11-14T07:18:05.119" v="856" actId="20577"/>
        <pc:sldMkLst>
          <pc:docMk/>
          <pc:sldMk cId="2494006248" sldId="279"/>
        </pc:sldMkLst>
        <pc:spChg chg="mod">
          <ac:chgData name="NISHANT KUMAR" userId="af0a170a941b49fb" providerId="LiveId" clId="{71A1B901-334D-43D1-945A-8630D54DB061}" dt="2022-11-14T07:17:46.622" v="853" actId="20577"/>
          <ac:spMkLst>
            <pc:docMk/>
            <pc:sldMk cId="2494006248" sldId="279"/>
            <ac:spMk id="2" creationId="{C52CA813-474C-EE5A-6F9B-229775D97F0A}"/>
          </ac:spMkLst>
        </pc:spChg>
        <pc:spChg chg="mod">
          <ac:chgData name="NISHANT KUMAR" userId="af0a170a941b49fb" providerId="LiveId" clId="{71A1B901-334D-43D1-945A-8630D54DB061}" dt="2022-11-14T07:18:05.119" v="856" actId="20577"/>
          <ac:spMkLst>
            <pc:docMk/>
            <pc:sldMk cId="2494006248" sldId="279"/>
            <ac:spMk id="3" creationId="{DEE07F82-6CCF-9687-F17A-76B36295E867}"/>
          </ac:spMkLst>
        </pc:spChg>
      </pc:sldChg>
      <pc:sldChg chg="modSp new mod">
        <pc:chgData name="NISHANT KUMAR" userId="af0a170a941b49fb" providerId="LiveId" clId="{71A1B901-334D-43D1-945A-8630D54DB061}" dt="2022-11-14T07:18:20.708" v="865" actId="5793"/>
        <pc:sldMkLst>
          <pc:docMk/>
          <pc:sldMk cId="1653964934" sldId="280"/>
        </pc:sldMkLst>
        <pc:spChg chg="mod">
          <ac:chgData name="NISHANT KUMAR" userId="af0a170a941b49fb" providerId="LiveId" clId="{71A1B901-334D-43D1-945A-8630D54DB061}" dt="2022-11-14T07:18:20.708" v="865" actId="5793"/>
          <ac:spMkLst>
            <pc:docMk/>
            <pc:sldMk cId="1653964934" sldId="280"/>
            <ac:spMk id="2" creationId="{CA1243DC-5174-5E9C-EC9F-C0C75793C97B}"/>
          </ac:spMkLst>
        </pc:spChg>
        <pc:spChg chg="mod">
          <ac:chgData name="NISHANT KUMAR" userId="af0a170a941b49fb" providerId="LiveId" clId="{71A1B901-334D-43D1-945A-8630D54DB061}" dt="2022-11-14T07:18:18.911" v="861" actId="404"/>
          <ac:spMkLst>
            <pc:docMk/>
            <pc:sldMk cId="1653964934" sldId="280"/>
            <ac:spMk id="3" creationId="{289D9594-6F93-C758-DC7F-0763D0DF4EC6}"/>
          </ac:spMkLst>
        </pc:spChg>
      </pc:sldChg>
      <pc:sldChg chg="modSp new mod">
        <pc:chgData name="NISHANT KUMAR" userId="af0a170a941b49fb" providerId="LiveId" clId="{71A1B901-334D-43D1-945A-8630D54DB061}" dt="2022-11-14T07:18:43.658" v="874" actId="5793"/>
        <pc:sldMkLst>
          <pc:docMk/>
          <pc:sldMk cId="2429282526" sldId="281"/>
        </pc:sldMkLst>
        <pc:spChg chg="mod">
          <ac:chgData name="NISHANT KUMAR" userId="af0a170a941b49fb" providerId="LiveId" clId="{71A1B901-334D-43D1-945A-8630D54DB061}" dt="2022-11-14T07:18:43.658" v="874" actId="5793"/>
          <ac:spMkLst>
            <pc:docMk/>
            <pc:sldMk cId="2429282526" sldId="281"/>
            <ac:spMk id="2" creationId="{CF70E1FF-C70B-713C-70C2-AC02C2958C6B}"/>
          </ac:spMkLst>
        </pc:spChg>
        <pc:spChg chg="mod">
          <ac:chgData name="NISHANT KUMAR" userId="af0a170a941b49fb" providerId="LiveId" clId="{71A1B901-334D-43D1-945A-8630D54DB061}" dt="2022-11-14T07:18:39.760" v="868" actId="20577"/>
          <ac:spMkLst>
            <pc:docMk/>
            <pc:sldMk cId="2429282526" sldId="281"/>
            <ac:spMk id="3" creationId="{0F1AC915-562A-BC29-850D-18B9D32A69EB}"/>
          </ac:spMkLst>
        </pc:spChg>
      </pc:sldChg>
      <pc:sldChg chg="modSp new mod">
        <pc:chgData name="NISHANT KUMAR" userId="af0a170a941b49fb" providerId="LiveId" clId="{71A1B901-334D-43D1-945A-8630D54DB061}" dt="2022-11-14T07:19:01.306" v="883" actId="20577"/>
        <pc:sldMkLst>
          <pc:docMk/>
          <pc:sldMk cId="2173678012" sldId="282"/>
        </pc:sldMkLst>
        <pc:spChg chg="mod">
          <ac:chgData name="NISHANT KUMAR" userId="af0a170a941b49fb" providerId="LiveId" clId="{71A1B901-334D-43D1-945A-8630D54DB061}" dt="2022-11-14T07:18:55.479" v="880" actId="20577"/>
          <ac:spMkLst>
            <pc:docMk/>
            <pc:sldMk cId="2173678012" sldId="282"/>
            <ac:spMk id="2" creationId="{00B1F157-6319-DEE4-CD16-C586469C64DB}"/>
          </ac:spMkLst>
        </pc:spChg>
        <pc:spChg chg="mod">
          <ac:chgData name="NISHANT KUMAR" userId="af0a170a941b49fb" providerId="LiveId" clId="{71A1B901-334D-43D1-945A-8630D54DB061}" dt="2022-11-14T07:19:01.306" v="883" actId="20577"/>
          <ac:spMkLst>
            <pc:docMk/>
            <pc:sldMk cId="2173678012" sldId="282"/>
            <ac:spMk id="3" creationId="{0247AC6B-7BB7-EBF2-6336-A3C1C86AF2B5}"/>
          </ac:spMkLst>
        </pc:spChg>
      </pc:sldChg>
      <pc:sldChg chg="modSp new mod">
        <pc:chgData name="NISHANT KUMAR" userId="af0a170a941b49fb" providerId="LiveId" clId="{71A1B901-334D-43D1-945A-8630D54DB061}" dt="2022-11-14T07:19:30.492" v="896" actId="1076"/>
        <pc:sldMkLst>
          <pc:docMk/>
          <pc:sldMk cId="2306388010" sldId="283"/>
        </pc:sldMkLst>
        <pc:spChg chg="mod">
          <ac:chgData name="NISHANT KUMAR" userId="af0a170a941b49fb" providerId="LiveId" clId="{71A1B901-334D-43D1-945A-8630D54DB061}" dt="2022-11-14T07:19:09.470" v="889" actId="20577"/>
          <ac:spMkLst>
            <pc:docMk/>
            <pc:sldMk cId="2306388010" sldId="283"/>
            <ac:spMk id="2" creationId="{DFB8B860-2C8F-4F0B-4E64-709876C9DCEB}"/>
          </ac:spMkLst>
        </pc:spChg>
        <pc:spChg chg="mod">
          <ac:chgData name="NISHANT KUMAR" userId="af0a170a941b49fb" providerId="LiveId" clId="{71A1B901-334D-43D1-945A-8630D54DB061}" dt="2022-11-14T07:19:30.492" v="896" actId="1076"/>
          <ac:spMkLst>
            <pc:docMk/>
            <pc:sldMk cId="2306388010" sldId="283"/>
            <ac:spMk id="3" creationId="{D57B919A-7B9A-615F-3B03-6807F777D161}"/>
          </ac:spMkLst>
        </pc:spChg>
      </pc:sldChg>
      <pc:sldChg chg="new del">
        <pc:chgData name="NISHANT KUMAR" userId="af0a170a941b49fb" providerId="LiveId" clId="{71A1B901-334D-43D1-945A-8630D54DB061}" dt="2022-11-14T07:20:02.460" v="898" actId="680"/>
        <pc:sldMkLst>
          <pc:docMk/>
          <pc:sldMk cId="1419631730" sldId="284"/>
        </pc:sldMkLst>
      </pc:sldChg>
      <pc:sldChg chg="modSp new mod">
        <pc:chgData name="NISHANT KUMAR" userId="af0a170a941b49fb" providerId="LiveId" clId="{71A1B901-334D-43D1-945A-8630D54DB061}" dt="2022-11-14T07:20:14.703" v="917" actId="403"/>
        <pc:sldMkLst>
          <pc:docMk/>
          <pc:sldMk cId="3279447467" sldId="284"/>
        </pc:sldMkLst>
        <pc:spChg chg="mod">
          <ac:chgData name="NISHANT KUMAR" userId="af0a170a941b49fb" providerId="LiveId" clId="{71A1B901-334D-43D1-945A-8630D54DB061}" dt="2022-11-14T07:20:14.703" v="917" actId="403"/>
          <ac:spMkLst>
            <pc:docMk/>
            <pc:sldMk cId="3279447467" sldId="284"/>
            <ac:spMk id="2" creationId="{27E30C53-A21A-27A0-C280-BF0219FEE5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51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62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569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265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841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447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232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682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886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80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52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57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67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11/14/2022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428240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000" b="1" i="0"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spc="6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spc="6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6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a:extLst>
              <a:ext uri="{FF2B5EF4-FFF2-40B4-BE49-F238E27FC236}">
                <a16:creationId xmlns:a16="http://schemas.microsoft.com/office/drawing/2014/main" id="{2333C741-3251-7980-3D40-0085A06D6D57}"/>
              </a:ext>
            </a:extLst>
          </p:cNvPr>
          <p:cNvPicPr>
            <a:picLocks noChangeAspect="1"/>
          </p:cNvPicPr>
          <p:nvPr/>
        </p:nvPicPr>
        <p:blipFill rotWithShape="1">
          <a:blip r:embed="rId2"/>
          <a:srcRect b="625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D36CE420-E6D3-B700-45A3-762281C78519}"/>
              </a:ext>
            </a:extLst>
          </p:cNvPr>
          <p:cNvSpPr>
            <a:spLocks noGrp="1"/>
          </p:cNvSpPr>
          <p:nvPr>
            <p:ph type="ctrTitle"/>
          </p:nvPr>
        </p:nvSpPr>
        <p:spPr>
          <a:xfrm>
            <a:off x="6095999" y="3834174"/>
            <a:ext cx="5257800" cy="1701570"/>
          </a:xfrm>
        </p:spPr>
        <p:txBody>
          <a:bodyPr anchor="b">
            <a:normAutofit/>
          </a:bodyPr>
          <a:lstStyle/>
          <a:p>
            <a:r>
              <a:rPr lang="en-IN" sz="4400"/>
              <a:t>TCP/IP Firewall</a:t>
            </a:r>
          </a:p>
        </p:txBody>
      </p:sp>
      <p:sp>
        <p:nvSpPr>
          <p:cNvPr id="3" name="Subtitle 2">
            <a:extLst>
              <a:ext uri="{FF2B5EF4-FFF2-40B4-BE49-F238E27FC236}">
                <a16:creationId xmlns:a16="http://schemas.microsoft.com/office/drawing/2014/main" id="{001087E8-647E-D619-D882-439BFD15500A}"/>
              </a:ext>
            </a:extLst>
          </p:cNvPr>
          <p:cNvSpPr>
            <a:spLocks noGrp="1"/>
          </p:cNvSpPr>
          <p:nvPr>
            <p:ph type="subTitle" idx="1"/>
          </p:nvPr>
        </p:nvSpPr>
        <p:spPr>
          <a:xfrm>
            <a:off x="6096000" y="5592499"/>
            <a:ext cx="5147960" cy="646785"/>
          </a:xfrm>
        </p:spPr>
        <p:txBody>
          <a:bodyPr>
            <a:normAutofit/>
          </a:bodyPr>
          <a:lstStyle/>
          <a:p>
            <a:r>
              <a:rPr lang="en-IN" sz="2000" dirty="0"/>
              <a:t>Unit iii</a:t>
            </a:r>
          </a:p>
        </p:txBody>
      </p:sp>
    </p:spTree>
    <p:extLst>
      <p:ext uri="{BB962C8B-B14F-4D97-AF65-F5344CB8AC3E}">
        <p14:creationId xmlns:p14="http://schemas.microsoft.com/office/powerpoint/2010/main" val="180895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A664-3CEC-C855-B5BC-40A34E6823EF}"/>
              </a:ext>
            </a:extLst>
          </p:cNvPr>
          <p:cNvSpPr>
            <a:spLocks noGrp="1"/>
          </p:cNvSpPr>
          <p:nvPr>
            <p:ph type="title"/>
          </p:nvPr>
        </p:nvSpPr>
        <p:spPr>
          <a:xfrm>
            <a:off x="939800" y="3016885"/>
            <a:ext cx="10515600" cy="1325563"/>
          </a:xfrm>
        </p:spPr>
        <p:txBody>
          <a:bodyPr>
            <a:normAutofit fontScale="90000"/>
          </a:bodyPr>
          <a:lstStyle/>
          <a:p>
            <a:pPr algn="ctr"/>
            <a:r>
              <a:rPr lang="en-IN" sz="8900" dirty="0"/>
              <a:t>RULES</a:t>
            </a:r>
            <a:endParaRPr lang="en-IN" dirty="0"/>
          </a:p>
        </p:txBody>
      </p:sp>
    </p:spTree>
    <p:extLst>
      <p:ext uri="{BB962C8B-B14F-4D97-AF65-F5344CB8AC3E}">
        <p14:creationId xmlns:p14="http://schemas.microsoft.com/office/powerpoint/2010/main" val="84351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854A-833E-B1A3-ED1E-28E9FC3234ED}"/>
              </a:ext>
            </a:extLst>
          </p:cNvPr>
          <p:cNvSpPr>
            <a:spLocks noGrp="1"/>
          </p:cNvSpPr>
          <p:nvPr>
            <p:ph type="title"/>
          </p:nvPr>
        </p:nvSpPr>
        <p:spPr>
          <a:xfrm>
            <a:off x="838200" y="365125"/>
            <a:ext cx="10515600" cy="823595"/>
          </a:xfrm>
        </p:spPr>
        <p:txBody>
          <a:bodyPr>
            <a:normAutofit/>
          </a:bodyPr>
          <a:lstStyle/>
          <a:p>
            <a:pPr fontAlgn="base"/>
            <a:r>
              <a:rPr lang="en-US" b="1" i="0" dirty="0">
                <a:solidFill>
                  <a:srgbClr val="273239"/>
                </a:solidFill>
                <a:effectLst/>
                <a:latin typeface="urw-din"/>
              </a:rPr>
              <a:t>1. Implementing a DROP rule</a:t>
            </a:r>
            <a:endParaRPr lang="en-IN" dirty="0"/>
          </a:p>
        </p:txBody>
      </p:sp>
      <p:sp>
        <p:nvSpPr>
          <p:cNvPr id="3" name="Content Placeholder 2">
            <a:extLst>
              <a:ext uri="{FF2B5EF4-FFF2-40B4-BE49-F238E27FC236}">
                <a16:creationId xmlns:a16="http://schemas.microsoft.com/office/drawing/2014/main" id="{757DA481-CF6D-EA63-AD28-A571CA08FC63}"/>
              </a:ext>
            </a:extLst>
          </p:cNvPr>
          <p:cNvSpPr>
            <a:spLocks noGrp="1"/>
          </p:cNvSpPr>
          <p:nvPr>
            <p:ph idx="1"/>
          </p:nvPr>
        </p:nvSpPr>
        <p:spPr>
          <a:xfrm>
            <a:off x="838200" y="1391920"/>
            <a:ext cx="10515600" cy="2540000"/>
          </a:xfrm>
        </p:spPr>
        <p:txBody>
          <a:bodyPr/>
          <a:lstStyle/>
          <a:p>
            <a:pPr algn="ctr"/>
            <a:r>
              <a:rPr lang="en-US" sz="2400" dirty="0" err="1">
                <a:solidFill>
                  <a:schemeClr val="bg1"/>
                </a:solidFill>
                <a:highlight>
                  <a:srgbClr val="000000"/>
                </a:highlight>
              </a:rPr>
              <a:t>su</a:t>
            </a:r>
            <a:r>
              <a:rPr lang="en-US" sz="2400" dirty="0">
                <a:solidFill>
                  <a:schemeClr val="bg1"/>
                </a:solidFill>
                <a:highlight>
                  <a:srgbClr val="000000"/>
                </a:highlight>
              </a:rPr>
              <a:t> iptables -A/-I </a:t>
            </a:r>
            <a:r>
              <a:rPr lang="en-US" sz="2400" dirty="0" err="1">
                <a:solidFill>
                  <a:schemeClr val="bg1"/>
                </a:solidFill>
                <a:highlight>
                  <a:srgbClr val="000000"/>
                </a:highlight>
              </a:rPr>
              <a:t>chain_name</a:t>
            </a:r>
            <a:r>
              <a:rPr lang="en-US" sz="2400" dirty="0">
                <a:solidFill>
                  <a:schemeClr val="bg1"/>
                </a:solidFill>
                <a:highlight>
                  <a:srgbClr val="000000"/>
                </a:highlight>
              </a:rPr>
              <a:t> -s </a:t>
            </a:r>
            <a:r>
              <a:rPr lang="en-US" sz="2400" dirty="0" err="1">
                <a:solidFill>
                  <a:schemeClr val="bg1"/>
                </a:solidFill>
                <a:highlight>
                  <a:srgbClr val="000000"/>
                </a:highlight>
              </a:rPr>
              <a:t>source_ip</a:t>
            </a:r>
            <a:r>
              <a:rPr lang="en-US" sz="2400" dirty="0">
                <a:solidFill>
                  <a:schemeClr val="bg1"/>
                </a:solidFill>
                <a:highlight>
                  <a:srgbClr val="000000"/>
                </a:highlight>
              </a:rPr>
              <a:t> -j </a:t>
            </a:r>
            <a:r>
              <a:rPr lang="en-US" sz="2400" dirty="0" err="1">
                <a:solidFill>
                  <a:schemeClr val="bg1"/>
                </a:solidFill>
                <a:highlight>
                  <a:srgbClr val="000000"/>
                </a:highlight>
              </a:rPr>
              <a:t>action_to_take</a:t>
            </a:r>
            <a:endParaRPr lang="en-US" sz="2400" dirty="0">
              <a:solidFill>
                <a:schemeClr val="bg1"/>
              </a:solidFill>
              <a:highlight>
                <a:srgbClr val="000000"/>
              </a:highlight>
            </a:endParaRPr>
          </a:p>
          <a:p>
            <a:endParaRPr lang="en-IN" sz="2400" dirty="0">
              <a:solidFill>
                <a:schemeClr val="bg1"/>
              </a:solidFill>
            </a:endParaRPr>
          </a:p>
          <a:p>
            <a:pPr algn="ctr"/>
            <a:r>
              <a:rPr lang="en-US" sz="2400" dirty="0" err="1">
                <a:solidFill>
                  <a:schemeClr val="bg1"/>
                </a:solidFill>
                <a:highlight>
                  <a:srgbClr val="000000"/>
                </a:highlight>
              </a:rPr>
              <a:t>su</a:t>
            </a:r>
            <a:r>
              <a:rPr lang="en-US" sz="2400" dirty="0">
                <a:solidFill>
                  <a:schemeClr val="bg1"/>
                </a:solidFill>
                <a:highlight>
                  <a:srgbClr val="000000"/>
                </a:highlight>
              </a:rPr>
              <a:t> iptables -A INPUT -s 192.168.1.3 -j DROP</a:t>
            </a:r>
          </a:p>
          <a:p>
            <a:pPr marL="0" indent="0" algn="ctr">
              <a:buNone/>
            </a:pPr>
            <a:endParaRPr lang="en-IN" sz="2400" dirty="0">
              <a:solidFill>
                <a:schemeClr val="bg1"/>
              </a:solidFill>
            </a:endParaRPr>
          </a:p>
          <a:p>
            <a:pPr marL="0" indent="0" algn="ctr">
              <a:buNone/>
            </a:pPr>
            <a:r>
              <a:rPr lang="en-US" sz="2400" dirty="0"/>
              <a:t>This will block the traffic coming from an IP address 192.168.1.3.</a:t>
            </a:r>
            <a:endParaRPr lang="en-IN" sz="2400" dirty="0"/>
          </a:p>
        </p:txBody>
      </p:sp>
      <p:sp>
        <p:nvSpPr>
          <p:cNvPr id="8" name="TextBox 7">
            <a:extLst>
              <a:ext uri="{FF2B5EF4-FFF2-40B4-BE49-F238E27FC236}">
                <a16:creationId xmlns:a16="http://schemas.microsoft.com/office/drawing/2014/main" id="{9584E25C-E761-6BF6-79A4-C7AA9B3D5BF7}"/>
              </a:ext>
            </a:extLst>
          </p:cNvPr>
          <p:cNvSpPr txBox="1"/>
          <p:nvPr/>
        </p:nvSpPr>
        <p:spPr>
          <a:xfrm>
            <a:off x="1056640" y="4219754"/>
            <a:ext cx="9895840" cy="1938992"/>
          </a:xfrm>
          <a:prstGeom prst="rect">
            <a:avLst/>
          </a:prstGeom>
          <a:noFill/>
        </p:spPr>
        <p:txBody>
          <a:bodyPr wrap="square">
            <a:spAutoFit/>
          </a:bodyPr>
          <a:lstStyle/>
          <a:p>
            <a:pPr algn="l" fontAlgn="base"/>
            <a:r>
              <a:rPr lang="en-US" sz="2400" b="1" i="1" dirty="0">
                <a:solidFill>
                  <a:srgbClr val="273239"/>
                </a:solidFill>
                <a:effectLst/>
                <a:latin typeface="urw-din"/>
              </a:rPr>
              <a:t>-A INPUT :-</a:t>
            </a:r>
            <a:r>
              <a:rPr lang="en-US" sz="2400" dirty="0">
                <a:solidFill>
                  <a:srgbClr val="273239"/>
                </a:solidFill>
                <a:latin typeface="urw-din"/>
              </a:rPr>
              <a:t> </a:t>
            </a:r>
            <a:r>
              <a:rPr lang="en-US" sz="2400" b="0" i="0" dirty="0">
                <a:solidFill>
                  <a:srgbClr val="273239"/>
                </a:solidFill>
                <a:effectLst/>
                <a:latin typeface="urw-din"/>
              </a:rPr>
              <a:t>The flag -A is used to append a rule to the end of a chain.</a:t>
            </a:r>
          </a:p>
          <a:p>
            <a:pPr algn="l" fontAlgn="base"/>
            <a:r>
              <a:rPr lang="en-US" sz="2400" b="1" i="1" dirty="0">
                <a:solidFill>
                  <a:srgbClr val="273239"/>
                </a:solidFill>
                <a:effectLst/>
                <a:latin typeface="urw-din"/>
              </a:rPr>
              <a:t>-I INPUT:- </a:t>
            </a:r>
            <a:r>
              <a:rPr lang="en-US" sz="2400" b="0" i="0" dirty="0">
                <a:solidFill>
                  <a:srgbClr val="273239"/>
                </a:solidFill>
                <a:effectLst/>
                <a:latin typeface="urw-din"/>
              </a:rPr>
              <a:t>In this flag the rules are added to the top of the chain.</a:t>
            </a:r>
          </a:p>
          <a:p>
            <a:pPr algn="l" fontAlgn="base"/>
            <a:r>
              <a:rPr lang="en-US" sz="2400" b="1" i="1" dirty="0">
                <a:solidFill>
                  <a:srgbClr val="273239"/>
                </a:solidFill>
                <a:effectLst/>
                <a:latin typeface="urw-din"/>
              </a:rPr>
              <a:t>-s 192.168.1.3:- </a:t>
            </a:r>
            <a:r>
              <a:rPr lang="en-US" sz="2400" b="0" i="0" dirty="0">
                <a:solidFill>
                  <a:srgbClr val="273239"/>
                </a:solidFill>
                <a:effectLst/>
                <a:latin typeface="urw-din"/>
              </a:rPr>
              <a:t>The flag -s is used to specify the source of the packet. This tells the </a:t>
            </a:r>
            <a:r>
              <a:rPr lang="en-US" sz="2400" b="0" i="0" dirty="0" err="1">
                <a:solidFill>
                  <a:srgbClr val="273239"/>
                </a:solidFill>
                <a:effectLst/>
                <a:latin typeface="urw-din"/>
              </a:rPr>
              <a:t>iptable</a:t>
            </a:r>
            <a:r>
              <a:rPr lang="en-US" sz="2400" b="0" i="0" dirty="0">
                <a:solidFill>
                  <a:srgbClr val="273239"/>
                </a:solidFill>
                <a:effectLst/>
                <a:latin typeface="urw-din"/>
              </a:rPr>
              <a:t> to look for the packets coming from the source 192.168.1.3</a:t>
            </a:r>
          </a:p>
          <a:p>
            <a:pPr algn="l" fontAlgn="base"/>
            <a:r>
              <a:rPr lang="en-US" sz="2400" b="1" i="1" dirty="0">
                <a:solidFill>
                  <a:srgbClr val="273239"/>
                </a:solidFill>
                <a:effectLst/>
                <a:latin typeface="urw-din"/>
              </a:rPr>
              <a:t>-j DROP: </a:t>
            </a:r>
            <a:r>
              <a:rPr lang="en-US" sz="2400" b="0" i="0" dirty="0">
                <a:solidFill>
                  <a:srgbClr val="273239"/>
                </a:solidFill>
                <a:effectLst/>
                <a:latin typeface="urw-din"/>
              </a:rPr>
              <a:t>This specifies what the </a:t>
            </a:r>
            <a:r>
              <a:rPr lang="en-US" sz="2400" b="0" i="0" dirty="0" err="1">
                <a:solidFill>
                  <a:srgbClr val="273239"/>
                </a:solidFill>
                <a:effectLst/>
                <a:latin typeface="urw-din"/>
              </a:rPr>
              <a:t>iptable</a:t>
            </a:r>
            <a:r>
              <a:rPr lang="en-US" sz="2400" b="0" i="0" dirty="0">
                <a:solidFill>
                  <a:srgbClr val="273239"/>
                </a:solidFill>
                <a:effectLst/>
                <a:latin typeface="urw-din"/>
              </a:rPr>
              <a:t> should do with the packet.</a:t>
            </a:r>
          </a:p>
        </p:txBody>
      </p:sp>
    </p:spTree>
    <p:extLst>
      <p:ext uri="{BB962C8B-B14F-4D97-AF65-F5344CB8AC3E}">
        <p14:creationId xmlns:p14="http://schemas.microsoft.com/office/powerpoint/2010/main" val="4880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15F7-F8EC-A678-356F-0C30C9F20480}"/>
              </a:ext>
            </a:extLst>
          </p:cNvPr>
          <p:cNvSpPr>
            <a:spLocks noGrp="1"/>
          </p:cNvSpPr>
          <p:nvPr>
            <p:ph type="title"/>
          </p:nvPr>
        </p:nvSpPr>
        <p:spPr/>
        <p:txBody>
          <a:bodyPr/>
          <a:lstStyle/>
          <a:p>
            <a:pPr algn="l" fontAlgn="base"/>
            <a:r>
              <a:rPr lang="en-IN" b="1" i="0" dirty="0">
                <a:solidFill>
                  <a:srgbClr val="273239"/>
                </a:solidFill>
                <a:effectLst/>
                <a:latin typeface="urw-din"/>
              </a:rPr>
              <a:t>2. Implementing a ACCEPT rule</a:t>
            </a:r>
          </a:p>
        </p:txBody>
      </p:sp>
      <p:sp>
        <p:nvSpPr>
          <p:cNvPr id="3" name="Content Placeholder 2">
            <a:extLst>
              <a:ext uri="{FF2B5EF4-FFF2-40B4-BE49-F238E27FC236}">
                <a16:creationId xmlns:a16="http://schemas.microsoft.com/office/drawing/2014/main" id="{E4F0861C-7EA3-87B0-10CB-1838680704BD}"/>
              </a:ext>
            </a:extLst>
          </p:cNvPr>
          <p:cNvSpPr>
            <a:spLocks noGrp="1"/>
          </p:cNvSpPr>
          <p:nvPr>
            <p:ph idx="1"/>
          </p:nvPr>
        </p:nvSpPr>
        <p:spPr>
          <a:xfrm>
            <a:off x="838200" y="1524000"/>
            <a:ext cx="10515600" cy="5212080"/>
          </a:xfrm>
        </p:spPr>
        <p:txBody>
          <a:bodyPr/>
          <a:lstStyle/>
          <a:p>
            <a:pPr marL="0" indent="0" algn="ctr" fontAlgn="base">
              <a:buNone/>
            </a:pPr>
            <a:r>
              <a:rPr lang="en-US" sz="2000" b="0" i="0" dirty="0" err="1">
                <a:solidFill>
                  <a:schemeClr val="bg1"/>
                </a:solidFill>
                <a:effectLst/>
                <a:highlight>
                  <a:srgbClr val="000000"/>
                </a:highlight>
                <a:latin typeface="urw-din"/>
              </a:rPr>
              <a:t>sudo</a:t>
            </a:r>
            <a:r>
              <a:rPr lang="en-US" sz="2000" b="0" i="0" dirty="0">
                <a:solidFill>
                  <a:schemeClr val="bg1"/>
                </a:solidFill>
                <a:effectLst/>
                <a:highlight>
                  <a:srgbClr val="000000"/>
                </a:highlight>
                <a:latin typeface="urw-din"/>
              </a:rPr>
              <a:t> iptables -A/-I </a:t>
            </a:r>
            <a:r>
              <a:rPr lang="en-US" sz="2000" b="0" i="0" dirty="0" err="1">
                <a:solidFill>
                  <a:schemeClr val="bg1"/>
                </a:solidFill>
                <a:effectLst/>
                <a:highlight>
                  <a:srgbClr val="000000"/>
                </a:highlight>
                <a:latin typeface="urw-din"/>
              </a:rPr>
              <a:t>chain_name</a:t>
            </a:r>
            <a:r>
              <a:rPr lang="en-US" sz="2000" b="0" i="0" dirty="0">
                <a:solidFill>
                  <a:schemeClr val="bg1"/>
                </a:solidFill>
                <a:effectLst/>
                <a:highlight>
                  <a:srgbClr val="000000"/>
                </a:highlight>
                <a:latin typeface="urw-din"/>
              </a:rPr>
              <a:t> -s </a:t>
            </a:r>
            <a:r>
              <a:rPr lang="en-US" sz="2000" b="0" i="0" dirty="0" err="1">
                <a:solidFill>
                  <a:schemeClr val="bg1"/>
                </a:solidFill>
                <a:effectLst/>
                <a:highlight>
                  <a:srgbClr val="000000"/>
                </a:highlight>
                <a:latin typeface="urw-din"/>
              </a:rPr>
              <a:t>source_ip</a:t>
            </a:r>
            <a:r>
              <a:rPr lang="en-US" sz="2000" b="0" i="0" dirty="0">
                <a:solidFill>
                  <a:schemeClr val="bg1"/>
                </a:solidFill>
                <a:effectLst/>
                <a:highlight>
                  <a:srgbClr val="000000"/>
                </a:highlight>
                <a:latin typeface="urw-din"/>
              </a:rPr>
              <a:t> -p </a:t>
            </a:r>
            <a:r>
              <a:rPr lang="en-US" sz="2000" b="0" i="0" dirty="0" err="1">
                <a:solidFill>
                  <a:schemeClr val="bg1"/>
                </a:solidFill>
                <a:effectLst/>
                <a:highlight>
                  <a:srgbClr val="000000"/>
                </a:highlight>
                <a:latin typeface="urw-din"/>
              </a:rPr>
              <a:t>protocol_name</a:t>
            </a:r>
            <a:r>
              <a:rPr lang="en-US" sz="2000" b="0" i="0" dirty="0">
                <a:solidFill>
                  <a:schemeClr val="bg1"/>
                </a:solidFill>
                <a:effectLst/>
                <a:highlight>
                  <a:srgbClr val="000000"/>
                </a:highlight>
                <a:latin typeface="urw-din"/>
              </a:rPr>
              <a:t> --</a:t>
            </a:r>
            <a:r>
              <a:rPr lang="en-US" sz="2000" b="0" i="0" dirty="0" err="1">
                <a:solidFill>
                  <a:schemeClr val="bg1"/>
                </a:solidFill>
                <a:effectLst/>
                <a:highlight>
                  <a:srgbClr val="000000"/>
                </a:highlight>
                <a:latin typeface="urw-din"/>
              </a:rPr>
              <a:t>dport</a:t>
            </a:r>
            <a:r>
              <a:rPr lang="en-US" sz="2000" b="0" i="0" dirty="0">
                <a:solidFill>
                  <a:schemeClr val="bg1"/>
                </a:solidFill>
                <a:effectLst/>
                <a:highlight>
                  <a:srgbClr val="000000"/>
                </a:highlight>
                <a:latin typeface="urw-din"/>
              </a:rPr>
              <a:t> </a:t>
            </a:r>
            <a:r>
              <a:rPr lang="en-US" sz="2000" b="0" i="0" dirty="0" err="1">
                <a:solidFill>
                  <a:schemeClr val="bg1"/>
                </a:solidFill>
                <a:effectLst/>
                <a:highlight>
                  <a:srgbClr val="000000"/>
                </a:highlight>
                <a:latin typeface="urw-din"/>
              </a:rPr>
              <a:t>port_number</a:t>
            </a:r>
            <a:r>
              <a:rPr lang="en-US" sz="2000" b="0" i="0" dirty="0">
                <a:solidFill>
                  <a:schemeClr val="bg1"/>
                </a:solidFill>
                <a:effectLst/>
                <a:highlight>
                  <a:srgbClr val="000000"/>
                </a:highlight>
                <a:latin typeface="urw-din"/>
              </a:rPr>
              <a:t> -j </a:t>
            </a:r>
            <a:r>
              <a:rPr lang="en-US" sz="2000" b="0" i="0" dirty="0" err="1">
                <a:solidFill>
                  <a:schemeClr val="bg1"/>
                </a:solidFill>
                <a:effectLst/>
                <a:highlight>
                  <a:srgbClr val="000000"/>
                </a:highlight>
                <a:latin typeface="urw-din"/>
              </a:rPr>
              <a:t>Action_to_take</a:t>
            </a:r>
            <a:endParaRPr lang="en-US" sz="2000" b="0" i="0" dirty="0">
              <a:solidFill>
                <a:schemeClr val="bg1"/>
              </a:solidFill>
              <a:effectLst/>
              <a:highlight>
                <a:srgbClr val="000000"/>
              </a:highlight>
              <a:latin typeface="urw-din"/>
            </a:endParaRPr>
          </a:p>
          <a:p>
            <a:pPr marL="0" indent="0" algn="ctr" fontAlgn="base">
              <a:buNone/>
            </a:pPr>
            <a:endParaRPr lang="en-US" sz="2000" b="0" i="0" dirty="0">
              <a:solidFill>
                <a:srgbClr val="273239"/>
              </a:solidFill>
              <a:effectLst/>
              <a:latin typeface="urw-din"/>
            </a:endParaRPr>
          </a:p>
          <a:p>
            <a:pPr marL="0" indent="0" algn="ctr" fontAlgn="base">
              <a:buNone/>
            </a:pPr>
            <a:r>
              <a:rPr lang="en-US" sz="2000" b="0" i="0" dirty="0" err="1">
                <a:solidFill>
                  <a:schemeClr val="bg1"/>
                </a:solidFill>
                <a:effectLst/>
                <a:highlight>
                  <a:srgbClr val="000000"/>
                </a:highlight>
                <a:latin typeface="urw-din"/>
              </a:rPr>
              <a:t>sudo</a:t>
            </a:r>
            <a:r>
              <a:rPr lang="en-US" sz="2000" b="0" i="0" dirty="0">
                <a:solidFill>
                  <a:schemeClr val="bg1"/>
                </a:solidFill>
                <a:effectLst/>
                <a:highlight>
                  <a:srgbClr val="000000"/>
                </a:highlight>
                <a:latin typeface="urw-din"/>
              </a:rPr>
              <a:t> iptables -A INPUT -s 192.168.1.3 -p </a:t>
            </a:r>
            <a:r>
              <a:rPr lang="en-US" sz="2000" b="0" i="0" dirty="0" err="1">
                <a:solidFill>
                  <a:schemeClr val="bg1"/>
                </a:solidFill>
                <a:effectLst/>
                <a:highlight>
                  <a:srgbClr val="000000"/>
                </a:highlight>
                <a:latin typeface="urw-din"/>
              </a:rPr>
              <a:t>tcp</a:t>
            </a:r>
            <a:r>
              <a:rPr lang="en-US" sz="2000" b="0" i="0" dirty="0">
                <a:solidFill>
                  <a:schemeClr val="bg1"/>
                </a:solidFill>
                <a:effectLst/>
                <a:highlight>
                  <a:srgbClr val="000000"/>
                </a:highlight>
                <a:latin typeface="urw-din"/>
              </a:rPr>
              <a:t> --</a:t>
            </a:r>
            <a:r>
              <a:rPr lang="en-US" sz="2000" b="0" i="0" dirty="0" err="1">
                <a:solidFill>
                  <a:schemeClr val="bg1"/>
                </a:solidFill>
                <a:effectLst/>
                <a:highlight>
                  <a:srgbClr val="000000"/>
                </a:highlight>
                <a:latin typeface="urw-din"/>
              </a:rPr>
              <a:t>dport</a:t>
            </a:r>
            <a:r>
              <a:rPr lang="en-US" sz="2000" b="0" i="0" dirty="0">
                <a:solidFill>
                  <a:schemeClr val="bg1"/>
                </a:solidFill>
                <a:effectLst/>
                <a:highlight>
                  <a:srgbClr val="000000"/>
                </a:highlight>
                <a:latin typeface="urw-din"/>
              </a:rPr>
              <a:t> 22 -j ACCEPT</a:t>
            </a:r>
          </a:p>
          <a:p>
            <a:pPr marL="0" indent="0" algn="ctr" fontAlgn="base">
              <a:buNone/>
            </a:pPr>
            <a:endParaRPr lang="en-US" sz="1800" b="0" i="0" dirty="0">
              <a:solidFill>
                <a:srgbClr val="273239"/>
              </a:solidFill>
              <a:effectLst/>
              <a:latin typeface="urw-din"/>
            </a:endParaRPr>
          </a:p>
          <a:p>
            <a:pPr marL="0" indent="0" algn="ctr" fontAlgn="base">
              <a:buNone/>
            </a:pPr>
            <a:r>
              <a:rPr lang="en-US" sz="2000" b="0" i="0" dirty="0">
                <a:solidFill>
                  <a:srgbClr val="273239"/>
                </a:solidFill>
                <a:effectLst/>
                <a:latin typeface="urw-din"/>
              </a:rPr>
              <a:t>The above command says looks for the packets originating from the IP address 192.168.1.3, having a TCP protocol and who wants to deliver something at the port 22 of my computer. If you find those packets then Accept them.</a:t>
            </a:r>
            <a:endParaRPr lang="en-US" sz="2000" dirty="0">
              <a:solidFill>
                <a:srgbClr val="273239"/>
              </a:solidFill>
              <a:highlight>
                <a:srgbClr val="000000"/>
              </a:highlight>
              <a:latin typeface="urw-din"/>
            </a:endParaRPr>
          </a:p>
          <a:p>
            <a:pPr algn="l" fontAlgn="base"/>
            <a:r>
              <a:rPr lang="en-US" sz="2000" b="1" i="1" dirty="0">
                <a:solidFill>
                  <a:srgbClr val="273239"/>
                </a:solidFill>
                <a:effectLst/>
                <a:latin typeface="urw-din"/>
              </a:rPr>
              <a:t>-p </a:t>
            </a:r>
            <a:r>
              <a:rPr lang="en-US" sz="2000" b="1" i="1" dirty="0" err="1">
                <a:solidFill>
                  <a:srgbClr val="273239"/>
                </a:solidFill>
                <a:effectLst/>
                <a:latin typeface="urw-din"/>
              </a:rPr>
              <a:t>protocol_name</a:t>
            </a:r>
            <a:r>
              <a:rPr lang="en-US" sz="2000" b="1" i="1" dirty="0">
                <a:solidFill>
                  <a:srgbClr val="273239"/>
                </a:solidFill>
                <a:effectLst/>
                <a:latin typeface="urw-din"/>
              </a:rPr>
              <a:t>:-</a:t>
            </a:r>
            <a:br>
              <a:rPr lang="en-US" sz="2000" b="0" i="0" dirty="0">
                <a:solidFill>
                  <a:srgbClr val="273239"/>
                </a:solidFill>
                <a:effectLst/>
                <a:latin typeface="urw-din"/>
              </a:rPr>
            </a:br>
            <a:r>
              <a:rPr lang="en-US" sz="2000" b="0" i="0" dirty="0">
                <a:solidFill>
                  <a:srgbClr val="273239"/>
                </a:solidFill>
                <a:effectLst/>
                <a:latin typeface="urw-din"/>
              </a:rPr>
              <a:t>This option is used to match the packets that follow the protocol </a:t>
            </a:r>
            <a:r>
              <a:rPr lang="en-US" sz="2000" b="0" i="0" dirty="0" err="1">
                <a:solidFill>
                  <a:srgbClr val="273239"/>
                </a:solidFill>
                <a:effectLst/>
                <a:latin typeface="urw-din"/>
              </a:rPr>
              <a:t>protocol_name</a:t>
            </a:r>
            <a:r>
              <a:rPr lang="en-US" sz="2000" b="0" i="0" dirty="0">
                <a:solidFill>
                  <a:srgbClr val="273239"/>
                </a:solidFill>
                <a:effectLst/>
                <a:latin typeface="urw-din"/>
              </a:rPr>
              <a:t>.</a:t>
            </a:r>
          </a:p>
          <a:p>
            <a:pPr algn="l" fontAlgn="base"/>
            <a:r>
              <a:rPr lang="en-US" sz="2000" b="1" i="1" dirty="0">
                <a:solidFill>
                  <a:srgbClr val="273239"/>
                </a:solidFill>
                <a:effectLst/>
                <a:latin typeface="urw-din"/>
              </a:rPr>
              <a:t>-</a:t>
            </a:r>
            <a:r>
              <a:rPr lang="en-US" sz="2000" b="1" i="1" dirty="0" err="1">
                <a:solidFill>
                  <a:srgbClr val="273239"/>
                </a:solidFill>
                <a:effectLst/>
                <a:latin typeface="urw-din"/>
              </a:rPr>
              <a:t>dport</a:t>
            </a:r>
            <a:r>
              <a:rPr lang="en-US" sz="2000" b="1" i="1" dirty="0">
                <a:solidFill>
                  <a:srgbClr val="273239"/>
                </a:solidFill>
                <a:effectLst/>
                <a:latin typeface="urw-din"/>
              </a:rPr>
              <a:t> </a:t>
            </a:r>
            <a:r>
              <a:rPr lang="en-US" sz="2000" b="1" i="1" dirty="0" err="1">
                <a:solidFill>
                  <a:srgbClr val="273239"/>
                </a:solidFill>
                <a:effectLst/>
                <a:latin typeface="urw-din"/>
              </a:rPr>
              <a:t>port_number</a:t>
            </a:r>
            <a:r>
              <a:rPr lang="en-US" sz="2000" b="1" i="1" dirty="0">
                <a:solidFill>
                  <a:srgbClr val="273239"/>
                </a:solidFill>
                <a:effectLst/>
                <a:latin typeface="urw-din"/>
              </a:rPr>
              <a:t>:</a:t>
            </a:r>
            <a:br>
              <a:rPr lang="en-US" sz="2000" b="0" i="0" dirty="0">
                <a:solidFill>
                  <a:srgbClr val="273239"/>
                </a:solidFill>
                <a:effectLst/>
                <a:latin typeface="urw-din"/>
              </a:rPr>
            </a:br>
            <a:r>
              <a:rPr lang="en-US" sz="2000" b="0" i="0" dirty="0">
                <a:solidFill>
                  <a:srgbClr val="273239"/>
                </a:solidFill>
                <a:effectLst/>
                <a:latin typeface="urw-din"/>
              </a:rPr>
              <a:t>This is option is available only if you give the -p </a:t>
            </a:r>
            <a:r>
              <a:rPr lang="en-US" sz="2000" b="0" i="0" dirty="0" err="1">
                <a:solidFill>
                  <a:srgbClr val="273239"/>
                </a:solidFill>
                <a:effectLst/>
                <a:latin typeface="urw-din"/>
              </a:rPr>
              <a:t>protocol_name</a:t>
            </a:r>
            <a:r>
              <a:rPr lang="en-US" sz="2000" b="0" i="0" dirty="0">
                <a:solidFill>
                  <a:srgbClr val="273239"/>
                </a:solidFill>
                <a:effectLst/>
                <a:latin typeface="urw-din"/>
              </a:rPr>
              <a:t> option. It specifies to look for the packets that are going to the port “</a:t>
            </a:r>
            <a:r>
              <a:rPr lang="en-US" sz="2000" b="0" i="0" dirty="0" err="1">
                <a:solidFill>
                  <a:srgbClr val="273239"/>
                </a:solidFill>
                <a:effectLst/>
                <a:latin typeface="urw-din"/>
              </a:rPr>
              <a:t>port_number</a:t>
            </a:r>
            <a:r>
              <a:rPr lang="en-US" sz="2000" b="0" i="0" dirty="0">
                <a:solidFill>
                  <a:srgbClr val="273239"/>
                </a:solidFill>
                <a:effectLst/>
                <a:latin typeface="urw-din"/>
              </a:rPr>
              <a:t>”.</a:t>
            </a:r>
          </a:p>
          <a:p>
            <a:pPr marL="0" indent="0" algn="ctr" fontAlgn="base">
              <a:buNone/>
            </a:pPr>
            <a:endParaRPr lang="en-US" sz="2000" b="0" i="0" dirty="0">
              <a:solidFill>
                <a:schemeClr val="bg1"/>
              </a:solidFill>
              <a:effectLst/>
              <a:highlight>
                <a:srgbClr val="000000"/>
              </a:highlight>
              <a:latin typeface="urw-din"/>
            </a:endParaRPr>
          </a:p>
        </p:txBody>
      </p:sp>
    </p:spTree>
    <p:extLst>
      <p:ext uri="{BB962C8B-B14F-4D97-AF65-F5344CB8AC3E}">
        <p14:creationId xmlns:p14="http://schemas.microsoft.com/office/powerpoint/2010/main" val="49388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B1BD-BBC4-359B-7FE1-25676CE037E0}"/>
              </a:ext>
            </a:extLst>
          </p:cNvPr>
          <p:cNvSpPr>
            <a:spLocks noGrp="1"/>
          </p:cNvSpPr>
          <p:nvPr>
            <p:ph type="title"/>
          </p:nvPr>
        </p:nvSpPr>
        <p:spPr/>
        <p:txBody>
          <a:bodyPr>
            <a:normAutofit/>
          </a:bodyPr>
          <a:lstStyle/>
          <a:p>
            <a:pPr fontAlgn="base"/>
            <a:r>
              <a:rPr lang="en-US" b="1" i="0" dirty="0">
                <a:solidFill>
                  <a:srgbClr val="273239"/>
                </a:solidFill>
                <a:effectLst/>
                <a:latin typeface="urw-din"/>
              </a:rPr>
              <a:t>3. Deleting a rule from the </a:t>
            </a:r>
            <a:r>
              <a:rPr lang="en-US" b="1" i="0" dirty="0" err="1">
                <a:solidFill>
                  <a:srgbClr val="273239"/>
                </a:solidFill>
                <a:effectLst/>
                <a:latin typeface="urw-din"/>
              </a:rPr>
              <a:t>iptable</a:t>
            </a:r>
            <a:endParaRPr lang="en-IN" dirty="0"/>
          </a:p>
        </p:txBody>
      </p:sp>
      <p:sp>
        <p:nvSpPr>
          <p:cNvPr id="3" name="Content Placeholder 2">
            <a:extLst>
              <a:ext uri="{FF2B5EF4-FFF2-40B4-BE49-F238E27FC236}">
                <a16:creationId xmlns:a16="http://schemas.microsoft.com/office/drawing/2014/main" id="{4335E407-8D6A-0683-42D9-9CFA3EE68F57}"/>
              </a:ext>
            </a:extLst>
          </p:cNvPr>
          <p:cNvSpPr>
            <a:spLocks noGrp="1"/>
          </p:cNvSpPr>
          <p:nvPr>
            <p:ph idx="1"/>
          </p:nvPr>
        </p:nvSpPr>
        <p:spPr/>
        <p:txBody>
          <a:bodyPr/>
          <a:lstStyle/>
          <a:p>
            <a:pPr marL="0" indent="0" algn="ctr">
              <a:buNone/>
            </a:pPr>
            <a:r>
              <a:rPr lang="en-US" dirty="0" err="1">
                <a:solidFill>
                  <a:schemeClr val="bg1"/>
                </a:solidFill>
                <a:highlight>
                  <a:srgbClr val="000000"/>
                </a:highlight>
              </a:rPr>
              <a:t>su</a:t>
            </a:r>
            <a:r>
              <a:rPr lang="en-US" dirty="0">
                <a:solidFill>
                  <a:schemeClr val="bg1"/>
                </a:solidFill>
                <a:highlight>
                  <a:srgbClr val="000000"/>
                </a:highlight>
              </a:rPr>
              <a:t> iptables -D </a:t>
            </a:r>
            <a:r>
              <a:rPr lang="en-US" dirty="0" err="1">
                <a:solidFill>
                  <a:schemeClr val="bg1"/>
                </a:solidFill>
                <a:highlight>
                  <a:srgbClr val="000000"/>
                </a:highlight>
              </a:rPr>
              <a:t>chain_name</a:t>
            </a:r>
            <a:r>
              <a:rPr lang="en-US" dirty="0">
                <a:solidFill>
                  <a:schemeClr val="bg1"/>
                </a:solidFill>
                <a:highlight>
                  <a:srgbClr val="000000"/>
                </a:highlight>
              </a:rPr>
              <a:t> </a:t>
            </a:r>
            <a:r>
              <a:rPr lang="en-US" dirty="0" err="1">
                <a:solidFill>
                  <a:schemeClr val="bg1"/>
                </a:solidFill>
                <a:highlight>
                  <a:srgbClr val="000000"/>
                </a:highlight>
              </a:rPr>
              <a:t>rule_number</a:t>
            </a:r>
            <a:endParaRPr lang="en-US" dirty="0">
              <a:solidFill>
                <a:schemeClr val="bg1"/>
              </a:solidFill>
              <a:highlight>
                <a:srgbClr val="000000"/>
              </a:highlight>
            </a:endParaRPr>
          </a:p>
          <a:p>
            <a:pPr marL="0" indent="0" algn="ctr">
              <a:buNone/>
            </a:pPr>
            <a:endParaRPr lang="en-US" dirty="0">
              <a:solidFill>
                <a:schemeClr val="bg1"/>
              </a:solidFill>
              <a:highlight>
                <a:srgbClr val="000000"/>
              </a:highlight>
            </a:endParaRPr>
          </a:p>
          <a:p>
            <a:pPr marL="0" indent="0" algn="ctr">
              <a:buNone/>
            </a:pPr>
            <a:r>
              <a:rPr lang="en-IN" dirty="0" err="1">
                <a:solidFill>
                  <a:schemeClr val="bg1"/>
                </a:solidFill>
                <a:highlight>
                  <a:srgbClr val="000000"/>
                </a:highlight>
              </a:rPr>
              <a:t>su</a:t>
            </a:r>
            <a:r>
              <a:rPr lang="en-IN" dirty="0">
                <a:solidFill>
                  <a:schemeClr val="bg1"/>
                </a:solidFill>
                <a:highlight>
                  <a:srgbClr val="000000"/>
                </a:highlight>
              </a:rPr>
              <a:t> iptables -D INPUT 1</a:t>
            </a:r>
          </a:p>
          <a:p>
            <a:pPr marL="0" indent="0">
              <a:buNone/>
            </a:pPr>
            <a:endParaRPr lang="en-US" b="0" i="0" dirty="0">
              <a:solidFill>
                <a:srgbClr val="273239"/>
              </a:solidFill>
              <a:effectLst/>
              <a:latin typeface="urw-din"/>
            </a:endParaRPr>
          </a:p>
          <a:p>
            <a:pPr marL="0" indent="0" algn="ctr">
              <a:buNone/>
            </a:pPr>
            <a:r>
              <a:rPr lang="en-US" b="0" i="0" dirty="0">
                <a:solidFill>
                  <a:srgbClr val="273239"/>
                </a:solidFill>
                <a:effectLst/>
                <a:latin typeface="urw-din"/>
              </a:rPr>
              <a:t>If we want to delete the rule which accepts the traffic to port 22 and which we have added in the previous section</a:t>
            </a:r>
            <a:r>
              <a:rPr lang="en-US" dirty="0">
                <a:solidFill>
                  <a:srgbClr val="273239"/>
                </a:solidFill>
                <a:latin typeface="urw-din"/>
              </a:rPr>
              <a:t>.</a:t>
            </a:r>
            <a:endParaRPr lang="en-IN" dirty="0"/>
          </a:p>
        </p:txBody>
      </p:sp>
    </p:spTree>
    <p:extLst>
      <p:ext uri="{BB962C8B-B14F-4D97-AF65-F5344CB8AC3E}">
        <p14:creationId xmlns:p14="http://schemas.microsoft.com/office/powerpoint/2010/main" val="161609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555F-BB69-4812-362C-1A707D4AF3EA}"/>
              </a:ext>
            </a:extLst>
          </p:cNvPr>
          <p:cNvSpPr>
            <a:spLocks noGrp="1"/>
          </p:cNvSpPr>
          <p:nvPr>
            <p:ph type="title"/>
          </p:nvPr>
        </p:nvSpPr>
        <p:spPr/>
        <p:txBody>
          <a:bodyPr>
            <a:normAutofit/>
          </a:bodyPr>
          <a:lstStyle/>
          <a:p>
            <a:r>
              <a:rPr lang="en-US" dirty="0"/>
              <a:t>IP filtering and network address translation</a:t>
            </a:r>
            <a:endParaRPr lang="en-IN" dirty="0"/>
          </a:p>
        </p:txBody>
      </p:sp>
      <p:sp>
        <p:nvSpPr>
          <p:cNvPr id="3" name="Content Placeholder 2">
            <a:extLst>
              <a:ext uri="{FF2B5EF4-FFF2-40B4-BE49-F238E27FC236}">
                <a16:creationId xmlns:a16="http://schemas.microsoft.com/office/drawing/2014/main" id="{D786B327-C34E-BA93-9964-8A5FA66C08A4}"/>
              </a:ext>
            </a:extLst>
          </p:cNvPr>
          <p:cNvSpPr>
            <a:spLocks noGrp="1"/>
          </p:cNvSpPr>
          <p:nvPr>
            <p:ph idx="1"/>
          </p:nvPr>
        </p:nvSpPr>
        <p:spPr>
          <a:xfrm>
            <a:off x="838200" y="2011680"/>
            <a:ext cx="10515600" cy="4704080"/>
          </a:xfrm>
        </p:spPr>
        <p:txBody>
          <a:bodyPr/>
          <a:lstStyle/>
          <a:p>
            <a:r>
              <a:rPr lang="en-US" sz="2300" dirty="0"/>
              <a:t>IP filtering and network address translation (NAT) act like a firewall to protect your internal network from intruders.</a:t>
            </a:r>
          </a:p>
          <a:p>
            <a:r>
              <a:rPr lang="en-US" sz="2300" dirty="0"/>
              <a:t>IP filtering lets you control what IP traffic and will be allowed into and out of your network. Basically, it protects your network by filtering packets according to the rules that you define. </a:t>
            </a:r>
          </a:p>
          <a:p>
            <a:r>
              <a:rPr lang="en-US" sz="2300" dirty="0"/>
              <a:t>NAT, allows you to hide your unregistered private IP addresses behind a set of registered IP addresses. This helps to protect your internal network from the outside networks. NAT also helps to alleviate the IP address depletion problem, because many private addresses can be represented by a small set of registered addresses.</a:t>
            </a:r>
            <a:endParaRPr lang="en-IN" sz="2300" dirty="0"/>
          </a:p>
        </p:txBody>
      </p:sp>
    </p:spTree>
    <p:extLst>
      <p:ext uri="{BB962C8B-B14F-4D97-AF65-F5344CB8AC3E}">
        <p14:creationId xmlns:p14="http://schemas.microsoft.com/office/powerpoint/2010/main" val="404858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5394-BCF9-C253-FDA8-22C93CCBE185}"/>
              </a:ext>
            </a:extLst>
          </p:cNvPr>
          <p:cNvSpPr>
            <a:spLocks noGrp="1"/>
          </p:cNvSpPr>
          <p:nvPr>
            <p:ph type="title"/>
          </p:nvPr>
        </p:nvSpPr>
        <p:spPr/>
        <p:txBody>
          <a:bodyPr/>
          <a:lstStyle/>
          <a:p>
            <a:r>
              <a:rPr lang="en-IN" dirty="0"/>
              <a:t>Methods of Attacks</a:t>
            </a:r>
          </a:p>
        </p:txBody>
      </p:sp>
      <p:sp>
        <p:nvSpPr>
          <p:cNvPr id="3" name="Content Placeholder 2">
            <a:extLst>
              <a:ext uri="{FF2B5EF4-FFF2-40B4-BE49-F238E27FC236}">
                <a16:creationId xmlns:a16="http://schemas.microsoft.com/office/drawing/2014/main" id="{97CAD6FE-346A-97D2-0256-B73E27053D75}"/>
              </a:ext>
            </a:extLst>
          </p:cNvPr>
          <p:cNvSpPr>
            <a:spLocks noGrp="1"/>
          </p:cNvSpPr>
          <p:nvPr>
            <p:ph idx="1"/>
          </p:nvPr>
        </p:nvSpPr>
        <p:spPr/>
        <p:txBody>
          <a:bodyPr/>
          <a:lstStyle/>
          <a:p>
            <a:r>
              <a:rPr lang="en-US" sz="2000" b="1" dirty="0"/>
              <a:t>Port scan: </a:t>
            </a:r>
            <a:r>
              <a:rPr lang="en-US" sz="2000" dirty="0"/>
              <a:t>To attack a PC, an intruder must determine which TCP or UDP ports (and thus services and programs) are open on that computer. Each program that connects to or accepts connections from the Internet is assigned an IP port number (0 to 65536). Port numbers often indicate a particular type of service. For example, Internet email often uses port 25 for SMTP or port 110 for POP. If you go to an FTP site to download files, your computer uses port 20 or 21. Intruders often scan (connect to multiple ports) victim computers to see which ports are active. After they identify the open ports, intruders (or their malicious programs) narrow down future attacks to a particular port type. Firewalls should notice this activity because it’s unusual for a remote computer to connect to more than a few ports at one time.</a:t>
            </a:r>
          </a:p>
          <a:p>
            <a:endParaRPr lang="en-US" sz="2000" dirty="0"/>
          </a:p>
        </p:txBody>
      </p:sp>
    </p:spTree>
    <p:extLst>
      <p:ext uri="{BB962C8B-B14F-4D97-AF65-F5344CB8AC3E}">
        <p14:creationId xmlns:p14="http://schemas.microsoft.com/office/powerpoint/2010/main" val="394285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DB1-F304-4E54-57C8-DCA970079CF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CB2E8E2-B725-E0B7-361F-07ADF1389B16}"/>
              </a:ext>
            </a:extLst>
          </p:cNvPr>
          <p:cNvSpPr>
            <a:spLocks noGrp="1"/>
          </p:cNvSpPr>
          <p:nvPr>
            <p:ph idx="1"/>
          </p:nvPr>
        </p:nvSpPr>
        <p:spPr/>
        <p:txBody>
          <a:bodyPr/>
          <a:lstStyle/>
          <a:p>
            <a:r>
              <a:rPr lang="en-US" sz="1800" b="1" dirty="0"/>
              <a:t>Network traffic flood: </a:t>
            </a:r>
            <a:r>
              <a:rPr lang="en-US" sz="1800" dirty="0"/>
              <a:t>The principle behind network traffic flood attacks is that too much of a good thing can be bad. Instead of trying to determine which weaknesses exist on a given computer, special programs called flooders send hundreds to tens of thousands of legitimate network packets to one PC hoping to overwhelm the PC’s capacity to respond. This process often causes a Denial of Service (DoS) attack, but flooders have successfully bypassed firewalls and taken control of victim PCs.</a:t>
            </a:r>
          </a:p>
          <a:p>
            <a:r>
              <a:rPr lang="en-US" sz="1800" b="1" dirty="0"/>
              <a:t>Malformed network packets. </a:t>
            </a:r>
            <a:r>
              <a:rPr lang="en-US" sz="1800" dirty="0"/>
              <a:t>Most computers are too polite. If someone sends them a badly formed network packet, they either try to reassemble it (often allowing something to sneak around a firewall or virus scanner) or reject the network packet and wait for a retransmission. Anyone who owns a Windows PC knows software programs can wait a long time. Intruders who use this type of attack are either trying to sneak past a particular security tool or cause a DoS attack by making the PC wait a long, long time and ignore legitimate packets.</a:t>
            </a:r>
            <a:endParaRPr lang="en-US" sz="2800" dirty="0"/>
          </a:p>
          <a:p>
            <a:endParaRPr lang="en-US" sz="2800" dirty="0"/>
          </a:p>
          <a:p>
            <a:endParaRPr lang="en-US" sz="2800" dirty="0"/>
          </a:p>
          <a:p>
            <a:r>
              <a:rPr lang="en-US" sz="2800" dirty="0"/>
              <a:t>Fragmentation attacks. Intruders can break up IP packets into smaller packets and reassemble them at the destination computer. Intruders have learned they can manipulate the reassembly so that they can sneak rogue traffic and programs past computer security defenses.</a:t>
            </a:r>
          </a:p>
          <a:p>
            <a:endParaRPr lang="en-US" sz="2800" dirty="0"/>
          </a:p>
          <a:p>
            <a:r>
              <a:rPr lang="en-US" sz="2800" dirty="0"/>
              <a:t>IP spoofing. All firewalls work by filtering network traffic based on IP addresses (e.g., 192.168.10.2). The computers behind the firewall are usually allowed to perform more functions than the untrusted computers on the outside. Rogue intruders can send their traffic with IP addresses that make the packet appear as if it originated from inside the firewall, which allows more access than would usually be allowed.</a:t>
            </a:r>
          </a:p>
          <a:p>
            <a:endParaRPr lang="en-US" sz="2800" dirty="0"/>
          </a:p>
          <a:p>
            <a:r>
              <a:rPr lang="en-US" sz="2800" dirty="0"/>
              <a:t>Some of these attacks are technically sophisticated and require the skills of a learned intruder. But more and more these days, worms and Trojan horses automate external attacks that scour the Internet looking for vulnerable machines. Compromised machines often are used as a staging area for more attacks against new machines. Security experts expect both manual and automated cracking to rise for the next few years until the Internet becomes more secure</a:t>
            </a:r>
            <a:endParaRPr lang="en-IN" sz="2800" dirty="0"/>
          </a:p>
          <a:p>
            <a:endParaRPr lang="en-IN" dirty="0"/>
          </a:p>
        </p:txBody>
      </p:sp>
    </p:spTree>
    <p:extLst>
      <p:ext uri="{BB962C8B-B14F-4D97-AF65-F5344CB8AC3E}">
        <p14:creationId xmlns:p14="http://schemas.microsoft.com/office/powerpoint/2010/main" val="319145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6A26-F0A8-1D13-00DC-C38868533F1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5C80603C-9FB4-4F86-692A-2EBE4570B741}"/>
              </a:ext>
            </a:extLst>
          </p:cNvPr>
          <p:cNvSpPr>
            <a:spLocks noGrp="1"/>
          </p:cNvSpPr>
          <p:nvPr>
            <p:ph idx="1"/>
          </p:nvPr>
        </p:nvSpPr>
        <p:spPr>
          <a:xfrm>
            <a:off x="838200" y="2011680"/>
            <a:ext cx="10515600" cy="4683760"/>
          </a:xfrm>
        </p:spPr>
        <p:txBody>
          <a:bodyPr/>
          <a:lstStyle/>
          <a:p>
            <a:r>
              <a:rPr lang="en-US" sz="2200" b="1" dirty="0"/>
              <a:t>Fragmentation attacks:</a:t>
            </a:r>
            <a:r>
              <a:rPr lang="en-US" sz="2200" dirty="0"/>
              <a:t> Intruders can break up IP packets into smaller packets and reassemble them at the destination computer. Intruders have learned they can manipulate the reassembly so that they can sneak rogue traffic and programs past computer security defenses.</a:t>
            </a:r>
          </a:p>
          <a:p>
            <a:endParaRPr lang="en-US" sz="2200" dirty="0"/>
          </a:p>
          <a:p>
            <a:r>
              <a:rPr lang="en-US" sz="2200" b="1" dirty="0"/>
              <a:t>IP spoofing:</a:t>
            </a:r>
            <a:r>
              <a:rPr lang="en-US" sz="2200" dirty="0"/>
              <a:t> All firewalls work by filtering network traffic based on IP addresses (e.g., 192.168.10.2). The computers behind the firewall are usually allowed to perform more functions than the untrusted computers on the outside. Rogue intruders can send their traffic with IP addresses that make the packet appear as if it originated from inside the firewall, which allows more access than would usually be allowed.</a:t>
            </a:r>
          </a:p>
        </p:txBody>
      </p:sp>
    </p:spTree>
    <p:extLst>
      <p:ext uri="{BB962C8B-B14F-4D97-AF65-F5344CB8AC3E}">
        <p14:creationId xmlns:p14="http://schemas.microsoft.com/office/powerpoint/2010/main" val="99486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3915-A32E-CC42-105E-0B28EF7891E7}"/>
              </a:ext>
            </a:extLst>
          </p:cNvPr>
          <p:cNvSpPr>
            <a:spLocks noGrp="1"/>
          </p:cNvSpPr>
          <p:nvPr>
            <p:ph type="title"/>
          </p:nvPr>
        </p:nvSpPr>
        <p:spPr/>
        <p:txBody>
          <a:bodyPr/>
          <a:lstStyle/>
          <a:p>
            <a:r>
              <a:rPr lang="en-IN" dirty="0"/>
              <a:t>What is IP Masquerade?</a:t>
            </a:r>
          </a:p>
        </p:txBody>
      </p:sp>
      <p:sp>
        <p:nvSpPr>
          <p:cNvPr id="3" name="Content Placeholder 2">
            <a:extLst>
              <a:ext uri="{FF2B5EF4-FFF2-40B4-BE49-F238E27FC236}">
                <a16:creationId xmlns:a16="http://schemas.microsoft.com/office/drawing/2014/main" id="{71D68201-A5DE-E3EF-CDA4-C3F830F82029}"/>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IP Masquerade is a networking function in Linux similar to the one-to-many (1:Many) NAT (Network Address Translation) servers found in many commercial firewalls and network routers. For example, if a Linux host is connected to the Internet via PPP, Ethernet, etc., the IP Masquerade feature allows other "internal" computers connected to this Linux box (via PPP, Ethernet, etc.) to also reach the Internet as well. Linux IP Masquerading allows for this functionality even though these internal machines don't have </a:t>
            </a:r>
            <a:r>
              <a:rPr lang="en-US" b="1" i="0" dirty="0">
                <a:solidFill>
                  <a:srgbClr val="000000"/>
                </a:solidFill>
                <a:effectLst/>
                <a:latin typeface="Times New Roman" panose="02020603050405020304" pitchFamily="18" charset="0"/>
              </a:rPr>
              <a:t>an officially assigned IP address</a:t>
            </a:r>
            <a:r>
              <a:rPr lang="en-US" b="0" i="0" dirty="0">
                <a:solidFill>
                  <a:srgbClr val="000000"/>
                </a:solidFill>
                <a:effectLst/>
                <a:latin typeface="Times New Roman" panose="02020603050405020304" pitchFamily="18" charset="0"/>
              </a:rPr>
              <a:t>.</a:t>
            </a:r>
          </a:p>
        </p:txBody>
      </p:sp>
    </p:spTree>
    <p:extLst>
      <p:ext uri="{BB962C8B-B14F-4D97-AF65-F5344CB8AC3E}">
        <p14:creationId xmlns:p14="http://schemas.microsoft.com/office/powerpoint/2010/main" val="997137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1004-57B2-FD19-D657-B14B37E5087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7AEF059-ACBD-9F0C-5B23-6B1BAD20AE4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MASQ allows a set of machines to </a:t>
            </a:r>
            <a:r>
              <a:rPr lang="en-US" b="1" i="0" dirty="0">
                <a:solidFill>
                  <a:srgbClr val="000000"/>
                </a:solidFill>
                <a:effectLst/>
                <a:latin typeface="Times New Roman" panose="02020603050405020304" pitchFamily="18" charset="0"/>
              </a:rPr>
              <a:t>invisibly</a:t>
            </a:r>
            <a:r>
              <a:rPr lang="en-US" b="0" i="0" dirty="0">
                <a:solidFill>
                  <a:srgbClr val="000000"/>
                </a:solidFill>
                <a:effectLst/>
                <a:latin typeface="Times New Roman" panose="02020603050405020304" pitchFamily="18" charset="0"/>
              </a:rPr>
              <a:t> access the Internet via the MASQ gateway. To other machines on the Internet, the outgoing traffic will appear to be from the IP MASQ Linux server itself. In addition to the added functionality, IP Masquerade provides the foundation to create a HEAVILY secured networking environment. With a well built firewall, breaking the security of a well configured masquerading system and internal LAN should be considerably difficult to accomplish.</a:t>
            </a:r>
          </a:p>
        </p:txBody>
      </p:sp>
    </p:spTree>
    <p:extLst>
      <p:ext uri="{BB962C8B-B14F-4D97-AF65-F5344CB8AC3E}">
        <p14:creationId xmlns:p14="http://schemas.microsoft.com/office/powerpoint/2010/main" val="134501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6FF6-E317-ACB9-7F55-B84FF77556AE}"/>
              </a:ext>
            </a:extLst>
          </p:cNvPr>
          <p:cNvSpPr>
            <a:spLocks noGrp="1"/>
          </p:cNvSpPr>
          <p:nvPr>
            <p:ph type="title"/>
          </p:nvPr>
        </p:nvSpPr>
        <p:spPr/>
        <p:txBody>
          <a:bodyPr/>
          <a:lstStyle/>
          <a:p>
            <a:r>
              <a:rPr lang="en-IN" dirty="0"/>
              <a:t>What is Firewall ?</a:t>
            </a:r>
          </a:p>
        </p:txBody>
      </p:sp>
      <p:sp>
        <p:nvSpPr>
          <p:cNvPr id="3" name="Content Placeholder 2">
            <a:extLst>
              <a:ext uri="{FF2B5EF4-FFF2-40B4-BE49-F238E27FC236}">
                <a16:creationId xmlns:a16="http://schemas.microsoft.com/office/drawing/2014/main" id="{DF30E382-D9F7-550D-C829-FF1C77CCEFEF}"/>
              </a:ext>
            </a:extLst>
          </p:cNvPr>
          <p:cNvSpPr>
            <a:spLocks noGrp="1"/>
          </p:cNvSpPr>
          <p:nvPr>
            <p:ph idx="1"/>
          </p:nvPr>
        </p:nvSpPr>
        <p:spPr/>
        <p:txBody>
          <a:bodyPr/>
          <a:lstStyle/>
          <a:p>
            <a:pPr marL="457200" lvl="1" indent="0" algn="ctr">
              <a:buNone/>
            </a:pPr>
            <a:r>
              <a:rPr lang="en-US" b="1" i="1" dirty="0">
                <a:solidFill>
                  <a:srgbClr val="273239"/>
                </a:solidFill>
                <a:effectLst/>
                <a:latin typeface="urw-din"/>
              </a:rPr>
              <a:t>Firewall is a network security system that filters and controls the traffic on a predetermined set of rules. This is an intermediary system between the device and the internet.</a:t>
            </a:r>
          </a:p>
          <a:p>
            <a:pPr marL="457200" lvl="1" indent="0">
              <a:buNone/>
            </a:pPr>
            <a:endParaRPr lang="en-US" dirty="0">
              <a:solidFill>
                <a:srgbClr val="273239"/>
              </a:solidFill>
              <a:latin typeface="urw-din"/>
            </a:endParaRPr>
          </a:p>
          <a:p>
            <a:pPr marL="457200" lvl="1" indent="0">
              <a:buNone/>
            </a:pPr>
            <a:r>
              <a:rPr lang="en-US" b="0" i="0" dirty="0">
                <a:solidFill>
                  <a:srgbClr val="273239"/>
                </a:solidFill>
                <a:effectLst/>
                <a:latin typeface="urw-din"/>
              </a:rPr>
              <a:t>Most of the Linux distro’s ship with default firewall tool “</a:t>
            </a:r>
            <a:r>
              <a:rPr lang="en-US" b="0" i="0" dirty="0" err="1">
                <a:solidFill>
                  <a:srgbClr val="273239"/>
                </a:solidFill>
                <a:effectLst/>
                <a:latin typeface="urw-din"/>
              </a:rPr>
              <a:t>IPTables</a:t>
            </a:r>
            <a:r>
              <a:rPr lang="en-US" b="0" i="0" dirty="0">
                <a:solidFill>
                  <a:srgbClr val="273239"/>
                </a:solidFill>
                <a:effectLst/>
                <a:latin typeface="urw-din"/>
              </a:rPr>
              <a:t>” provided in Linux to establish a firewall. Iptables is used to set up, maintain and inspect the tables of the IPv4 and IPv6 packet filter rules in the Linux Kernel.</a:t>
            </a:r>
            <a:endParaRPr lang="en-IN" dirty="0"/>
          </a:p>
          <a:p>
            <a:pPr marL="457200" lvl="1" indent="0">
              <a:buNone/>
            </a:pPr>
            <a:endParaRPr lang="en-IN" dirty="0"/>
          </a:p>
        </p:txBody>
      </p:sp>
    </p:spTree>
    <p:extLst>
      <p:ext uri="{BB962C8B-B14F-4D97-AF65-F5344CB8AC3E}">
        <p14:creationId xmlns:p14="http://schemas.microsoft.com/office/powerpoint/2010/main" val="276039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027E-02D9-A57D-EFCB-A906CC1DF6E2}"/>
              </a:ext>
            </a:extLst>
          </p:cNvPr>
          <p:cNvSpPr>
            <a:spLocks noGrp="1"/>
          </p:cNvSpPr>
          <p:nvPr>
            <p:ph type="title"/>
          </p:nvPr>
        </p:nvSpPr>
        <p:spPr/>
        <p:txBody>
          <a:bodyPr/>
          <a:lstStyle/>
          <a:p>
            <a:r>
              <a:rPr lang="en-IN" dirty="0"/>
              <a:t>IP Accounting</a:t>
            </a:r>
          </a:p>
        </p:txBody>
      </p:sp>
      <p:sp>
        <p:nvSpPr>
          <p:cNvPr id="3" name="Content Placeholder 2">
            <a:extLst>
              <a:ext uri="{FF2B5EF4-FFF2-40B4-BE49-F238E27FC236}">
                <a16:creationId xmlns:a16="http://schemas.microsoft.com/office/drawing/2014/main" id="{AA534BC6-4F60-ED43-E3BD-1CC0C9D647F1}"/>
              </a:ext>
            </a:extLst>
          </p:cNvPr>
          <p:cNvSpPr>
            <a:spLocks noGrp="1"/>
          </p:cNvSpPr>
          <p:nvPr>
            <p:ph idx="1"/>
          </p:nvPr>
        </p:nvSpPr>
        <p:spPr/>
        <p:txBody>
          <a:bodyPr/>
          <a:lstStyle/>
          <a:p>
            <a:r>
              <a:rPr lang="en-US" sz="2000" dirty="0"/>
              <a:t>IP Accounting (Layer 3) collects the number of bytes and packets processed by the network element on a source and destination IP address basis. Only transit traffic that enters and leaves the router is measured, and only on an outbound basis. Traffic generated by the router or traffic terminating in the router is not included in the accounting statistics. IP Accounting (Layer 3) collects individual IP address details, so it can be used to identify specific users for usage-based billing. To provide the operator with the opportunity of “snapshot” collections in the network, IP Accounting (Layer 3) maintains two accounting databases: an active database and a checkpoint database.</a:t>
            </a:r>
            <a:endParaRPr lang="en-IN" sz="2000" dirty="0"/>
          </a:p>
        </p:txBody>
      </p:sp>
    </p:spTree>
    <p:extLst>
      <p:ext uri="{BB962C8B-B14F-4D97-AF65-F5344CB8AC3E}">
        <p14:creationId xmlns:p14="http://schemas.microsoft.com/office/powerpoint/2010/main" val="140156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E9C0-5A28-C380-6FE1-8EAAECB3C1E3}"/>
              </a:ext>
            </a:extLst>
          </p:cNvPr>
          <p:cNvSpPr>
            <a:spLocks noGrp="1"/>
          </p:cNvSpPr>
          <p:nvPr>
            <p:ph type="title"/>
          </p:nvPr>
        </p:nvSpPr>
        <p:spPr/>
        <p:txBody>
          <a:bodyPr/>
          <a:lstStyle/>
          <a:p>
            <a:r>
              <a:rPr lang="en-IN" dirty="0"/>
              <a:t>Network Address Translation</a:t>
            </a:r>
          </a:p>
        </p:txBody>
      </p:sp>
      <p:sp>
        <p:nvSpPr>
          <p:cNvPr id="3" name="Content Placeholder 2">
            <a:extLst>
              <a:ext uri="{FF2B5EF4-FFF2-40B4-BE49-F238E27FC236}">
                <a16:creationId xmlns:a16="http://schemas.microsoft.com/office/drawing/2014/main" id="{C5C9D4C4-613C-5E01-C402-3B62A11C7EC2}"/>
              </a:ext>
            </a:extLst>
          </p:cNvPr>
          <p:cNvSpPr>
            <a:spLocks noGrp="1"/>
          </p:cNvSpPr>
          <p:nvPr>
            <p:ph idx="1"/>
          </p:nvPr>
        </p:nvSpPr>
        <p:spPr/>
        <p:txBody>
          <a:bodyPr/>
          <a:lstStyle/>
          <a:p>
            <a:r>
              <a:rPr lang="en-US" b="0" i="0" dirty="0">
                <a:solidFill>
                  <a:srgbClr val="273239"/>
                </a:solidFill>
                <a:effectLst/>
                <a:latin typeface="urw-din"/>
              </a:rPr>
              <a:t>To access the Internet, one public IP address is needed, but we can use a private IP address in our private network. The idea of NAT is to allow multiple devices to access the Internet through a single public address.</a:t>
            </a:r>
          </a:p>
          <a:p>
            <a:r>
              <a:rPr lang="en-US" b="1" i="0" dirty="0">
                <a:solidFill>
                  <a:srgbClr val="273239"/>
                </a:solidFill>
                <a:effectLst/>
                <a:latin typeface="urw-din"/>
              </a:rPr>
              <a:t>Network Address Translation (NAT)</a:t>
            </a:r>
            <a:r>
              <a:rPr lang="en-US" b="0" i="0" dirty="0">
                <a:solidFill>
                  <a:srgbClr val="273239"/>
                </a:solidFill>
                <a:effectLst/>
                <a:latin typeface="urw-din"/>
              </a:rPr>
              <a:t> is a process in which one or more local IP address is translated into one or more Global IP address and vice versa in order to provide Internet access to the local hosts.</a:t>
            </a:r>
            <a:endParaRPr lang="en-IN" dirty="0"/>
          </a:p>
        </p:txBody>
      </p:sp>
    </p:spTree>
    <p:extLst>
      <p:ext uri="{BB962C8B-B14F-4D97-AF65-F5344CB8AC3E}">
        <p14:creationId xmlns:p14="http://schemas.microsoft.com/office/powerpoint/2010/main" val="222888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6170-D859-98D2-7B7C-B9FFA481BD9F}"/>
              </a:ext>
            </a:extLst>
          </p:cNvPr>
          <p:cNvSpPr>
            <a:spLocks noGrp="1"/>
          </p:cNvSpPr>
          <p:nvPr>
            <p:ph type="title"/>
          </p:nvPr>
        </p:nvSpPr>
        <p:spPr/>
        <p:txBody>
          <a:bodyPr/>
          <a:lstStyle/>
          <a:p>
            <a:r>
              <a:rPr lang="en-US" b="1" i="0" dirty="0">
                <a:solidFill>
                  <a:srgbClr val="273239"/>
                </a:solidFill>
                <a:effectLst/>
                <a:latin typeface="urw-din"/>
              </a:rPr>
              <a:t>Network Address Translation (NAT) working</a:t>
            </a:r>
            <a:endParaRPr lang="en-IN" dirty="0"/>
          </a:p>
        </p:txBody>
      </p:sp>
      <p:sp>
        <p:nvSpPr>
          <p:cNvPr id="3" name="Content Placeholder 2">
            <a:extLst>
              <a:ext uri="{FF2B5EF4-FFF2-40B4-BE49-F238E27FC236}">
                <a16:creationId xmlns:a16="http://schemas.microsoft.com/office/drawing/2014/main" id="{4E07AE5C-F4CC-B79C-9FC6-99688529148B}"/>
              </a:ext>
            </a:extLst>
          </p:cNvPr>
          <p:cNvSpPr>
            <a:spLocks noGrp="1"/>
          </p:cNvSpPr>
          <p:nvPr>
            <p:ph idx="1"/>
          </p:nvPr>
        </p:nvSpPr>
        <p:spPr/>
        <p:txBody>
          <a:bodyPr/>
          <a:lstStyle/>
          <a:p>
            <a:pPr algn="l" fontAlgn="base"/>
            <a:r>
              <a:rPr lang="en-US" sz="2400" b="0" i="0" dirty="0">
                <a:solidFill>
                  <a:srgbClr val="273239"/>
                </a:solidFill>
                <a:effectLst/>
                <a:latin typeface="urw-din"/>
              </a:rPr>
              <a:t>Generally, the border router is configured for NAT </a:t>
            </a:r>
            <a:r>
              <a:rPr lang="en-US" sz="2400" b="0" i="0" dirty="0" err="1">
                <a:solidFill>
                  <a:srgbClr val="273239"/>
                </a:solidFill>
                <a:effectLst/>
                <a:latin typeface="urw-din"/>
              </a:rPr>
              <a:t>i.e</a:t>
            </a:r>
            <a:r>
              <a:rPr lang="en-US" sz="2400" b="0" i="0" dirty="0">
                <a:solidFill>
                  <a:srgbClr val="273239"/>
                </a:solidFill>
                <a:effectLst/>
                <a:latin typeface="urw-din"/>
              </a:rPr>
              <a:t> the router which has one interface in the local (inside) network and one interface in the global (outside) network. When a packet traverse outside the local (inside) network, then NAT converts that local (private) IP address to a global (public) IP address. When a packet enters the local network, the global (public) IP address is converted to a local (private) IP address. </a:t>
            </a:r>
          </a:p>
          <a:p>
            <a:pPr algn="l" fontAlgn="base"/>
            <a:r>
              <a:rPr lang="en-US" sz="2400" b="0" i="0" dirty="0">
                <a:solidFill>
                  <a:srgbClr val="273239"/>
                </a:solidFill>
                <a:effectLst/>
                <a:latin typeface="urw-din"/>
              </a:rPr>
              <a:t>If NAT runs out of addresses, i.e., no address is left in the pool configured then the packets will be dropped and an Internet Control Message Protocol (ICMP) host unreachable packet to the destination is sent. </a:t>
            </a:r>
          </a:p>
        </p:txBody>
      </p:sp>
    </p:spTree>
    <p:extLst>
      <p:ext uri="{BB962C8B-B14F-4D97-AF65-F5344CB8AC3E}">
        <p14:creationId xmlns:p14="http://schemas.microsoft.com/office/powerpoint/2010/main" val="2035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9C94E9-A601-83FA-80D9-D68CF9CD4E0F}"/>
              </a:ext>
            </a:extLst>
          </p:cNvPr>
          <p:cNvSpPr>
            <a:spLocks noGrp="1"/>
          </p:cNvSpPr>
          <p:nvPr>
            <p:ph type="title"/>
          </p:nvPr>
        </p:nvSpPr>
        <p:spPr>
          <a:xfrm>
            <a:off x="838200" y="643467"/>
            <a:ext cx="8610599" cy="1800526"/>
          </a:xfrm>
        </p:spPr>
        <p:txBody>
          <a:bodyPr>
            <a:normAutofit/>
          </a:bodyPr>
          <a:lstStyle/>
          <a:p>
            <a:r>
              <a:rPr lang="en-US" sz="3700" b="1" i="0" dirty="0">
                <a:effectLst/>
                <a:latin typeface="urw-din"/>
              </a:rPr>
              <a:t>NAT inside and outside addresses</a:t>
            </a:r>
            <a:endParaRPr lang="en-IN" sz="3700" dirty="0"/>
          </a:p>
        </p:txBody>
      </p:sp>
      <p:sp>
        <p:nvSpPr>
          <p:cNvPr id="3" name="Content Placeholder 2">
            <a:extLst>
              <a:ext uri="{FF2B5EF4-FFF2-40B4-BE49-F238E27FC236}">
                <a16:creationId xmlns:a16="http://schemas.microsoft.com/office/drawing/2014/main" id="{3DF58662-35BD-70DE-5A61-FE247E453DD0}"/>
              </a:ext>
            </a:extLst>
          </p:cNvPr>
          <p:cNvSpPr>
            <a:spLocks noGrp="1"/>
          </p:cNvSpPr>
          <p:nvPr>
            <p:ph idx="1"/>
          </p:nvPr>
        </p:nvSpPr>
        <p:spPr>
          <a:xfrm>
            <a:off x="838200" y="2623381"/>
            <a:ext cx="9766738" cy="3553581"/>
          </a:xfrm>
        </p:spPr>
        <p:txBody>
          <a:bodyPr>
            <a:normAutofit/>
          </a:bodyPr>
          <a:lstStyle/>
          <a:p>
            <a:pPr marL="0" indent="0" fontAlgn="base">
              <a:buNone/>
            </a:pPr>
            <a:r>
              <a:rPr lang="en-US" sz="2000" b="0" i="0" dirty="0">
                <a:effectLst/>
                <a:latin typeface="urw-din"/>
              </a:rPr>
              <a:t>Inside refers to the addresses which must be translated. Outside refers to the addresses which are not in control of an organization. These are the network Addresses in which the translation of the addresses will be done.</a:t>
            </a:r>
          </a:p>
          <a:p>
            <a:pPr marL="0" indent="0">
              <a:buNone/>
            </a:pPr>
            <a:br>
              <a:rPr lang="en-US" sz="2000" dirty="0"/>
            </a:br>
            <a:endParaRPr lang="en-IN" sz="2000" dirty="0"/>
          </a:p>
        </p:txBody>
      </p:sp>
      <p:pic>
        <p:nvPicPr>
          <p:cNvPr id="2050" name="Picture 2">
            <a:extLst>
              <a:ext uri="{FF2B5EF4-FFF2-40B4-BE49-F238E27FC236}">
                <a16:creationId xmlns:a16="http://schemas.microsoft.com/office/drawing/2014/main" id="{F1B540D3-0682-A537-FA11-7B04FF7BF9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1102" y="4091088"/>
            <a:ext cx="8743760" cy="242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57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A813-474C-EE5A-6F9B-229775D97F0A}"/>
              </a:ext>
            </a:extLst>
          </p:cNvPr>
          <p:cNvSpPr>
            <a:spLocks noGrp="1"/>
          </p:cNvSpPr>
          <p:nvPr>
            <p:ph type="title"/>
          </p:nvPr>
        </p:nvSpPr>
        <p:spPr/>
        <p:txBody>
          <a:bodyPr/>
          <a:lstStyle/>
          <a:p>
            <a:r>
              <a:rPr lang="en-US" b="1" i="0" dirty="0">
                <a:solidFill>
                  <a:srgbClr val="273239"/>
                </a:solidFill>
                <a:effectLst/>
                <a:latin typeface="urw-din"/>
              </a:rPr>
              <a:t>Network Address Translation (NAT) Types</a:t>
            </a:r>
            <a:endParaRPr lang="en-IN" dirty="0"/>
          </a:p>
        </p:txBody>
      </p:sp>
      <p:sp>
        <p:nvSpPr>
          <p:cNvPr id="3" name="Content Placeholder 2">
            <a:extLst>
              <a:ext uri="{FF2B5EF4-FFF2-40B4-BE49-F238E27FC236}">
                <a16:creationId xmlns:a16="http://schemas.microsoft.com/office/drawing/2014/main" id="{DEE07F82-6CCF-9687-F17A-76B36295E867}"/>
              </a:ext>
            </a:extLst>
          </p:cNvPr>
          <p:cNvSpPr>
            <a:spLocks noGrp="1"/>
          </p:cNvSpPr>
          <p:nvPr>
            <p:ph idx="1"/>
          </p:nvPr>
        </p:nvSpPr>
        <p:spPr/>
        <p:txBody>
          <a:bodyPr/>
          <a:lstStyle/>
          <a:p>
            <a:r>
              <a:rPr lang="en-US" b="1" i="0" dirty="0">
                <a:solidFill>
                  <a:srgbClr val="273239"/>
                </a:solidFill>
                <a:effectLst/>
                <a:latin typeface="urw-din"/>
              </a:rPr>
              <a:t>Static NAT –</a:t>
            </a:r>
            <a:r>
              <a:rPr lang="en-US" b="0" i="0" dirty="0">
                <a:solidFill>
                  <a:srgbClr val="273239"/>
                </a:solidFill>
                <a:effectLst/>
                <a:latin typeface="urw-din"/>
              </a:rPr>
              <a:t> In this, a single unregistered (Private) IP address is mapped with a legally registered (Public) IP address </a:t>
            </a:r>
            <a:r>
              <a:rPr lang="en-US" b="0" i="0" dirty="0" err="1">
                <a:solidFill>
                  <a:srgbClr val="273239"/>
                </a:solidFill>
                <a:effectLst/>
                <a:latin typeface="urw-din"/>
              </a:rPr>
              <a:t>i.e</a:t>
            </a:r>
            <a:r>
              <a:rPr lang="en-US" b="0" i="0" dirty="0">
                <a:solidFill>
                  <a:srgbClr val="273239"/>
                </a:solidFill>
                <a:effectLst/>
                <a:latin typeface="urw-din"/>
              </a:rPr>
              <a:t> one-to-one mapping between local and global addresses. This is generally used for Web hosting. These are not used in organizations as there are many devices that will need Internet access and to provide Internet access, a public IP address is needed. Suppose, if there are 3000 devices that need access to the Internet, the organization has to buy 3000 public addresses that will be very costly. </a:t>
            </a:r>
          </a:p>
        </p:txBody>
      </p:sp>
    </p:spTree>
    <p:extLst>
      <p:ext uri="{BB962C8B-B14F-4D97-AF65-F5344CB8AC3E}">
        <p14:creationId xmlns:p14="http://schemas.microsoft.com/office/powerpoint/2010/main" val="249400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43DC-5174-5E9C-EC9F-C0C75793C97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89D9594-6F93-C758-DC7F-0763D0DF4EC6}"/>
              </a:ext>
            </a:extLst>
          </p:cNvPr>
          <p:cNvSpPr>
            <a:spLocks noGrp="1"/>
          </p:cNvSpPr>
          <p:nvPr>
            <p:ph idx="1"/>
          </p:nvPr>
        </p:nvSpPr>
        <p:spPr/>
        <p:txBody>
          <a:bodyPr/>
          <a:lstStyle/>
          <a:p>
            <a:r>
              <a:rPr lang="en-US" sz="2400" b="1" i="0" dirty="0">
                <a:solidFill>
                  <a:srgbClr val="273239"/>
                </a:solidFill>
                <a:effectLst/>
                <a:latin typeface="urw-din"/>
              </a:rPr>
              <a:t>Dynamic NAT –</a:t>
            </a:r>
            <a:r>
              <a:rPr lang="en-US" sz="2400" b="0" i="0" dirty="0">
                <a:solidFill>
                  <a:srgbClr val="273239"/>
                </a:solidFill>
                <a:effectLst/>
                <a:latin typeface="urw-din"/>
              </a:rPr>
              <a:t> In this type of NAT, an unregistered IP address is translated into a registered (Public) IP address from a pool of public IP addresses. If the IP address of the pool is not free, then the packet will be dropped as only a fixed number of private IP addresses can be translated to public addresses. Suppose, if there is a pool of 2 public IP addresses then only 2 private IP addresses can be translated at a given time. If 3rd private IP address wants to access the Internet then the packet will be dropped therefore many private IP addresses are mapped to a pool of public IP addresses. NAT is used when the number of users who want to access the Internet is fixed. This is also very costly as the organization has to buy many global IP addresses to make a pool. </a:t>
            </a:r>
          </a:p>
        </p:txBody>
      </p:sp>
    </p:spTree>
    <p:extLst>
      <p:ext uri="{BB962C8B-B14F-4D97-AF65-F5344CB8AC3E}">
        <p14:creationId xmlns:p14="http://schemas.microsoft.com/office/powerpoint/2010/main" val="1653964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E1FF-C70B-713C-70C2-AC02C2958C6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F1AC915-562A-BC29-850D-18B9D32A69EB}"/>
              </a:ext>
            </a:extLst>
          </p:cNvPr>
          <p:cNvSpPr>
            <a:spLocks noGrp="1"/>
          </p:cNvSpPr>
          <p:nvPr>
            <p:ph idx="1"/>
          </p:nvPr>
        </p:nvSpPr>
        <p:spPr/>
        <p:txBody>
          <a:bodyPr/>
          <a:lstStyle/>
          <a:p>
            <a:r>
              <a:rPr lang="en-US" b="1" i="0" dirty="0">
                <a:solidFill>
                  <a:srgbClr val="273239"/>
                </a:solidFill>
                <a:effectLst/>
                <a:latin typeface="urw-din"/>
              </a:rPr>
              <a:t>Port Address Translation (PAT) –</a:t>
            </a:r>
            <a:r>
              <a:rPr lang="en-US" b="0" i="0" dirty="0">
                <a:solidFill>
                  <a:srgbClr val="273239"/>
                </a:solidFill>
                <a:effectLst/>
                <a:latin typeface="urw-din"/>
              </a:rPr>
              <a:t> This is also known as NAT overload. In this, many local (private) IP addresses can be translated to a single registered IP address. Port numbers are used to distinguish the traffic i.e., which traffic belongs to which IP address. This is most frequently used as it is cost-effective as thousands of users can be connected to the Internet by using only one real global (public) IP address.</a:t>
            </a:r>
            <a:endParaRPr lang="en-IN" dirty="0"/>
          </a:p>
        </p:txBody>
      </p:sp>
    </p:spTree>
    <p:extLst>
      <p:ext uri="{BB962C8B-B14F-4D97-AF65-F5344CB8AC3E}">
        <p14:creationId xmlns:p14="http://schemas.microsoft.com/office/powerpoint/2010/main" val="2429282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F157-6319-DEE4-CD16-C586469C64DB}"/>
              </a:ext>
            </a:extLst>
          </p:cNvPr>
          <p:cNvSpPr>
            <a:spLocks noGrp="1"/>
          </p:cNvSpPr>
          <p:nvPr>
            <p:ph type="title"/>
          </p:nvPr>
        </p:nvSpPr>
        <p:spPr/>
        <p:txBody>
          <a:bodyPr/>
          <a:lstStyle/>
          <a:p>
            <a:r>
              <a:rPr lang="en-IN" b="1" i="0" dirty="0">
                <a:solidFill>
                  <a:srgbClr val="273239"/>
                </a:solidFill>
                <a:effectLst/>
                <a:latin typeface="urw-din"/>
              </a:rPr>
              <a:t>Advantages of NAT</a:t>
            </a:r>
            <a:endParaRPr lang="en-IN" dirty="0"/>
          </a:p>
        </p:txBody>
      </p:sp>
      <p:sp>
        <p:nvSpPr>
          <p:cNvPr id="3" name="Content Placeholder 2">
            <a:extLst>
              <a:ext uri="{FF2B5EF4-FFF2-40B4-BE49-F238E27FC236}">
                <a16:creationId xmlns:a16="http://schemas.microsoft.com/office/drawing/2014/main" id="{0247AC6B-7BB7-EBF2-6336-A3C1C86AF2B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NAT conserves legally registered IP addresses.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It provides privacy as the device’s IP address, sending and receiving the traffic, will be hidden.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Eliminates address renumbering when a network evolves. </a:t>
            </a:r>
          </a:p>
        </p:txBody>
      </p:sp>
    </p:spTree>
    <p:extLst>
      <p:ext uri="{BB962C8B-B14F-4D97-AF65-F5344CB8AC3E}">
        <p14:creationId xmlns:p14="http://schemas.microsoft.com/office/powerpoint/2010/main" val="2173678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B860-2C8F-4F0B-4E64-709876C9DCEB}"/>
              </a:ext>
            </a:extLst>
          </p:cNvPr>
          <p:cNvSpPr>
            <a:spLocks noGrp="1"/>
          </p:cNvSpPr>
          <p:nvPr>
            <p:ph type="title"/>
          </p:nvPr>
        </p:nvSpPr>
        <p:spPr/>
        <p:txBody>
          <a:bodyPr/>
          <a:lstStyle/>
          <a:p>
            <a:r>
              <a:rPr lang="en-IN" b="1" i="0" dirty="0">
                <a:solidFill>
                  <a:srgbClr val="273239"/>
                </a:solidFill>
                <a:effectLst/>
                <a:latin typeface="urw-din"/>
              </a:rPr>
              <a:t>Disadvantage of NAT</a:t>
            </a:r>
            <a:endParaRPr lang="en-IN" dirty="0"/>
          </a:p>
        </p:txBody>
      </p:sp>
      <p:sp>
        <p:nvSpPr>
          <p:cNvPr id="3" name="Content Placeholder 2">
            <a:extLst>
              <a:ext uri="{FF2B5EF4-FFF2-40B4-BE49-F238E27FC236}">
                <a16:creationId xmlns:a16="http://schemas.microsoft.com/office/drawing/2014/main" id="{D57B919A-7B9A-615F-3B03-6807F777D161}"/>
              </a:ext>
            </a:extLst>
          </p:cNvPr>
          <p:cNvSpPr>
            <a:spLocks noGrp="1"/>
          </p:cNvSpPr>
          <p:nvPr>
            <p:ph idx="1"/>
          </p:nvPr>
        </p:nvSpPr>
        <p:spPr>
          <a:xfrm>
            <a:off x="838200" y="1934528"/>
            <a:ext cx="10515600" cy="4481512"/>
          </a:xfrm>
        </p:spPr>
        <p:txBody>
          <a:bodyPr/>
          <a:lstStyle/>
          <a:p>
            <a:pPr algn="l" fontAlgn="base">
              <a:buFont typeface="Arial" panose="020B0604020202020204" pitchFamily="34" charset="0"/>
              <a:buChar char="•"/>
            </a:pPr>
            <a:r>
              <a:rPr lang="en-US" b="0" i="0" dirty="0">
                <a:solidFill>
                  <a:srgbClr val="273239"/>
                </a:solidFill>
                <a:effectLst/>
                <a:latin typeface="urw-din"/>
              </a:rPr>
              <a:t>Translation results in switching path delays.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Certain applications will not function while NAT is enabled.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Complicates tunneling protocols such as IPsec.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Also, the router being a network layer device, should not tamper with port numbers(transport layer) but it has to do so because of NAT. </a:t>
            </a:r>
          </a:p>
        </p:txBody>
      </p:sp>
    </p:spTree>
    <p:extLst>
      <p:ext uri="{BB962C8B-B14F-4D97-AF65-F5344CB8AC3E}">
        <p14:creationId xmlns:p14="http://schemas.microsoft.com/office/powerpoint/2010/main" val="230638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0C53-A21A-27A0-C280-BF0219FEE5B1}"/>
              </a:ext>
            </a:extLst>
          </p:cNvPr>
          <p:cNvSpPr>
            <a:spLocks noGrp="1"/>
          </p:cNvSpPr>
          <p:nvPr>
            <p:ph type="title"/>
          </p:nvPr>
        </p:nvSpPr>
        <p:spPr/>
        <p:txBody>
          <a:bodyPr>
            <a:normAutofit/>
          </a:bodyPr>
          <a:lstStyle/>
          <a:p>
            <a:r>
              <a:rPr lang="en-IN" sz="9600" dirty="0"/>
              <a:t>Thanks</a:t>
            </a:r>
          </a:p>
        </p:txBody>
      </p:sp>
    </p:spTree>
    <p:extLst>
      <p:ext uri="{BB962C8B-B14F-4D97-AF65-F5344CB8AC3E}">
        <p14:creationId xmlns:p14="http://schemas.microsoft.com/office/powerpoint/2010/main" val="327944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D528-8E76-36BE-3BD5-540E5B0D5B69}"/>
              </a:ext>
            </a:extLst>
          </p:cNvPr>
          <p:cNvSpPr>
            <a:spLocks noGrp="1"/>
          </p:cNvSpPr>
          <p:nvPr>
            <p:ph type="title"/>
          </p:nvPr>
        </p:nvSpPr>
        <p:spPr/>
        <p:txBody>
          <a:bodyPr/>
          <a:lstStyle/>
          <a:p>
            <a:r>
              <a:rPr lang="en-US" b="1" i="0" dirty="0">
                <a:solidFill>
                  <a:srgbClr val="273239"/>
                </a:solidFill>
                <a:effectLst/>
                <a:latin typeface="urw-din"/>
              </a:rPr>
              <a:t>Chains</a:t>
            </a:r>
            <a:endParaRPr lang="en-IN" dirty="0"/>
          </a:p>
        </p:txBody>
      </p:sp>
      <p:sp>
        <p:nvSpPr>
          <p:cNvPr id="3" name="Content Placeholder 2">
            <a:extLst>
              <a:ext uri="{FF2B5EF4-FFF2-40B4-BE49-F238E27FC236}">
                <a16:creationId xmlns:a16="http://schemas.microsoft.com/office/drawing/2014/main" id="{F6472A55-4CF2-CC7A-75CE-8B8F15E257D7}"/>
              </a:ext>
            </a:extLst>
          </p:cNvPr>
          <p:cNvSpPr>
            <a:spLocks noGrp="1"/>
          </p:cNvSpPr>
          <p:nvPr>
            <p:ph idx="1"/>
          </p:nvPr>
        </p:nvSpPr>
        <p:spPr>
          <a:xfrm>
            <a:off x="838200" y="1463040"/>
            <a:ext cx="10622280" cy="5029835"/>
          </a:xfrm>
        </p:spPr>
        <p:txBody>
          <a:bodyPr/>
          <a:lstStyle/>
          <a:p>
            <a:pPr marL="0" indent="0" algn="l" fontAlgn="base">
              <a:buNone/>
            </a:pPr>
            <a:r>
              <a:rPr lang="en-US" sz="2500" b="0" i="0" dirty="0">
                <a:solidFill>
                  <a:srgbClr val="273239"/>
                </a:solidFill>
                <a:effectLst/>
                <a:latin typeface="urw-din"/>
              </a:rPr>
              <a:t>Chains are a set of rules defined for a particular task. There are three chains(set of rules) which are used to process the traffic:-</a:t>
            </a:r>
          </a:p>
          <a:p>
            <a:pPr marL="514350" indent="-514350" algn="l" fontAlgn="base">
              <a:buFont typeface="+mj-lt"/>
              <a:buAutoNum type="arabicPeriod"/>
            </a:pPr>
            <a:r>
              <a:rPr lang="en-US" sz="2500" b="1" i="0" dirty="0">
                <a:solidFill>
                  <a:srgbClr val="273239"/>
                </a:solidFill>
                <a:effectLst/>
                <a:latin typeface="urw-din"/>
              </a:rPr>
              <a:t>INPUT Chains</a:t>
            </a:r>
            <a:r>
              <a:rPr lang="en-US" sz="2500" b="0" i="0" dirty="0">
                <a:solidFill>
                  <a:srgbClr val="273239"/>
                </a:solidFill>
                <a:effectLst/>
                <a:latin typeface="urw-din"/>
              </a:rPr>
              <a:t>: Any traffic coming from the internet(network) towards your local machine has to go through the input chains. That means they have to go through all the rules that have been set up in the Input chain.</a:t>
            </a:r>
          </a:p>
          <a:p>
            <a:pPr marL="514350" indent="-514350" algn="l" fontAlgn="base">
              <a:buFont typeface="+mj-lt"/>
              <a:buAutoNum type="arabicPeriod"/>
            </a:pPr>
            <a:r>
              <a:rPr lang="en-US" sz="2500" b="1" i="0" dirty="0">
                <a:solidFill>
                  <a:srgbClr val="273239"/>
                </a:solidFill>
                <a:effectLst/>
                <a:latin typeface="urw-din"/>
              </a:rPr>
              <a:t>OUTPUT Chains</a:t>
            </a:r>
            <a:r>
              <a:rPr lang="en-US" sz="2500" b="0" i="0" dirty="0">
                <a:solidFill>
                  <a:srgbClr val="273239"/>
                </a:solidFill>
                <a:effectLst/>
                <a:latin typeface="urw-din"/>
              </a:rPr>
              <a:t>: Any traffic going from your local machine to the internet needs to go through the output chains.</a:t>
            </a:r>
          </a:p>
          <a:p>
            <a:pPr marL="514350" indent="-514350" algn="l" fontAlgn="base">
              <a:buFont typeface="+mj-lt"/>
              <a:buAutoNum type="arabicPeriod"/>
            </a:pPr>
            <a:r>
              <a:rPr lang="en-US" sz="2500" b="1" i="0" dirty="0">
                <a:solidFill>
                  <a:srgbClr val="273239"/>
                </a:solidFill>
                <a:effectLst/>
                <a:latin typeface="urw-din"/>
              </a:rPr>
              <a:t>FORWARD Chains</a:t>
            </a:r>
            <a:r>
              <a:rPr lang="en-US" sz="2500" b="0" i="0" dirty="0">
                <a:solidFill>
                  <a:srgbClr val="273239"/>
                </a:solidFill>
                <a:effectLst/>
                <a:latin typeface="urw-din"/>
              </a:rPr>
              <a:t>: Any traffic which is coming from the external network and going to another network needs to go through the forward chain. It is used when two or more computers are connected and we want to send data between them.</a:t>
            </a:r>
          </a:p>
        </p:txBody>
      </p:sp>
    </p:spTree>
    <p:extLst>
      <p:ext uri="{BB962C8B-B14F-4D97-AF65-F5344CB8AC3E}">
        <p14:creationId xmlns:p14="http://schemas.microsoft.com/office/powerpoint/2010/main" val="210783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E324-07FA-B8B5-4F31-553874C01590}"/>
              </a:ext>
            </a:extLst>
          </p:cNvPr>
          <p:cNvSpPr>
            <a:spLocks noGrp="1"/>
          </p:cNvSpPr>
          <p:nvPr>
            <p:ph type="title"/>
          </p:nvPr>
        </p:nvSpPr>
        <p:spPr/>
        <p:txBody>
          <a:bodyPr>
            <a:normAutofit/>
          </a:bodyPr>
          <a:lstStyle/>
          <a:p>
            <a:pPr fontAlgn="base"/>
            <a:r>
              <a:rPr lang="en-IN" b="1" i="0" dirty="0">
                <a:solidFill>
                  <a:srgbClr val="273239"/>
                </a:solidFill>
                <a:effectLst/>
                <a:latin typeface="urw-din"/>
              </a:rPr>
              <a:t>Different Policies</a:t>
            </a:r>
            <a:endParaRPr lang="en-IN" dirty="0"/>
          </a:p>
        </p:txBody>
      </p:sp>
      <p:sp>
        <p:nvSpPr>
          <p:cNvPr id="3" name="Content Placeholder 2">
            <a:extLst>
              <a:ext uri="{FF2B5EF4-FFF2-40B4-BE49-F238E27FC236}">
                <a16:creationId xmlns:a16="http://schemas.microsoft.com/office/drawing/2014/main" id="{4169333A-C43A-9B94-03AC-EC77923A1AA1}"/>
              </a:ext>
            </a:extLst>
          </p:cNvPr>
          <p:cNvSpPr>
            <a:spLocks noGrp="1"/>
          </p:cNvSpPr>
          <p:nvPr>
            <p:ph idx="1"/>
          </p:nvPr>
        </p:nvSpPr>
        <p:spPr>
          <a:xfrm>
            <a:off x="838200" y="1524000"/>
            <a:ext cx="10515600" cy="5201920"/>
          </a:xfrm>
        </p:spPr>
        <p:txBody>
          <a:bodyPr/>
          <a:lstStyle/>
          <a:p>
            <a:pPr marL="0" indent="0" algn="l" fontAlgn="base">
              <a:buNone/>
            </a:pPr>
            <a:r>
              <a:rPr lang="en-US" sz="2600" b="0" i="0" dirty="0">
                <a:solidFill>
                  <a:srgbClr val="273239"/>
                </a:solidFill>
                <a:effectLst/>
                <a:latin typeface="urw-din"/>
              </a:rPr>
              <a:t>There are three actions which the iptables can perform on the traffic. </a:t>
            </a:r>
          </a:p>
          <a:p>
            <a:pPr marL="514350" indent="-514350" algn="l" fontAlgn="base">
              <a:buFont typeface="+mj-lt"/>
              <a:buAutoNum type="arabicPeriod"/>
            </a:pPr>
            <a:r>
              <a:rPr lang="en-US" sz="2600" b="1" i="0" dirty="0">
                <a:solidFill>
                  <a:srgbClr val="273239"/>
                </a:solidFill>
                <a:effectLst/>
                <a:latin typeface="urw-din"/>
              </a:rPr>
              <a:t>ACCEPT</a:t>
            </a:r>
            <a:r>
              <a:rPr lang="en-US" sz="2600" dirty="0">
                <a:solidFill>
                  <a:srgbClr val="273239"/>
                </a:solidFill>
                <a:latin typeface="urw-din"/>
              </a:rPr>
              <a:t>: </a:t>
            </a:r>
            <a:r>
              <a:rPr lang="en-US" sz="2600" b="0" i="0" dirty="0">
                <a:solidFill>
                  <a:srgbClr val="273239"/>
                </a:solidFill>
                <a:effectLst/>
                <a:latin typeface="urw-din"/>
              </a:rPr>
              <a:t>When traffic passes the rules in its specified chain, then the </a:t>
            </a:r>
            <a:r>
              <a:rPr lang="en-US" sz="2600" b="1" i="0" dirty="0" err="1">
                <a:solidFill>
                  <a:srgbClr val="273239"/>
                </a:solidFill>
                <a:effectLst/>
                <a:latin typeface="urw-din"/>
              </a:rPr>
              <a:t>iptable</a:t>
            </a:r>
            <a:r>
              <a:rPr lang="en-US" sz="2600" b="0" i="0" dirty="0">
                <a:solidFill>
                  <a:srgbClr val="273239"/>
                </a:solidFill>
                <a:effectLst/>
                <a:latin typeface="urw-din"/>
              </a:rPr>
              <a:t> accepts the traffic. That means it opens up the gate and allows the person to go inside the kingdom of Thanks.</a:t>
            </a:r>
          </a:p>
          <a:p>
            <a:pPr marL="514350" indent="-514350" algn="l" fontAlgn="base">
              <a:buFont typeface="+mj-lt"/>
              <a:buAutoNum type="arabicPeriod"/>
            </a:pPr>
            <a:r>
              <a:rPr lang="en-US" sz="2600" b="1" i="0" dirty="0">
                <a:solidFill>
                  <a:srgbClr val="273239"/>
                </a:solidFill>
                <a:effectLst/>
                <a:latin typeface="urw-din"/>
              </a:rPr>
              <a:t>DROP</a:t>
            </a:r>
            <a:r>
              <a:rPr lang="en-US" sz="2600" dirty="0">
                <a:solidFill>
                  <a:srgbClr val="273239"/>
                </a:solidFill>
                <a:latin typeface="urw-din"/>
              </a:rPr>
              <a:t>: </a:t>
            </a:r>
            <a:r>
              <a:rPr lang="en-US" sz="2600" b="0" i="0" dirty="0">
                <a:solidFill>
                  <a:srgbClr val="273239"/>
                </a:solidFill>
                <a:effectLst/>
                <a:latin typeface="urw-din"/>
              </a:rPr>
              <a:t>When the traffic is unable to pass the rules in its specified chain, the </a:t>
            </a:r>
            <a:r>
              <a:rPr lang="en-US" sz="2600" b="0" i="0" dirty="0" err="1">
                <a:solidFill>
                  <a:srgbClr val="273239"/>
                </a:solidFill>
                <a:effectLst/>
                <a:latin typeface="urw-din"/>
              </a:rPr>
              <a:t>iptable</a:t>
            </a:r>
            <a:r>
              <a:rPr lang="en-US" sz="2600" b="0" i="0" dirty="0">
                <a:solidFill>
                  <a:srgbClr val="273239"/>
                </a:solidFill>
                <a:effectLst/>
                <a:latin typeface="urw-din"/>
              </a:rPr>
              <a:t> blocks that traffic.</a:t>
            </a:r>
            <a:br>
              <a:rPr lang="en-US" sz="2600" b="0" i="0" dirty="0">
                <a:solidFill>
                  <a:srgbClr val="273239"/>
                </a:solidFill>
                <a:effectLst/>
                <a:latin typeface="urw-din"/>
              </a:rPr>
            </a:br>
            <a:r>
              <a:rPr lang="en-US" sz="2600" b="0" i="0" dirty="0">
                <a:solidFill>
                  <a:srgbClr val="273239"/>
                </a:solidFill>
                <a:effectLst/>
                <a:latin typeface="urw-din"/>
              </a:rPr>
              <a:t>That means the firewall is closed.</a:t>
            </a:r>
          </a:p>
          <a:p>
            <a:pPr marL="514350" indent="-514350" algn="l" fontAlgn="base">
              <a:buFont typeface="+mj-lt"/>
              <a:buAutoNum type="arabicPeriod"/>
            </a:pPr>
            <a:r>
              <a:rPr lang="en-US" sz="2600" b="1" i="0" dirty="0">
                <a:solidFill>
                  <a:srgbClr val="273239"/>
                </a:solidFill>
                <a:effectLst/>
                <a:latin typeface="urw-din"/>
              </a:rPr>
              <a:t>REJECT</a:t>
            </a:r>
            <a:r>
              <a:rPr lang="en-US" sz="2600" dirty="0">
                <a:solidFill>
                  <a:srgbClr val="273239"/>
                </a:solidFill>
                <a:latin typeface="urw-din"/>
              </a:rPr>
              <a:t>:</a:t>
            </a:r>
            <a:br>
              <a:rPr lang="en-US" sz="2600" b="0" i="0" dirty="0">
                <a:solidFill>
                  <a:srgbClr val="273239"/>
                </a:solidFill>
                <a:effectLst/>
                <a:latin typeface="urw-din"/>
              </a:rPr>
            </a:br>
            <a:r>
              <a:rPr lang="en-US" sz="2600" b="0" i="0" dirty="0">
                <a:solidFill>
                  <a:srgbClr val="273239"/>
                </a:solidFill>
                <a:effectLst/>
                <a:latin typeface="urw-din"/>
              </a:rPr>
              <a:t>As a general rule, use REJECT when you want the other end to know the port is unreachable’ use DROP for connections to hosts you don’t want people to see.</a:t>
            </a:r>
          </a:p>
        </p:txBody>
      </p:sp>
    </p:spTree>
    <p:extLst>
      <p:ext uri="{BB962C8B-B14F-4D97-AF65-F5344CB8AC3E}">
        <p14:creationId xmlns:p14="http://schemas.microsoft.com/office/powerpoint/2010/main" val="196097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E979-37F5-306B-B2E3-998693865233}"/>
              </a:ext>
            </a:extLst>
          </p:cNvPr>
          <p:cNvSpPr>
            <a:spLocks noGrp="1"/>
          </p:cNvSpPr>
          <p:nvPr>
            <p:ph type="title"/>
          </p:nvPr>
        </p:nvSpPr>
        <p:spPr>
          <a:xfrm>
            <a:off x="838200" y="2766218"/>
            <a:ext cx="10515600" cy="1325563"/>
          </a:xfrm>
        </p:spPr>
        <p:txBody>
          <a:bodyPr>
            <a:normAutofit/>
          </a:bodyPr>
          <a:lstStyle/>
          <a:p>
            <a:pPr algn="ctr"/>
            <a:r>
              <a:rPr lang="en-IN" dirty="0"/>
              <a:t>Let’s see some commands of the iptables</a:t>
            </a:r>
          </a:p>
        </p:txBody>
      </p:sp>
    </p:spTree>
    <p:extLst>
      <p:ext uri="{BB962C8B-B14F-4D97-AF65-F5344CB8AC3E}">
        <p14:creationId xmlns:p14="http://schemas.microsoft.com/office/powerpoint/2010/main" val="226507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BB728EE8-B23C-4199-6EBF-3A18AC6D0581}"/>
              </a:ext>
            </a:extLst>
          </p:cNvPr>
          <p:cNvPicPr>
            <a:picLocks noGrp="1" noChangeAspect="1"/>
          </p:cNvPicPr>
          <p:nvPr>
            <p:ph idx="1"/>
          </p:nvPr>
        </p:nvPicPr>
        <p:blipFill>
          <a:blip r:embed="rId2"/>
          <a:stretch>
            <a:fillRect/>
          </a:stretch>
        </p:blipFill>
        <p:spPr>
          <a:xfrm>
            <a:off x="643467" y="961729"/>
            <a:ext cx="10905066" cy="4934541"/>
          </a:xfrm>
          <a:prstGeom prst="rect">
            <a:avLst/>
          </a:prstGeom>
        </p:spPr>
      </p:pic>
      <p:sp>
        <p:nvSpPr>
          <p:cNvPr id="7" name="TextBox 6">
            <a:extLst>
              <a:ext uri="{FF2B5EF4-FFF2-40B4-BE49-F238E27FC236}">
                <a16:creationId xmlns:a16="http://schemas.microsoft.com/office/drawing/2014/main" id="{57391967-2C8A-FD96-EA62-9CB4A9FF6820}"/>
              </a:ext>
            </a:extLst>
          </p:cNvPr>
          <p:cNvSpPr txBox="1"/>
          <p:nvPr/>
        </p:nvSpPr>
        <p:spPr>
          <a:xfrm>
            <a:off x="477520" y="379214"/>
            <a:ext cx="6096000" cy="523220"/>
          </a:xfrm>
          <a:prstGeom prst="rect">
            <a:avLst/>
          </a:prstGeom>
          <a:noFill/>
        </p:spPr>
        <p:txBody>
          <a:bodyPr wrap="square">
            <a:spAutoFit/>
          </a:bodyPr>
          <a:lstStyle/>
          <a:p>
            <a:pPr algn="l" fontAlgn="base"/>
            <a:r>
              <a:rPr lang="en-US" sz="2800" b="1" i="0" dirty="0">
                <a:effectLst/>
                <a:latin typeface="urw-din"/>
              </a:rPr>
              <a:t> 1. List the current rules of </a:t>
            </a:r>
            <a:r>
              <a:rPr lang="en-US" sz="2800" b="1" i="0" dirty="0" err="1">
                <a:effectLst/>
                <a:latin typeface="urw-din"/>
              </a:rPr>
              <a:t>iptable</a:t>
            </a:r>
            <a:r>
              <a:rPr lang="en-US" sz="2800" b="1" i="0" dirty="0">
                <a:effectLst/>
                <a:latin typeface="urw-din"/>
              </a:rPr>
              <a:t> :</a:t>
            </a:r>
          </a:p>
        </p:txBody>
      </p:sp>
    </p:spTree>
    <p:extLst>
      <p:ext uri="{BB962C8B-B14F-4D97-AF65-F5344CB8AC3E}">
        <p14:creationId xmlns:p14="http://schemas.microsoft.com/office/powerpoint/2010/main" val="32579954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A072-ED9A-0D32-94D9-9ABB9E0289D8}"/>
              </a:ext>
            </a:extLst>
          </p:cNvPr>
          <p:cNvSpPr>
            <a:spLocks noGrp="1"/>
          </p:cNvSpPr>
          <p:nvPr>
            <p:ph type="title"/>
          </p:nvPr>
        </p:nvSpPr>
        <p:spPr>
          <a:xfrm>
            <a:off x="838200" y="685800"/>
            <a:ext cx="10515600" cy="482600"/>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0E44F761-D32F-3966-E7A5-B0D41C3F264A}"/>
              </a:ext>
            </a:extLst>
          </p:cNvPr>
          <p:cNvSpPr>
            <a:spLocks noGrp="1"/>
          </p:cNvSpPr>
          <p:nvPr>
            <p:ph idx="1"/>
          </p:nvPr>
        </p:nvSpPr>
        <p:spPr>
          <a:xfrm>
            <a:off x="838200" y="1818640"/>
            <a:ext cx="10515600" cy="4770120"/>
          </a:xfrm>
        </p:spPr>
        <p:txBody>
          <a:bodyPr/>
          <a:lstStyle/>
          <a:p>
            <a:pPr marL="0" indent="0" algn="l" fontAlgn="base">
              <a:buNone/>
            </a:pPr>
            <a:r>
              <a:rPr lang="en-US" sz="2400" b="0" i="1" dirty="0">
                <a:solidFill>
                  <a:srgbClr val="273239"/>
                </a:solidFill>
                <a:effectLst/>
                <a:latin typeface="urw-din"/>
              </a:rPr>
              <a:t>Let see what each column mean.</a:t>
            </a:r>
            <a:endParaRPr lang="en-US" sz="2400" b="0" i="0" dirty="0">
              <a:solidFill>
                <a:srgbClr val="273239"/>
              </a:solidFill>
              <a:effectLst/>
              <a:latin typeface="urw-din"/>
            </a:endParaRPr>
          </a:p>
          <a:p>
            <a:pPr algn="l" fontAlgn="base"/>
            <a:r>
              <a:rPr lang="en-US" sz="2400" b="1" i="1" dirty="0">
                <a:solidFill>
                  <a:srgbClr val="273239"/>
                </a:solidFill>
                <a:effectLst/>
                <a:latin typeface="urw-din"/>
              </a:rPr>
              <a:t>Target:-</a:t>
            </a:r>
            <a:br>
              <a:rPr lang="en-US" sz="2400" b="0" i="0" dirty="0">
                <a:solidFill>
                  <a:srgbClr val="273239"/>
                </a:solidFill>
                <a:effectLst/>
                <a:latin typeface="urw-din"/>
              </a:rPr>
            </a:br>
            <a:r>
              <a:rPr lang="en-US" sz="2400" b="0" i="0" dirty="0">
                <a:solidFill>
                  <a:srgbClr val="273239"/>
                </a:solidFill>
                <a:effectLst/>
                <a:latin typeface="urw-din"/>
              </a:rPr>
              <a:t>This defines what action needs to be done on the packet (</a:t>
            </a:r>
            <a:r>
              <a:rPr lang="en-US" sz="2400" b="0" i="0" dirty="0" err="1">
                <a:solidFill>
                  <a:srgbClr val="273239"/>
                </a:solidFill>
                <a:effectLst/>
                <a:latin typeface="urw-din"/>
              </a:rPr>
              <a:t>ACCEPT,DROP,etc</a:t>
            </a:r>
            <a:r>
              <a:rPr lang="en-US" sz="2400" b="0" i="0" dirty="0">
                <a:solidFill>
                  <a:srgbClr val="273239"/>
                </a:solidFill>
                <a:effectLst/>
                <a:latin typeface="urw-din"/>
              </a:rPr>
              <a:t>..)</a:t>
            </a:r>
          </a:p>
          <a:p>
            <a:pPr algn="l" fontAlgn="base"/>
            <a:r>
              <a:rPr lang="en-US" sz="2400" b="1" i="1" dirty="0" err="1">
                <a:solidFill>
                  <a:srgbClr val="273239"/>
                </a:solidFill>
                <a:effectLst/>
                <a:latin typeface="urw-din"/>
              </a:rPr>
              <a:t>prot</a:t>
            </a:r>
            <a:r>
              <a:rPr lang="en-US" sz="2400" b="1" i="1" dirty="0">
                <a:solidFill>
                  <a:srgbClr val="273239"/>
                </a:solidFill>
                <a:effectLst/>
                <a:latin typeface="urw-din"/>
              </a:rPr>
              <a:t>:-</a:t>
            </a:r>
            <a:br>
              <a:rPr lang="en-US" sz="2400" b="0" i="0" dirty="0">
                <a:solidFill>
                  <a:srgbClr val="273239"/>
                </a:solidFill>
                <a:effectLst/>
                <a:latin typeface="urw-din"/>
              </a:rPr>
            </a:br>
            <a:r>
              <a:rPr lang="en-US" sz="2400" b="0" i="0" dirty="0">
                <a:solidFill>
                  <a:srgbClr val="273239"/>
                </a:solidFill>
                <a:effectLst/>
                <a:latin typeface="urw-din"/>
              </a:rPr>
              <a:t>This defines the protocol (TCP,IP) of the packet.</a:t>
            </a:r>
          </a:p>
          <a:p>
            <a:pPr algn="l" fontAlgn="base"/>
            <a:r>
              <a:rPr lang="en-US" sz="2400" b="1" i="1" dirty="0">
                <a:solidFill>
                  <a:srgbClr val="273239"/>
                </a:solidFill>
                <a:effectLst/>
                <a:latin typeface="urw-din"/>
              </a:rPr>
              <a:t>source:-</a:t>
            </a:r>
            <a:br>
              <a:rPr lang="en-US" sz="2400" b="0" i="0" dirty="0">
                <a:solidFill>
                  <a:srgbClr val="273239"/>
                </a:solidFill>
                <a:effectLst/>
                <a:latin typeface="urw-din"/>
              </a:rPr>
            </a:br>
            <a:r>
              <a:rPr lang="en-US" sz="2400" b="0" i="0" dirty="0">
                <a:solidFill>
                  <a:srgbClr val="273239"/>
                </a:solidFill>
                <a:effectLst/>
                <a:latin typeface="urw-din"/>
              </a:rPr>
              <a:t>This tells the source address of the packet.</a:t>
            </a:r>
          </a:p>
          <a:p>
            <a:pPr algn="l" fontAlgn="base"/>
            <a:r>
              <a:rPr lang="en-US" sz="2400" b="1" i="1" dirty="0">
                <a:solidFill>
                  <a:srgbClr val="273239"/>
                </a:solidFill>
                <a:effectLst/>
                <a:latin typeface="urw-din"/>
              </a:rPr>
              <a:t>destination:-</a:t>
            </a:r>
            <a:br>
              <a:rPr lang="en-US" sz="2400" b="0" i="0" dirty="0">
                <a:solidFill>
                  <a:srgbClr val="273239"/>
                </a:solidFill>
                <a:effectLst/>
                <a:latin typeface="urw-din"/>
              </a:rPr>
            </a:br>
            <a:r>
              <a:rPr lang="en-US" sz="2400" b="0" i="0" dirty="0">
                <a:solidFill>
                  <a:srgbClr val="273239"/>
                </a:solidFill>
                <a:effectLst/>
                <a:latin typeface="urw-din"/>
              </a:rPr>
              <a:t>This defines the destination address of the packet.</a:t>
            </a:r>
          </a:p>
        </p:txBody>
      </p:sp>
    </p:spTree>
    <p:extLst>
      <p:ext uri="{BB962C8B-B14F-4D97-AF65-F5344CB8AC3E}">
        <p14:creationId xmlns:p14="http://schemas.microsoft.com/office/powerpoint/2010/main" val="412625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B3C5-D93D-9E1C-D44F-CBFA8D0C3176}"/>
              </a:ext>
            </a:extLst>
          </p:cNvPr>
          <p:cNvSpPr>
            <a:spLocks noGrp="1"/>
          </p:cNvSpPr>
          <p:nvPr>
            <p:ph type="title"/>
          </p:nvPr>
        </p:nvSpPr>
        <p:spPr/>
        <p:txBody>
          <a:bodyPr/>
          <a:lstStyle/>
          <a:p>
            <a:r>
              <a:rPr lang="en-IN" dirty="0"/>
              <a:t>2. Clear the rules</a:t>
            </a:r>
          </a:p>
        </p:txBody>
      </p:sp>
      <p:sp>
        <p:nvSpPr>
          <p:cNvPr id="3" name="Content Placeholder 2">
            <a:extLst>
              <a:ext uri="{FF2B5EF4-FFF2-40B4-BE49-F238E27FC236}">
                <a16:creationId xmlns:a16="http://schemas.microsoft.com/office/drawing/2014/main" id="{669A05BA-EA4D-D8A4-C79B-26E24EA854AD}"/>
              </a:ext>
            </a:extLst>
          </p:cNvPr>
          <p:cNvSpPr>
            <a:spLocks noGrp="1"/>
          </p:cNvSpPr>
          <p:nvPr>
            <p:ph idx="1"/>
          </p:nvPr>
        </p:nvSpPr>
        <p:spPr/>
        <p:txBody>
          <a:bodyPr/>
          <a:lstStyle/>
          <a:p>
            <a:pPr marL="0" indent="0" algn="l" fontAlgn="base">
              <a:buNone/>
            </a:pPr>
            <a:r>
              <a:rPr lang="en-US" dirty="0"/>
              <a:t>If you ever want to clear/flush out all the existing rules. Run the following command:-</a:t>
            </a:r>
          </a:p>
          <a:p>
            <a:pPr algn="l" fontAlgn="base"/>
            <a:endParaRPr lang="en-US" dirty="0"/>
          </a:p>
          <a:p>
            <a:pPr marL="0" indent="0" algn="l" fontAlgn="base">
              <a:buNone/>
            </a:pPr>
            <a:endParaRPr lang="en-US" dirty="0"/>
          </a:p>
          <a:p>
            <a:pPr marL="0" indent="0" algn="l" fontAlgn="base">
              <a:buNone/>
            </a:pPr>
            <a:endParaRPr lang="en-US" dirty="0"/>
          </a:p>
          <a:p>
            <a:pPr marL="0" indent="0" algn="l" fontAlgn="base">
              <a:buNone/>
            </a:pPr>
            <a:r>
              <a:rPr lang="en-US" dirty="0"/>
              <a:t>This will reset the iptables.</a:t>
            </a:r>
          </a:p>
          <a:p>
            <a:pPr algn="l" fontAlgn="base"/>
            <a:endParaRPr lang="en-IN" dirty="0"/>
          </a:p>
        </p:txBody>
      </p:sp>
      <p:pic>
        <p:nvPicPr>
          <p:cNvPr id="7" name="Picture 6">
            <a:extLst>
              <a:ext uri="{FF2B5EF4-FFF2-40B4-BE49-F238E27FC236}">
                <a16:creationId xmlns:a16="http://schemas.microsoft.com/office/drawing/2014/main" id="{335A7554-B80F-E6AD-987A-EFA90985D6A8}"/>
              </a:ext>
            </a:extLst>
          </p:cNvPr>
          <p:cNvPicPr>
            <a:picLocks noChangeAspect="1"/>
          </p:cNvPicPr>
          <p:nvPr/>
        </p:nvPicPr>
        <p:blipFill>
          <a:blip r:embed="rId2"/>
          <a:stretch>
            <a:fillRect/>
          </a:stretch>
        </p:blipFill>
        <p:spPr>
          <a:xfrm>
            <a:off x="2540885" y="3633464"/>
            <a:ext cx="7254713" cy="458476"/>
          </a:xfrm>
          <a:prstGeom prst="rect">
            <a:avLst/>
          </a:prstGeom>
        </p:spPr>
      </p:pic>
    </p:spTree>
    <p:extLst>
      <p:ext uri="{BB962C8B-B14F-4D97-AF65-F5344CB8AC3E}">
        <p14:creationId xmlns:p14="http://schemas.microsoft.com/office/powerpoint/2010/main" val="169459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327-5565-E961-E8C1-A697E1A8CFC5}"/>
              </a:ext>
            </a:extLst>
          </p:cNvPr>
          <p:cNvSpPr>
            <a:spLocks noGrp="1"/>
          </p:cNvSpPr>
          <p:nvPr>
            <p:ph type="title"/>
          </p:nvPr>
        </p:nvSpPr>
        <p:spPr/>
        <p:txBody>
          <a:bodyPr>
            <a:normAutofit/>
          </a:bodyPr>
          <a:lstStyle/>
          <a:p>
            <a:pPr fontAlgn="base"/>
            <a:r>
              <a:rPr lang="en-US" b="1" i="0" dirty="0">
                <a:solidFill>
                  <a:srgbClr val="273239"/>
                </a:solidFill>
                <a:effectLst/>
                <a:latin typeface="urw-din"/>
              </a:rPr>
              <a:t>3. Changing the default policy of chains</a:t>
            </a:r>
            <a:endParaRPr lang="en-IN" dirty="0"/>
          </a:p>
        </p:txBody>
      </p:sp>
      <p:sp>
        <p:nvSpPr>
          <p:cNvPr id="3" name="Content Placeholder 2">
            <a:extLst>
              <a:ext uri="{FF2B5EF4-FFF2-40B4-BE49-F238E27FC236}">
                <a16:creationId xmlns:a16="http://schemas.microsoft.com/office/drawing/2014/main" id="{AF9D1D10-7074-753F-7A1B-55C24DA752D9}"/>
              </a:ext>
            </a:extLst>
          </p:cNvPr>
          <p:cNvSpPr>
            <a:spLocks noGrp="1"/>
          </p:cNvSpPr>
          <p:nvPr>
            <p:ph idx="1"/>
          </p:nvPr>
        </p:nvSpPr>
        <p:spPr/>
        <p:txBody>
          <a:bodyPr/>
          <a:lstStyle/>
          <a:p>
            <a:pPr marL="0" indent="0" algn="ctr">
              <a:buNone/>
            </a:pPr>
            <a:r>
              <a:rPr lang="en-US" sz="2400" dirty="0" err="1">
                <a:solidFill>
                  <a:schemeClr val="bg1"/>
                </a:solidFill>
                <a:highlight>
                  <a:srgbClr val="000000"/>
                </a:highlight>
              </a:rPr>
              <a:t>su</a:t>
            </a:r>
            <a:r>
              <a:rPr lang="en-US" sz="2400" dirty="0">
                <a:solidFill>
                  <a:schemeClr val="bg1"/>
                </a:solidFill>
                <a:highlight>
                  <a:srgbClr val="000000"/>
                </a:highlight>
              </a:rPr>
              <a:t> iptables -P </a:t>
            </a:r>
            <a:r>
              <a:rPr lang="en-US" sz="2400" dirty="0" err="1">
                <a:solidFill>
                  <a:schemeClr val="bg1"/>
                </a:solidFill>
                <a:highlight>
                  <a:srgbClr val="000000"/>
                </a:highlight>
              </a:rPr>
              <a:t>Chain_name</a:t>
            </a:r>
            <a:r>
              <a:rPr lang="en-US" sz="2400" dirty="0">
                <a:solidFill>
                  <a:schemeClr val="bg1"/>
                </a:solidFill>
                <a:highlight>
                  <a:srgbClr val="000000"/>
                </a:highlight>
              </a:rPr>
              <a:t> </a:t>
            </a:r>
            <a:r>
              <a:rPr lang="en-US" sz="2400" dirty="0" err="1">
                <a:solidFill>
                  <a:schemeClr val="bg1"/>
                </a:solidFill>
                <a:highlight>
                  <a:srgbClr val="000000"/>
                </a:highlight>
              </a:rPr>
              <a:t>Action_to_be_taken</a:t>
            </a:r>
            <a:endParaRPr lang="en-US" sz="2400" dirty="0">
              <a:solidFill>
                <a:schemeClr val="bg1"/>
              </a:solidFill>
              <a:highlight>
                <a:srgbClr val="000000"/>
              </a:highlight>
            </a:endParaRPr>
          </a:p>
          <a:p>
            <a:pPr marL="0" indent="0">
              <a:buNone/>
            </a:pPr>
            <a:r>
              <a:rPr lang="en-US" sz="2400" dirty="0"/>
              <a:t>As you can see in the above picture, the default policy of each of the chain is ACCEPT.</a:t>
            </a:r>
          </a:p>
          <a:p>
            <a:pPr marL="0" indent="0">
              <a:buNone/>
            </a:pPr>
            <a:r>
              <a:rPr lang="en-US" sz="2400" b="1" dirty="0"/>
              <a:t>For </a:t>
            </a:r>
            <a:r>
              <a:rPr lang="en-US" sz="2400" b="1" dirty="0" err="1"/>
              <a:t>eg</a:t>
            </a:r>
            <a:r>
              <a:rPr lang="en-US" sz="2400" b="1" dirty="0"/>
              <a:t>:–</a:t>
            </a:r>
          </a:p>
          <a:p>
            <a:r>
              <a:rPr lang="en-US" sz="2400" dirty="0"/>
              <a:t>If you see the forward chain, you will see “Chain FORWARD (policy ACCEPT)”.This means your computer allows any traffic to be forwarded to another computer.</a:t>
            </a:r>
          </a:p>
          <a:p>
            <a:r>
              <a:rPr lang="en-US" sz="2400" dirty="0"/>
              <a:t>In order to change the policy of forwarding to drop:-</a:t>
            </a:r>
          </a:p>
          <a:p>
            <a:endParaRPr lang="en-US" sz="2400" dirty="0"/>
          </a:p>
          <a:p>
            <a:pPr algn="ctr"/>
            <a:r>
              <a:rPr lang="en-US" sz="2400" dirty="0" err="1">
                <a:solidFill>
                  <a:schemeClr val="bg1"/>
                </a:solidFill>
                <a:highlight>
                  <a:srgbClr val="000000"/>
                </a:highlight>
              </a:rPr>
              <a:t>sudo</a:t>
            </a:r>
            <a:r>
              <a:rPr lang="en-US" sz="2400" dirty="0">
                <a:solidFill>
                  <a:schemeClr val="bg1"/>
                </a:solidFill>
                <a:highlight>
                  <a:srgbClr val="000000"/>
                </a:highlight>
              </a:rPr>
              <a:t> iptables -P FORWARD DROP</a:t>
            </a:r>
            <a:endParaRPr lang="en-IN" sz="2400" dirty="0">
              <a:solidFill>
                <a:schemeClr val="bg1"/>
              </a:solidFill>
              <a:highlight>
                <a:srgbClr val="000000"/>
              </a:highlight>
            </a:endParaRPr>
          </a:p>
        </p:txBody>
      </p:sp>
    </p:spTree>
    <p:extLst>
      <p:ext uri="{BB962C8B-B14F-4D97-AF65-F5344CB8AC3E}">
        <p14:creationId xmlns:p14="http://schemas.microsoft.com/office/powerpoint/2010/main" val="515713510"/>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8E4E2"/>
      </a:lt2>
      <a:accent1>
        <a:srgbClr val="43AAEA"/>
      </a:accent1>
      <a:accent2>
        <a:srgbClr val="38B3AF"/>
      </a:accent2>
      <a:accent3>
        <a:srgbClr val="32B67B"/>
      </a:accent3>
      <a:accent4>
        <a:srgbClr val="2EBA40"/>
      </a:accent4>
      <a:accent5>
        <a:srgbClr val="5AB536"/>
      </a:accent5>
      <a:accent6>
        <a:srgbClr val="8BAD39"/>
      </a:accent6>
      <a:hlink>
        <a:srgbClr val="A6775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106</TotalTime>
  <Words>2741</Words>
  <Application>Microsoft Office PowerPoint</Application>
  <PresentationFormat>Widescreen</PresentationFormat>
  <Paragraphs>114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Times New Roman</vt:lpstr>
      <vt:lpstr>urw-din</vt:lpstr>
      <vt:lpstr>BrushVTI</vt:lpstr>
      <vt:lpstr>TCP/IP Firewall</vt:lpstr>
      <vt:lpstr>What is Firewall ?</vt:lpstr>
      <vt:lpstr>Chains</vt:lpstr>
      <vt:lpstr>Different Policies</vt:lpstr>
      <vt:lpstr>Let’s see some commands of the iptables</vt:lpstr>
      <vt:lpstr>PowerPoint Presentation</vt:lpstr>
      <vt:lpstr>…</vt:lpstr>
      <vt:lpstr>2. Clear the rules</vt:lpstr>
      <vt:lpstr>3. Changing the default policy of chains</vt:lpstr>
      <vt:lpstr>RULES</vt:lpstr>
      <vt:lpstr>1. Implementing a DROP rule</vt:lpstr>
      <vt:lpstr>2. Implementing a ACCEPT rule</vt:lpstr>
      <vt:lpstr>3. Deleting a rule from the iptable</vt:lpstr>
      <vt:lpstr>IP filtering and network address translation</vt:lpstr>
      <vt:lpstr>Methods of Attacks</vt:lpstr>
      <vt:lpstr>…</vt:lpstr>
      <vt:lpstr>…</vt:lpstr>
      <vt:lpstr>What is IP Masquerade?</vt:lpstr>
      <vt:lpstr>…</vt:lpstr>
      <vt:lpstr>IP Accounting</vt:lpstr>
      <vt:lpstr>Network Address Translation</vt:lpstr>
      <vt:lpstr>Network Address Translation (NAT) working</vt:lpstr>
      <vt:lpstr>NAT inside and outside addresses</vt:lpstr>
      <vt:lpstr>Network Address Translation (NAT) Types</vt:lpstr>
      <vt:lpstr>…</vt:lpstr>
      <vt:lpstr>…</vt:lpstr>
      <vt:lpstr>Advantages of NAT</vt:lpstr>
      <vt:lpstr>Disadvantage of NAT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Firewall</dc:title>
  <dc:creator>NISHANT KUMAR</dc:creator>
  <cp:lastModifiedBy>NISHANT KUMAR</cp:lastModifiedBy>
  <cp:revision>1</cp:revision>
  <dcterms:created xsi:type="dcterms:W3CDTF">2022-11-14T05:32:31Z</dcterms:created>
  <dcterms:modified xsi:type="dcterms:W3CDTF">2022-11-14T07:20:27Z</dcterms:modified>
</cp:coreProperties>
</file>