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6" r:id="rId4"/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5CD25-58E4-4570-A304-A4B37ACCB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7DFE0-5182-468C-82F5-4A4251EF0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259C7-9F7C-4DC0-9370-0F28C035C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7775-A207-491A-8F15-EDD190619354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A81F7-D6B4-440C-A8CD-23EB2232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037CC-81E2-42EC-8BE3-DA6DA5A6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581-BA25-49D7-B225-5CD7B2172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68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38C7-4DBC-4748-96C5-7836404E0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B1F42-11B6-44B4-893E-FFEC432F0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F1B3C-A33E-4D5A-A4A0-96E336440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7775-A207-491A-8F15-EDD190619354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20828-E5AB-416B-91B4-9DB1F32C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29C40-3803-429B-8522-C61EAA6A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581-BA25-49D7-B225-5CD7B2172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61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95159E-CBD1-4DB4-9FE9-C63EE89B7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03117-93DC-401C-B123-32D212F37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D09FC-8BE1-42E3-A6A8-7E735719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7775-A207-491A-8F15-EDD190619354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77223-4681-45E2-A0D4-EC05B88F9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A05E0-4E8F-46CB-AC9A-0B879733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581-BA25-49D7-B225-5CD7B2172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35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BCFB-2C0C-4D54-9473-FC320C7BC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4CBBD-1684-44A0-8F14-44D242443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46853-20FA-4967-BBAB-4A8267A4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7775-A207-491A-8F15-EDD190619354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85F40-95FD-43DD-AD90-9CB1A970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A26E2-4C39-4239-BAF5-251596E5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581-BA25-49D7-B225-5CD7B2172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62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7038-B2B8-4979-BEED-E1E93A548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28099-EAE1-491D-81EC-76E835609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7633A-99FD-4101-831C-777E6402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7775-A207-491A-8F15-EDD190619354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A575D-A2E6-4E46-835C-75BFDE25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64933-EB29-4A5C-9C14-7A4526FB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581-BA25-49D7-B225-5CD7B2172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43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0BDF-1886-4514-A54F-3267AFB23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A13D7-2E65-4657-B4F3-CEB41AD51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CB789-9418-4FE0-A2BF-5E1720DE5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79866-FFB6-48EF-9AB6-DB5E4CB80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7775-A207-491A-8F15-EDD190619354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D411E-0880-4EF5-A218-4B6B5638C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6BB44-5352-4E99-B61D-B46A4A08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581-BA25-49D7-B225-5CD7B2172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58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C67B-03AE-4E78-89C9-0D0E2482F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608E2-4DC9-4EDD-AFC5-4D9345E23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B8DFB-8CFA-47C8-A029-2C2883C7F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51DF9A-6289-4BED-AF2D-5A9484A51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D87AD1-333A-42C8-B779-8AAA6237A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1AF72-0FA7-4512-A771-C7C99225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7775-A207-491A-8F15-EDD190619354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AB5AE3-BAFA-44C1-9715-E839F401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089C46-E1CC-4D7A-AFFD-86BAB7466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581-BA25-49D7-B225-5CD7B2172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60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4EF1-6B71-48CA-95AA-256E27608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60A6B-8BCB-4162-AF2A-D9082F44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7775-A207-491A-8F15-EDD190619354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D0CD9-135F-4F90-8EEA-151DE7DD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B6E24-82CC-4F46-8586-BD0FEFDA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581-BA25-49D7-B225-5CD7B2172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64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F02F67-FC9D-4267-96F0-50AAA3A1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7775-A207-491A-8F15-EDD190619354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AA1B36-11CA-4979-BAF7-33280A06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060FE-57BA-4086-9BCA-83D8BB890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581-BA25-49D7-B225-5CD7B2172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33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79DF-BE3F-4EBD-A394-687B5D53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D1FDD-9D28-4ECD-A9DD-C429A4B31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AA3D7-A619-4DEE-AFFD-9C1A60174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3A559-3245-40F9-B560-7A54C9612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7775-A207-491A-8F15-EDD190619354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C09F2-FCB3-4BC1-8DF4-0A46C892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0AA32-F9FD-4EC9-A64F-374DE4AB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581-BA25-49D7-B225-5CD7B2172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22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5108-5223-448B-AEC4-9B00E1AD8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5D62A8-BB24-498E-AF5D-151225679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A39C6-0339-4EFA-8EB0-9AEECC712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44D81-F0BB-448E-AA54-465F5E95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7775-A207-491A-8F15-EDD190619354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FB3A4-64C2-4469-96BC-86F0E95E9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B69E3-E2E0-43A2-8679-A013173D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581-BA25-49D7-B225-5CD7B2172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37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96EA9-B1E4-4850-B1E6-512FFA1C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1BCF2-E737-4A6B-BF1A-492D3D690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31F09-0B17-4C48-8B19-CD6AA5AE0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47775-A207-491A-8F15-EDD190619354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4A29-C494-4981-9F02-E320596D8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587C3-E2BF-4D9A-B202-622A16CA8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85581-BA25-49D7-B225-5CD7B2172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66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1B25A7-2C44-49D0-9070-24530F7B9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75208"/>
            <a:ext cx="6437700" cy="1633491"/>
          </a:xfrm>
        </p:spPr>
        <p:txBody>
          <a:bodyPr anchor="b">
            <a:normAutofit/>
          </a:bodyPr>
          <a:lstStyle/>
          <a:p>
            <a:pPr algn="l"/>
            <a:r>
              <a:rPr lang="en-IN" sz="5400" dirty="0"/>
              <a:t>FEATURES OF PROJECT: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1E4418-866A-434C-B14F-370B36318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1" y="1908700"/>
            <a:ext cx="10842831" cy="4492100"/>
          </a:xfrm>
        </p:spPr>
        <p:txBody>
          <a:bodyPr anchor="t">
            <a:normAutofit/>
          </a:bodyPr>
          <a:lstStyle/>
          <a:p>
            <a:pPr algn="l"/>
            <a:r>
              <a:rPr lang="en-IN" sz="2000" dirty="0"/>
              <a:t>USER:                                         OTHER USERS:</a:t>
            </a:r>
          </a:p>
          <a:p>
            <a:pPr algn="l"/>
            <a:r>
              <a:rPr lang="en-IN" sz="2000" dirty="0"/>
              <a:t>1.View </a:t>
            </a:r>
            <a:r>
              <a:rPr lang="en-IN" sz="2000" dirty="0" err="1"/>
              <a:t>Calender</a:t>
            </a:r>
            <a:r>
              <a:rPr lang="en-IN" sz="2000" dirty="0"/>
              <a:t>                        1.View </a:t>
            </a:r>
            <a:r>
              <a:rPr lang="en-IN" sz="2000" dirty="0" err="1"/>
              <a:t>Calender</a:t>
            </a:r>
            <a:endParaRPr lang="en-IN" sz="2000" dirty="0"/>
          </a:p>
          <a:p>
            <a:pPr algn="l"/>
            <a:r>
              <a:rPr lang="en-IN" sz="2000" dirty="0"/>
              <a:t>2.View Diary</a:t>
            </a:r>
          </a:p>
          <a:p>
            <a:pPr algn="l"/>
            <a:r>
              <a:rPr lang="en-IN" sz="2000" dirty="0"/>
              <a:t>3.Edit Diary                                 </a:t>
            </a:r>
            <a:r>
              <a:rPr lang="en-IN" sz="2000" dirty="0" err="1"/>
              <a:t>DIARY</a:t>
            </a:r>
            <a:r>
              <a:rPr lang="en-IN" sz="2000" dirty="0"/>
              <a:t> DATABASE:</a:t>
            </a:r>
          </a:p>
          <a:p>
            <a:pPr algn="l"/>
            <a:r>
              <a:rPr lang="en-IN" sz="2000" dirty="0"/>
              <a:t>4.Add Diary                                 1.View Dairy</a:t>
            </a:r>
          </a:p>
          <a:p>
            <a:pPr algn="l"/>
            <a:r>
              <a:rPr lang="en-IN" sz="2000" dirty="0"/>
              <a:t>5.Delete Diary                             2.Edit Dairy</a:t>
            </a:r>
          </a:p>
          <a:p>
            <a:pPr algn="l"/>
            <a:r>
              <a:rPr lang="en-IN" sz="2000" dirty="0"/>
              <a:t>6.Change Password                    3.Add Dairy</a:t>
            </a:r>
          </a:p>
        </p:txBody>
      </p:sp>
    </p:spTree>
    <p:extLst>
      <p:ext uri="{BB962C8B-B14F-4D97-AF65-F5344CB8AC3E}">
        <p14:creationId xmlns:p14="http://schemas.microsoft.com/office/powerpoint/2010/main" val="3201904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500" y="197389"/>
            <a:ext cx="861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Use-Case Descriptions 				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25EBA1-D185-4A49-8023-AEF45F02D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43900"/>
            <a:ext cx="7429500" cy="324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Case ID: UC01</a:t>
            </a:r>
            <a:endParaRPr lang="en-I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Name: View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calender</a:t>
            </a:r>
            <a:endParaRPr lang="en-I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Actors: User</a:t>
            </a:r>
            <a:endParaRPr lang="en-I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Description: Allows any Users to view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calender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in Multiple Languages</a:t>
            </a:r>
            <a:endParaRPr lang="en-I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Pre-conditions: None</a:t>
            </a:r>
            <a:endParaRPr lang="en-I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Post-conditions: None</a:t>
            </a:r>
          </a:p>
          <a:p>
            <a:pPr>
              <a:lnSpc>
                <a:spcPts val="2800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Main Flow:</a:t>
            </a:r>
          </a:p>
          <a:p>
            <a:pPr>
              <a:lnSpc>
                <a:spcPts val="2800"/>
              </a:lnSpc>
            </a:pPr>
            <a:endParaRPr lang="en-I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alt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7AFCD7CF-3336-4843-AF38-89DB72ECB3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846780"/>
              </p:ext>
            </p:extLst>
          </p:nvPr>
        </p:nvGraphicFramePr>
        <p:xfrm>
          <a:off x="1953085" y="3116061"/>
          <a:ext cx="5069152" cy="1901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4576">
                  <a:extLst>
                    <a:ext uri="{9D8B030D-6E8A-4147-A177-3AD203B41FA5}">
                      <a16:colId xmlns:a16="http://schemas.microsoft.com/office/drawing/2014/main" val="1973546611"/>
                    </a:ext>
                  </a:extLst>
                </a:gridCol>
                <a:gridCol w="2534576">
                  <a:extLst>
                    <a:ext uri="{9D8B030D-6E8A-4147-A177-3AD203B41FA5}">
                      <a16:colId xmlns:a16="http://schemas.microsoft.com/office/drawing/2014/main" val="2496595196"/>
                    </a:ext>
                  </a:extLst>
                </a:gridCol>
              </a:tblGrid>
              <a:tr h="621437">
                <a:tc>
                  <a:txBody>
                    <a:bodyPr/>
                    <a:lstStyle/>
                    <a:p>
                      <a:r>
                        <a:rPr lang="en-US" dirty="0"/>
                        <a:t>USER: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SYSTEM: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970707"/>
                  </a:ext>
                </a:extLst>
              </a:tr>
              <a:tr h="621437">
                <a:tc>
                  <a:txBody>
                    <a:bodyPr/>
                    <a:lstStyle/>
                    <a:p>
                      <a:r>
                        <a:rPr lang="en-US" dirty="0"/>
                        <a:t>User selects view </a:t>
                      </a:r>
                      <a:r>
                        <a:rPr lang="en-US" dirty="0" err="1"/>
                        <a:t>calender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1.System takes the input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483572"/>
                  </a:ext>
                </a:extLst>
              </a:tr>
              <a:tr h="621437">
                <a:tc>
                  <a:txBody>
                    <a:bodyPr/>
                    <a:lstStyle/>
                    <a:p>
                      <a:r>
                        <a:rPr lang="en-US" dirty="0"/>
                        <a:t>2.Users selects the language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2.System displays the </a:t>
                      </a:r>
                      <a:r>
                        <a:rPr lang="en-US" dirty="0" err="1"/>
                        <a:t>calender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28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794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C25EBA1-D185-4A49-8023-AEF45F02D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623436"/>
            <a:ext cx="7429500" cy="288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ID: UC02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 View Dairy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Actors: User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 Allows  user to View Dairy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Pre-conditions: user should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enter password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Post-conditions: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Selected Dairy is displayed</a:t>
            </a:r>
            <a:endParaRPr lang="en-US" sz="1400" dirty="0">
              <a:latin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Main Flow: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6A232F0-8511-4B5E-B0FB-27449F769B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7227167"/>
              </p:ext>
            </p:extLst>
          </p:nvPr>
        </p:nvGraphicFramePr>
        <p:xfrm>
          <a:off x="1890944" y="3169328"/>
          <a:ext cx="6649374" cy="2411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687">
                  <a:extLst>
                    <a:ext uri="{9D8B030D-6E8A-4147-A177-3AD203B41FA5}">
                      <a16:colId xmlns:a16="http://schemas.microsoft.com/office/drawing/2014/main" val="1450568061"/>
                    </a:ext>
                  </a:extLst>
                </a:gridCol>
                <a:gridCol w="3324687">
                  <a:extLst>
                    <a:ext uri="{9D8B030D-6E8A-4147-A177-3AD203B41FA5}">
                      <a16:colId xmlns:a16="http://schemas.microsoft.com/office/drawing/2014/main" val="2069310134"/>
                    </a:ext>
                  </a:extLst>
                </a:gridCol>
              </a:tblGrid>
              <a:tr h="590365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556829"/>
                  </a:ext>
                </a:extLst>
              </a:tr>
              <a:tr h="590365">
                <a:tc>
                  <a:txBody>
                    <a:bodyPr/>
                    <a:lstStyle/>
                    <a:p>
                      <a:r>
                        <a:rPr lang="en-US" dirty="0"/>
                        <a:t>1.Users selects View dairy Option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1.System Checks the Password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411340"/>
                  </a:ext>
                </a:extLst>
              </a:tr>
              <a:tr h="590365">
                <a:tc>
                  <a:txBody>
                    <a:bodyPr/>
                    <a:lstStyle/>
                    <a:p>
                      <a:r>
                        <a:rPr lang="en-US" dirty="0"/>
                        <a:t>2.User enters the password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2.Takes inputs checks if file exits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517317"/>
                  </a:ext>
                </a:extLst>
              </a:tr>
              <a:tr h="590365">
                <a:tc>
                  <a:txBody>
                    <a:bodyPr/>
                    <a:lstStyle/>
                    <a:p>
                      <a:r>
                        <a:rPr lang="en-US" dirty="0"/>
                        <a:t>3.Users enters the date of dairy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3.Displays the Dairy by retrieving file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937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C25EBA1-D185-4A49-8023-AEF45F02D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623436"/>
            <a:ext cx="7429500" cy="288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ID: UC03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 Edit Dairy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Actors: User 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 Allows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users to edit existing dairy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Pre-conditions: User should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enter password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Post-conditions: None</a:t>
            </a:r>
            <a:endParaRPr lang="en-US" sz="1400" dirty="0">
              <a:latin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Main Flow: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868F187-CF55-4AA3-9C62-82E9893F07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702379"/>
              </p:ext>
            </p:extLst>
          </p:nvPr>
        </p:nvGraphicFramePr>
        <p:xfrm>
          <a:off x="1633490" y="3595456"/>
          <a:ext cx="6968972" cy="2296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486">
                  <a:extLst>
                    <a:ext uri="{9D8B030D-6E8A-4147-A177-3AD203B41FA5}">
                      <a16:colId xmlns:a16="http://schemas.microsoft.com/office/drawing/2014/main" val="1864882638"/>
                    </a:ext>
                  </a:extLst>
                </a:gridCol>
                <a:gridCol w="3484486">
                  <a:extLst>
                    <a:ext uri="{9D8B030D-6E8A-4147-A177-3AD203B41FA5}">
                      <a16:colId xmlns:a16="http://schemas.microsoft.com/office/drawing/2014/main" val="677775879"/>
                    </a:ext>
                  </a:extLst>
                </a:gridCol>
              </a:tblGrid>
              <a:tr h="508246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179078"/>
                  </a:ext>
                </a:extLst>
              </a:tr>
              <a:tr h="539319">
                <a:tc>
                  <a:txBody>
                    <a:bodyPr/>
                    <a:lstStyle/>
                    <a:p>
                      <a:r>
                        <a:rPr lang="en-US" dirty="0"/>
                        <a:t>1.Users selects the Edit diary option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1.System the checks the password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9472"/>
                  </a:ext>
                </a:extLst>
              </a:tr>
              <a:tr h="508246">
                <a:tc>
                  <a:txBody>
                    <a:bodyPr/>
                    <a:lstStyle/>
                    <a:p>
                      <a:r>
                        <a:rPr lang="en-US" dirty="0"/>
                        <a:t>2.User enters the password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2.Checks if the asked file exist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291868"/>
                  </a:ext>
                </a:extLst>
              </a:tr>
              <a:tr h="508246">
                <a:tc>
                  <a:txBody>
                    <a:bodyPr/>
                    <a:lstStyle/>
                    <a:p>
                      <a:r>
                        <a:rPr lang="en-US" dirty="0"/>
                        <a:t>3.Users enters the date of dairy to be edited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3.If exist the allows user to retrieve file from system and edit it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0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37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C25EBA1-D185-4A49-8023-AEF45F02D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623436"/>
            <a:ext cx="8500188" cy="288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ID: UC04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 Add Dairy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Actors: User 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 Allows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user to Add new Dairy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Pre-conditions: User should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enter password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Post-conditions: No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</a:t>
            </a:r>
            <a:endParaRPr lang="en-US" sz="1400" dirty="0">
              <a:latin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Main Flow: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D37C1C-D77C-47C3-B6AE-C18C6A96A8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325527"/>
              </p:ext>
            </p:extLst>
          </p:nvPr>
        </p:nvGraphicFramePr>
        <p:xfrm>
          <a:off x="1863012" y="3142694"/>
          <a:ext cx="6322200" cy="236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1100">
                  <a:extLst>
                    <a:ext uri="{9D8B030D-6E8A-4147-A177-3AD203B41FA5}">
                      <a16:colId xmlns:a16="http://schemas.microsoft.com/office/drawing/2014/main" val="3661359906"/>
                    </a:ext>
                  </a:extLst>
                </a:gridCol>
                <a:gridCol w="3161100">
                  <a:extLst>
                    <a:ext uri="{9D8B030D-6E8A-4147-A177-3AD203B41FA5}">
                      <a16:colId xmlns:a16="http://schemas.microsoft.com/office/drawing/2014/main" val="2448410959"/>
                    </a:ext>
                  </a:extLst>
                </a:gridCol>
              </a:tblGrid>
              <a:tr h="543758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321528"/>
                  </a:ext>
                </a:extLst>
              </a:tr>
              <a:tr h="543758">
                <a:tc>
                  <a:txBody>
                    <a:bodyPr/>
                    <a:lstStyle/>
                    <a:p>
                      <a:r>
                        <a:rPr lang="en-US" dirty="0"/>
                        <a:t>1.Users selects add dairy option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1.System asks the password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767343"/>
                  </a:ext>
                </a:extLst>
              </a:tr>
              <a:tr h="543758">
                <a:tc>
                  <a:txBody>
                    <a:bodyPr/>
                    <a:lstStyle/>
                    <a:p>
                      <a:r>
                        <a:rPr lang="en-US" dirty="0"/>
                        <a:t>2.Users enter the password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2.If password is correct allows user the create file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546298"/>
                  </a:ext>
                </a:extLst>
              </a:tr>
              <a:tr h="543758">
                <a:tc>
                  <a:txBody>
                    <a:bodyPr/>
                    <a:lstStyle/>
                    <a:p>
                      <a:r>
                        <a:rPr lang="en-US" dirty="0"/>
                        <a:t>3.User enters the date and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3.System takes the given data and stores in a file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055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132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C25EBA1-D185-4A49-8023-AEF45F02D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623436"/>
            <a:ext cx="8500188" cy="288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ID: UC05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 </a:t>
            </a:r>
            <a:r>
              <a:rPr lang="en-IN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Delete Dairy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Actors: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 Allows </a:t>
            </a:r>
            <a:r>
              <a:rPr lang="en-IN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User to delete existing Dairy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Pre-conditions: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Password should be entered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Post-conditions: None</a:t>
            </a:r>
            <a:endParaRPr lang="en-US" sz="1400" dirty="0">
              <a:latin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Main Flow: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74377C0-574B-4406-9FFD-3B01A5B251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330621"/>
              </p:ext>
            </p:extLst>
          </p:nvPr>
        </p:nvGraphicFramePr>
        <p:xfrm>
          <a:off x="1828799" y="3382391"/>
          <a:ext cx="6045694" cy="245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847">
                  <a:extLst>
                    <a:ext uri="{9D8B030D-6E8A-4147-A177-3AD203B41FA5}">
                      <a16:colId xmlns:a16="http://schemas.microsoft.com/office/drawing/2014/main" val="3214030248"/>
                    </a:ext>
                  </a:extLst>
                </a:gridCol>
                <a:gridCol w="3022847">
                  <a:extLst>
                    <a:ext uri="{9D8B030D-6E8A-4147-A177-3AD203B41FA5}">
                      <a16:colId xmlns:a16="http://schemas.microsoft.com/office/drawing/2014/main" val="1558013022"/>
                    </a:ext>
                  </a:extLst>
                </a:gridCol>
              </a:tblGrid>
              <a:tr h="816745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828718"/>
                  </a:ext>
                </a:extLst>
              </a:tr>
              <a:tr h="816745">
                <a:tc>
                  <a:txBody>
                    <a:bodyPr/>
                    <a:lstStyle/>
                    <a:p>
                      <a:r>
                        <a:rPr lang="en-US" dirty="0"/>
                        <a:t>1.User selects delete dairy option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1.System checks  if password is correct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837983"/>
                  </a:ext>
                </a:extLst>
              </a:tr>
              <a:tr h="816745">
                <a:tc>
                  <a:txBody>
                    <a:bodyPr/>
                    <a:lstStyle/>
                    <a:p>
                      <a:r>
                        <a:rPr lang="en-US" dirty="0"/>
                        <a:t>2.User enters password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2.Delet’s the given dated file from 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36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10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500" y="197389"/>
            <a:ext cx="861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Use-Case Descriptions 				</a:t>
            </a:r>
            <a:endParaRPr lang="en-US" sz="1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25EBA1-D185-4A49-8023-AEF45F02D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623436"/>
            <a:ext cx="7429500" cy="288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ID: UC06</a:t>
            </a:r>
            <a:endParaRPr lang="en-I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Change Password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Actors: User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 Allows users to change password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Pre-conditions: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Password  should be entered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Post-conditions: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New password should be given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Main Flow: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D4602C6-A9C9-40C6-AE30-B59D130D8E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728056"/>
              </p:ext>
            </p:extLst>
          </p:nvPr>
        </p:nvGraphicFramePr>
        <p:xfrm>
          <a:off x="1828800" y="3622088"/>
          <a:ext cx="6081204" cy="2343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602">
                  <a:extLst>
                    <a:ext uri="{9D8B030D-6E8A-4147-A177-3AD203B41FA5}">
                      <a16:colId xmlns:a16="http://schemas.microsoft.com/office/drawing/2014/main" val="1088543417"/>
                    </a:ext>
                  </a:extLst>
                </a:gridCol>
                <a:gridCol w="3040602">
                  <a:extLst>
                    <a:ext uri="{9D8B030D-6E8A-4147-A177-3AD203B41FA5}">
                      <a16:colId xmlns:a16="http://schemas.microsoft.com/office/drawing/2014/main" val="2110654728"/>
                    </a:ext>
                  </a:extLst>
                </a:gridCol>
              </a:tblGrid>
              <a:tr h="781234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662073"/>
                  </a:ext>
                </a:extLst>
              </a:tr>
              <a:tr h="781234">
                <a:tc>
                  <a:txBody>
                    <a:bodyPr/>
                    <a:lstStyle/>
                    <a:p>
                      <a:r>
                        <a:rPr lang="en-US" dirty="0"/>
                        <a:t>1.User selects change password option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1.System checks if password is correct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897063"/>
                  </a:ext>
                </a:extLst>
              </a:tr>
              <a:tr h="781234">
                <a:tc>
                  <a:txBody>
                    <a:bodyPr/>
                    <a:lstStyle/>
                    <a:p>
                      <a:r>
                        <a:rPr lang="en-US" dirty="0"/>
                        <a:t>2.User enter the old password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2.Asks user for new password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53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611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4DD3C53-2EDF-4BA5-8112-F9E92943A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5" r="16477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C720627-928C-4097-A6CB-26D17EA80DC1}"/>
              </a:ext>
            </a:extLst>
          </p:cNvPr>
          <p:cNvSpPr/>
          <p:nvPr/>
        </p:nvSpPr>
        <p:spPr>
          <a:xfrm>
            <a:off x="5965794" y="1935332"/>
            <a:ext cx="656948" cy="4793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F7494D1-1D48-40A1-B63F-E34CE8CECD27}"/>
              </a:ext>
            </a:extLst>
          </p:cNvPr>
          <p:cNvCxnSpPr>
            <a:endCxn id="2" idx="0"/>
          </p:cNvCxnSpPr>
          <p:nvPr/>
        </p:nvCxnSpPr>
        <p:spPr>
          <a:xfrm>
            <a:off x="6276513" y="1544715"/>
            <a:ext cx="17755" cy="390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D714E7-89CE-4A15-A3D8-14E3D0724610}"/>
              </a:ext>
            </a:extLst>
          </p:cNvPr>
          <p:cNvSpPr txBox="1"/>
          <p:nvPr/>
        </p:nvSpPr>
        <p:spPr>
          <a:xfrm>
            <a:off x="6300186" y="1921113"/>
            <a:ext cx="45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IN" sz="10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E54358-7248-4B41-8F1F-DDABC9FFAFC7}"/>
              </a:ext>
            </a:extLst>
          </p:cNvPr>
          <p:cNvSpPr txBox="1"/>
          <p:nvPr/>
        </p:nvSpPr>
        <p:spPr>
          <a:xfrm>
            <a:off x="5942183" y="2059619"/>
            <a:ext cx="680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Telugu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59889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504</Words>
  <Application>Microsoft Office PowerPoint</Application>
  <PresentationFormat>Widescreen</PresentationFormat>
  <Paragraphs>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FEATURES OF PROJECT: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 OF PROJECT:</dc:title>
  <dc:creator>abbubakar</dc:creator>
  <cp:lastModifiedBy>abbubakar</cp:lastModifiedBy>
  <cp:revision>2</cp:revision>
  <dcterms:created xsi:type="dcterms:W3CDTF">2020-11-12T05:21:43Z</dcterms:created>
  <dcterms:modified xsi:type="dcterms:W3CDTF">2020-11-12T07:35:44Z</dcterms:modified>
</cp:coreProperties>
</file>