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375" r:id="rId2"/>
    <p:sldId id="305" r:id="rId3"/>
    <p:sldId id="411" r:id="rId4"/>
    <p:sldId id="407" r:id="rId5"/>
    <p:sldId id="409" r:id="rId6"/>
    <p:sldId id="408" r:id="rId7"/>
    <p:sldId id="303" r:id="rId8"/>
    <p:sldId id="392" r:id="rId9"/>
    <p:sldId id="4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993" autoAdjust="0"/>
  </p:normalViewPr>
  <p:slideViewPr>
    <p:cSldViewPr snapToGrid="0" snapToObjects="1">
      <p:cViewPr varScale="1">
        <p:scale>
          <a:sx n="93" d="100"/>
          <a:sy n="93" d="100"/>
        </p:scale>
        <p:origin x="546" y="96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76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667" r:id="rId30"/>
    <p:sldLayoutId id="2147483703" r:id="rId31"/>
    <p:sldLayoutId id="2147483704" r:id="rId32"/>
    <p:sldLayoutId id="2147483705" r:id="rId33"/>
    <p:sldLayoutId id="2147483706" r:id="rId34"/>
    <p:sldLayoutId id="2147483700" r:id="rId35"/>
    <p:sldLayoutId id="2147483699" r:id="rId36"/>
    <p:sldLayoutId id="2147483701" r:id="rId37"/>
    <p:sldLayoutId id="2147483702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20548" y="0"/>
            <a:ext cx="12191999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947539" y="3328828"/>
            <a:ext cx="7830087" cy="2973650"/>
          </a:xfrm>
        </p:spPr>
        <p:txBody>
          <a:bodyPr>
            <a:normAutofit fontScale="85000" lnSpcReduction="20000"/>
          </a:bodyPr>
          <a:lstStyle/>
          <a:p>
            <a:r>
              <a:rPr lang="en-US" sz="2800" i="1" cap="none" dirty="0">
                <a:solidFill>
                  <a:srgbClr val="FFFF00"/>
                </a:solidFill>
                <a:latin typeface="Sitka Heading Semibold" pitchFamily="2" charset="0"/>
              </a:rPr>
              <a:t>Presented BY</a:t>
            </a:r>
            <a:r>
              <a:rPr lang="en-US" i="1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Sitka Heading Semibold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Sitka Heading Semibold" pitchFamily="2" charset="0"/>
              </a:rPr>
              <a:t>Akansha gaikawad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Sitka Heading Semibold" pitchFamily="2" charset="0"/>
              </a:rPr>
              <a:t>Akash satpute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Sitka Heading Semibold" pitchFamily="2" charset="0"/>
              </a:rPr>
              <a:t>Manisha Shinde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Sitka Heading Semibold" pitchFamily="2" charset="0"/>
              </a:rPr>
              <a:t>Prajwal Dhagude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Sitka Heading Semibold" pitchFamily="2" charset="0"/>
              </a:rPr>
              <a:t>Rani Mandage</a:t>
            </a:r>
          </a:p>
          <a:p>
            <a:endParaRPr lang="en-US" sz="2400" i="1" cap="none" dirty="0">
              <a:solidFill>
                <a:srgbClr val="FF0000"/>
              </a:solidFill>
              <a:latin typeface="Sitka Heading Semibold" pitchFamily="2" charset="0"/>
            </a:endParaRPr>
          </a:p>
          <a:p>
            <a:r>
              <a:rPr lang="en-US" sz="4400" i="1" cap="none" dirty="0">
                <a:solidFill>
                  <a:srgbClr val="FFFF00"/>
                </a:solidFill>
                <a:latin typeface="Sitka Heading Semibold" pitchFamily="2" charset="0"/>
              </a:rPr>
              <a:t>Guided BY </a:t>
            </a:r>
            <a:r>
              <a:rPr lang="en-US" sz="2200" i="1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Sitka Heading Semibold" pitchFamily="2" charset="0"/>
              </a:rPr>
              <a:t>: PROFESSOR SMITA KANDEKAR</a:t>
            </a:r>
            <a:endParaRPr lang="id-ID" sz="2200" cap="non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516" y="-838304"/>
            <a:ext cx="6686602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Airline   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690" y="1507066"/>
            <a:ext cx="10454003" cy="4849283"/>
          </a:xfrm>
        </p:spPr>
        <p:txBody>
          <a:bodyPr/>
          <a:lstStyle/>
          <a:p>
            <a:r>
              <a:rPr lang="en-US" b="1" i="1" dirty="0"/>
              <a:t>Customer Details Entry:</a:t>
            </a:r>
          </a:p>
          <a:p>
            <a:r>
              <a:rPr lang="en-US" i="1" dirty="0"/>
              <a:t>Customers can easily put in their name, age, address, gender, and phone number . This helps keep their information organized and ready for booking flights.</a:t>
            </a:r>
          </a:p>
          <a:p>
            <a:r>
              <a:rPr lang="en-US" b="1" i="1" dirty="0"/>
              <a:t>Flight Registration </a:t>
            </a:r>
            <a:r>
              <a:rPr lang="en-US" i="1" dirty="0"/>
              <a:t>: Customers can see all the available flights to different places like Dubai, Canada, and more . They can choose their flight, see when it leaves, and how much it costs, all in one place.</a:t>
            </a:r>
          </a:p>
          <a:p>
            <a:r>
              <a:rPr lang="en-US" b="1" i="1" dirty="0"/>
              <a:t>Ticket Generation </a:t>
            </a:r>
            <a:r>
              <a:rPr lang="en-US" i="1" dirty="0"/>
              <a:t>: After booking, the system makes a ticket with all the important details . Customers can print their ticket from the system whenever they need it.</a:t>
            </a:r>
          </a:p>
          <a:p>
            <a:r>
              <a:rPr lang="en-US" b="1" i="1" dirty="0"/>
              <a:t>Benefits Booking is Quick</a:t>
            </a:r>
            <a:r>
              <a:rPr lang="en-US" i="1" dirty="0"/>
              <a:t>: No more filling out lots of forms, making it faster to book a flight.</a:t>
            </a:r>
          </a:p>
          <a:p>
            <a:r>
              <a:rPr lang="en-US" i="1" dirty="0"/>
              <a:t>Organized Information: Keeps customer details and flight info neat and easy to manage.</a:t>
            </a:r>
          </a:p>
          <a:p>
            <a:r>
              <a:rPr lang="en-US" b="1" i="1" dirty="0"/>
              <a:t>Better Experience</a:t>
            </a:r>
            <a:r>
              <a:rPr lang="en-US" i="1" dirty="0"/>
              <a:t>: Customers get their tickets fast and without mistakes, making them happy and satisfied.</a:t>
            </a:r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DA3A05-E7E2-9D4F-AA7A-5F39D0EB9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21" y="781433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5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004" y="113504"/>
            <a:ext cx="10134369" cy="1002552"/>
          </a:xfrm>
        </p:spPr>
        <p:txBody>
          <a:bodyPr/>
          <a:lstStyle/>
          <a:p>
            <a:r>
              <a:rPr lang="en-US" sz="3600" dirty="0"/>
              <a:t> Overview Customer  Details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505" y="1231763"/>
            <a:ext cx="10134371" cy="4849283"/>
          </a:xfrm>
        </p:spPr>
        <p:txBody>
          <a:bodyPr/>
          <a:lstStyle/>
          <a:p>
            <a:r>
              <a:rPr lang="en-US" b="1" dirty="0"/>
              <a:t>Management Customers enter their details (name, age, gender, contact) for booking . Handled by the Details class in the code.</a:t>
            </a:r>
          </a:p>
          <a:p>
            <a:r>
              <a:rPr lang="en-US" b="1" dirty="0"/>
              <a:t>Flight Registration System Customers browse flights, select destinations, and book tickets . Managed by the registration class in the code.</a:t>
            </a:r>
          </a:p>
          <a:p>
            <a:r>
              <a:rPr lang="en-US" b="1" dirty="0"/>
              <a:t>Ticket Generation and Billing System generates tickets with customer info, flight details, and charges . Billing information is also included . Implemented by the ticket class in the code.</a:t>
            </a:r>
          </a:p>
          <a:p>
            <a:r>
              <a:rPr lang="en-US" b="1" dirty="0"/>
              <a:t>Main Menu Function : Central hub for navigation and interaction with the system.</a:t>
            </a:r>
          </a:p>
          <a:p>
            <a:r>
              <a:rPr lang="en-US" b="1" dirty="0"/>
              <a:t>Offers options for customer details entry, flight registration, ticket generation, and system exit . Facilitates a user-friendly experience and smooth system operate</a:t>
            </a:r>
          </a:p>
        </p:txBody>
      </p:sp>
    </p:spTree>
    <p:extLst>
      <p:ext uri="{BB962C8B-B14F-4D97-AF65-F5344CB8AC3E}">
        <p14:creationId xmlns:p14="http://schemas.microsoft.com/office/powerpoint/2010/main" val="3080268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Customer Details Management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Entering Details Customers fill in essential details:</a:t>
            </a:r>
          </a:p>
          <a:p>
            <a:r>
              <a:rPr lang="en-US" b="1" dirty="0"/>
              <a:t>Name ,Gender , Age , Address , Phone Number , Input Form Sample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Customers input accurate information for successful bookings.</a:t>
            </a:r>
          </a:p>
          <a:p>
            <a:r>
              <a:rPr lang="en-US" b="1" dirty="0"/>
              <a:t>Importance of Accuracy Accurate details are vital because they : Ensure correct ticket issuance . Enable effective communication and updates.</a:t>
            </a:r>
          </a:p>
          <a:p>
            <a:r>
              <a:rPr lang="en-US" b="1" dirty="0"/>
              <a:t>Facilitate smooth check-in and boarding . Maintain a reliable customer 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87FF3-5AC3-1C5D-D03A-B8896B80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25" y="2212258"/>
            <a:ext cx="551589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7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Flight  Registration 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1624" y="1507066"/>
            <a:ext cx="10562158" cy="4849283"/>
          </a:xfrm>
        </p:spPr>
        <p:txBody>
          <a:bodyPr>
            <a:normAutofit/>
          </a:bodyPr>
          <a:lstStyle/>
          <a:p>
            <a:r>
              <a:rPr lang="en-US" b="1" dirty="0"/>
              <a:t>Selecting Flights Customers choose flights by : Viewing available options Picking destination, date, and time Sample Flight List</a:t>
            </a:r>
          </a:p>
          <a:p>
            <a:r>
              <a:rPr lang="en-US" b="1" dirty="0"/>
              <a:t>Flights to Dubai, Canada, UK, USA, Australia, Europe Shows date, time, and cost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72BF5-FEF1-66BC-A638-240F76A4D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32" y="2880852"/>
            <a:ext cx="4080387" cy="2635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B9A0E1-6BD1-03C4-DFD3-D3CB0CE29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84" y="2880852"/>
            <a:ext cx="6304790" cy="26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90" y="-989450"/>
            <a:ext cx="5506065" cy="1978899"/>
          </a:xfrm>
        </p:spPr>
        <p:txBody>
          <a:bodyPr/>
          <a:lstStyle/>
          <a:p>
            <a:r>
              <a:rPr lang="en-US" sz="3200" dirty="0"/>
              <a:t>Ticket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97857" y="1087771"/>
            <a:ext cx="5077040" cy="5607996"/>
          </a:xfrm>
        </p:spPr>
        <p:txBody>
          <a:bodyPr>
            <a:normAutofit/>
          </a:bodyPr>
          <a:lstStyle/>
          <a:p>
            <a:r>
              <a:rPr lang="en-US" sz="2400" b="1" i="1" dirty="0"/>
              <a:t>Ticket Generation Process : </a:t>
            </a:r>
          </a:p>
          <a:p>
            <a:r>
              <a:rPr lang="en-US" sz="2400" b="1" i="1" dirty="0"/>
              <a:t>After booking, the system automatically creates tickets with:</a:t>
            </a:r>
          </a:p>
          <a:p>
            <a:r>
              <a:rPr lang="en-US" sz="2400" b="1" i="1" dirty="0"/>
              <a:t>Customer name, gender Flight details (destination, date, time)Total charges Sample Ticket Format Shows customer and flight info, along with charges.</a:t>
            </a:r>
          </a:p>
          <a:p>
            <a:r>
              <a:rPr lang="en-US" sz="2400" b="1" i="1" dirty="0"/>
              <a:t>Saving Tickets are saved in a file for easy access and printing.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F338863-D36C-6D81-0C15-E37DC82377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973" r="23973"/>
          <a:stretch>
            <a:fillRect/>
          </a:stretch>
        </p:blipFill>
        <p:spPr>
          <a:xfrm>
            <a:off x="6734738" y="0"/>
            <a:ext cx="5076825" cy="65659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0D0D6B-C372-01B5-AFC5-A748565D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905" y="0"/>
            <a:ext cx="5077040" cy="669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973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FD439DD0-579B-4A38-94AC-4A7CC453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29</a:t>
            </a:r>
          </a:p>
        </p:txBody>
      </p:sp>
      <p:pic>
        <p:nvPicPr>
          <p:cNvPr id="1030" name="Picture 6" descr="Airport Images - Free Download on Freepik">
            <a:extLst>
              <a:ext uri="{FF2B5EF4-FFF2-40B4-BE49-F238E27FC236}">
                <a16:creationId xmlns:a16="http://schemas.microsoft.com/office/drawing/2014/main" id="{66414DC5-80A9-1B9B-1E0B-89221DDA616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3" b="4453"/>
          <a:stretch>
            <a:fillRect/>
          </a:stretch>
        </p:blipFill>
        <p:spPr bwMode="auto">
          <a:xfrm>
            <a:off x="-80964" y="0"/>
            <a:ext cx="12272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5203E93-984C-E96A-1811-6FDE67B88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" y="141741"/>
            <a:ext cx="118973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Thank you for choosing our airline. Wishing you a safe flight and a journey filled with delightful moments!"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9FD9E-658E-D36B-DCFB-BA2A6EA7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740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99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CF4469-1EC4-06D8-7BC1-98ED71C6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723051" cy="619772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2" name="Picture 4" descr="23,000+ Thank You Ppt Slide Pictures">
            <a:extLst>
              <a:ext uri="{FF2B5EF4-FFF2-40B4-BE49-F238E27FC236}">
                <a16:creationId xmlns:a16="http://schemas.microsoft.com/office/drawing/2014/main" id="{8D9C00CA-C38C-6D82-0173-BA055D35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023"/>
            <a:ext cx="12192000" cy="667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76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151</TotalTime>
  <Words>498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Sagona ExtraLight</vt:lpstr>
      <vt:lpstr>Sitka Heading Semibold</vt:lpstr>
      <vt:lpstr>Söhne</vt:lpstr>
      <vt:lpstr>Speak Pro</vt:lpstr>
      <vt:lpstr>Office Theme</vt:lpstr>
      <vt:lpstr>Airline   reservation system</vt:lpstr>
      <vt:lpstr>INTRODUCTION</vt:lpstr>
      <vt:lpstr>PowerPoint Presentation</vt:lpstr>
      <vt:lpstr> Overview Customer  Details </vt:lpstr>
      <vt:lpstr>Customer Details Management</vt:lpstr>
      <vt:lpstr>Flight  Registration  System</vt:lpstr>
      <vt:lpstr>Ticket Generation</vt:lpstr>
      <vt:lpstr>Slide title 29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  reservation system</dc:title>
  <dc:creator>nitin mandage</dc:creator>
  <cp:lastModifiedBy>manishashinde372001@outlook.com</cp:lastModifiedBy>
  <cp:revision>3</cp:revision>
  <dcterms:created xsi:type="dcterms:W3CDTF">2024-04-21T04:39:20Z</dcterms:created>
  <dcterms:modified xsi:type="dcterms:W3CDTF">2024-04-21T07:21:08Z</dcterms:modified>
</cp:coreProperties>
</file>