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3" r:id="rId5"/>
    <p:sldId id="259" r:id="rId6"/>
    <p:sldId id="269" r:id="rId7"/>
    <p:sldId id="260" r:id="rId8"/>
    <p:sldId id="261" r:id="rId9"/>
    <p:sldId id="262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9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5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8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5" y="1415425"/>
            <a:ext cx="8229600" cy="1505583"/>
          </a:xfrm>
        </p:spPr>
        <p:txBody>
          <a:bodyPr>
            <a:norm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2D Truss Analysis using Finite Element Method (FEM) in Python</a:t>
            </a:r>
            <a:endParaRPr lang="en-IN" sz="28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DC035-EE95-3274-3F76-445EDED8679F}"/>
              </a:ext>
            </a:extLst>
          </p:cNvPr>
          <p:cNvSpPr txBox="1"/>
          <p:nvPr/>
        </p:nvSpPr>
        <p:spPr>
          <a:xfrm>
            <a:off x="683442" y="4961189"/>
            <a:ext cx="2465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Guided by: </a:t>
            </a:r>
          </a:p>
          <a:p>
            <a:pPr marL="0" indent="0">
              <a:buNone/>
            </a:pPr>
            <a:r>
              <a:rPr lang="en-US" sz="1800" dirty="0"/>
              <a:t>Prof. K. Sriranjani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05D27-5572-A1BF-DF6D-11AD4339BF2B}"/>
              </a:ext>
            </a:extLst>
          </p:cNvPr>
          <p:cNvSpPr txBox="1"/>
          <p:nvPr/>
        </p:nvSpPr>
        <p:spPr>
          <a:xfrm>
            <a:off x="5448693" y="4684190"/>
            <a:ext cx="4053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Submitted By-</a:t>
            </a:r>
          </a:p>
          <a:p>
            <a:r>
              <a:rPr lang="en-IN" dirty="0"/>
              <a:t>Medari Vikas      (2024210010)</a:t>
            </a:r>
          </a:p>
          <a:p>
            <a:r>
              <a:rPr lang="en-IN" dirty="0"/>
              <a:t>Abhishek Tiwari (2024210012)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B0959-B485-6057-4697-D9723AA9567F}"/>
              </a:ext>
            </a:extLst>
          </p:cNvPr>
          <p:cNvSpPr txBox="1"/>
          <p:nvPr/>
        </p:nvSpPr>
        <p:spPr>
          <a:xfrm>
            <a:off x="2375555" y="485827"/>
            <a:ext cx="444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TERM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5A6E9-EDBE-FD8F-02C0-816977100D83}"/>
              </a:ext>
            </a:extLst>
          </p:cNvPr>
          <p:cNvSpPr txBox="1"/>
          <p:nvPr/>
        </p:nvSpPr>
        <p:spPr>
          <a:xfrm>
            <a:off x="2483963" y="3352218"/>
            <a:ext cx="422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COMPUTING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77675"/>
            <a:ext cx="5937755" cy="799018"/>
          </a:xfrm>
        </p:spPr>
        <p:txBody>
          <a:bodyPr/>
          <a:lstStyle/>
          <a:p>
            <a:r>
              <a:rPr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65" y="1120329"/>
            <a:ext cx="5937755" cy="3101983"/>
          </a:xfrm>
        </p:spPr>
        <p:txBody>
          <a:bodyPr/>
          <a:lstStyle/>
          <a:p>
            <a:r>
              <a:rPr dirty="0"/>
              <a:t>Truss geometry and 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31441-6F7E-9F0B-FF62-7FF1E4720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4" y="1847275"/>
            <a:ext cx="7252265" cy="3997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1E7D-A8FA-9116-7D4C-37F9BBB93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BAA5-627D-F61A-6437-E3514F12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801" y="0"/>
            <a:ext cx="5937755" cy="1151485"/>
          </a:xfrm>
        </p:spPr>
        <p:txBody>
          <a:bodyPr/>
          <a:lstStyle/>
          <a:p>
            <a:r>
              <a:rPr dirty="0"/>
              <a:t>Member forces: tension (blue), compression (red</a:t>
            </a:r>
            <a:r>
              <a:rPr lang="en-IN" dirty="0"/>
              <a:t>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29792-5A4D-E24E-4361-D73C7D542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27" y="362427"/>
            <a:ext cx="5432579" cy="3066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A0366-5930-32CE-A01F-9B00A6CA1C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27" y="3791427"/>
            <a:ext cx="5432579" cy="306657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639B4-00C8-1894-4C16-A40AF2ADFEA1}"/>
              </a:ext>
            </a:extLst>
          </p:cNvPr>
          <p:cNvSpPr txBox="1">
            <a:spLocks/>
          </p:cNvSpPr>
          <p:nvPr/>
        </p:nvSpPr>
        <p:spPr>
          <a:xfrm>
            <a:off x="-72800" y="3429000"/>
            <a:ext cx="5937755" cy="1151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Deformation plot (exaggerated)</a:t>
            </a:r>
          </a:p>
        </p:txBody>
      </p:sp>
    </p:spTree>
    <p:extLst>
      <p:ext uri="{BB962C8B-B14F-4D97-AF65-F5344CB8AC3E}">
        <p14:creationId xmlns:p14="http://schemas.microsoft.com/office/powerpoint/2010/main" val="225676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Max displacement: Node 4 → </a:t>
            </a:r>
            <a:r>
              <a:rPr dirty="0" err="1"/>
              <a:t>Ux</a:t>
            </a:r>
            <a:r>
              <a:rPr dirty="0"/>
              <a:t> = 0.0314, Uy = -0.324</a:t>
            </a:r>
          </a:p>
          <a:p>
            <a:r>
              <a:rPr dirty="0"/>
              <a:t>Force distribution visualized</a:t>
            </a:r>
          </a:p>
          <a:p>
            <a:r>
              <a:rPr dirty="0"/>
              <a:t>Critical members identified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Successfully automated 2D truss analysis</a:t>
            </a:r>
          </a:p>
          <a:p>
            <a:r>
              <a:rPr dirty="0"/>
              <a:t>Results include displacements, forces, stresses</a:t>
            </a:r>
          </a:p>
          <a:p>
            <a:r>
              <a:rPr dirty="0"/>
              <a:t>Optimization needed if </a:t>
            </a:r>
            <a:r>
              <a:rPr sz="2000" dirty="0"/>
              <a:t>σ &gt; </a:t>
            </a:r>
            <a:r>
              <a:rPr sz="2000" dirty="0" err="1"/>
              <a:t>σ</a:t>
            </a:r>
            <a:r>
              <a:rPr sz="2000" baseline="-25000" dirty="0" err="1"/>
              <a:t>allowable</a:t>
            </a:r>
            <a:endParaRPr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Structural analysis of 2D truss using Python</a:t>
            </a:r>
          </a:p>
          <a:p>
            <a:r>
              <a:t>Reads geometry, loads, and material properties from Excel</a:t>
            </a:r>
          </a:p>
          <a:p>
            <a:r>
              <a:t>Computes stiffness matrices</a:t>
            </a:r>
          </a:p>
          <a:p>
            <a:r>
              <a:t>Solves for nodal displacements</a:t>
            </a:r>
          </a:p>
          <a:p>
            <a:r>
              <a:t>Determines member forces and stresses</a:t>
            </a:r>
          </a:p>
          <a:p>
            <a:r>
              <a:t>Visualization and data export included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DD37C001-2E31-4363-2816-08A6132E4164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062953" y="12509"/>
            <a:ext cx="958046" cy="319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START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04077E3-D8DB-65EF-1BE7-25980FA13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2" y="646111"/>
            <a:ext cx="3051175" cy="608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        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READ TRUSS DATA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Geometry and Loads from Excel using Pandas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5558E94-2D05-996A-A61D-8976F2153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882" y="1498162"/>
            <a:ext cx="3075305" cy="640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    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STIFFNESS MATRIX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Assemble Global Stiffness Matrix using NumPy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AD12D35-3715-FE27-62BA-E0FFFC41A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0882" y="2410204"/>
            <a:ext cx="2642235" cy="295910"/>
          </a:xfrm>
          <a:prstGeom prst="rect">
            <a:avLst/>
          </a:prstGeom>
          <a:solidFill>
            <a:srgbClr val="FFC6C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APPLY BOUNDARY CONDITIONS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03E8AD9-02F1-1CFC-20A2-08CCB60E362C}"/>
              </a:ext>
            </a:extLst>
          </p:cNvPr>
          <p:cNvSpPr txBox="1"/>
          <p:nvPr/>
        </p:nvSpPr>
        <p:spPr>
          <a:xfrm>
            <a:off x="2535555" y="2951342"/>
            <a:ext cx="4072890" cy="658495"/>
          </a:xfrm>
          <a:prstGeom prst="rect">
            <a:avLst/>
          </a:prstGeom>
          <a:solidFill>
            <a:srgbClr val="FFFFCC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                                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SOLUTIONS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Solve System of Equations [K]{u} = {F} for Nodal Displacements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F6EA9234-59B8-4798-BB6F-9CC5B406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44" y="3875636"/>
            <a:ext cx="3496310" cy="314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COMPUTE MEMBERS FORCES AND STRESSES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D30CFFEC-058E-2756-B1AC-A851690A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605" y="4435189"/>
            <a:ext cx="2054225" cy="64706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OPTIMIZATION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Within Allowable stress limits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 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6D03ADF0-9AC0-DD27-7F1C-410A6F91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405" y="5289324"/>
            <a:ext cx="3639185" cy="614335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                   VISUALISATION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Initial Truss Plot, Force Distribution, Displacement Plot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B5D255BA-D3AC-8EB8-6DFC-AB5DD303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041" y="6137211"/>
            <a:ext cx="2713355" cy="69469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      STORING RESULTS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Displacements, Member forces, Stresses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5A6574-1FD7-D5ED-609F-E7B176C73080}"/>
              </a:ext>
            </a:extLst>
          </p:cNvPr>
          <p:cNvSpPr/>
          <p:nvPr/>
        </p:nvSpPr>
        <p:spPr>
          <a:xfrm>
            <a:off x="4468305" y="352351"/>
            <a:ext cx="230392" cy="302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604C005-990C-1BAA-BC0B-FDF573947FDC}"/>
              </a:ext>
            </a:extLst>
          </p:cNvPr>
          <p:cNvSpPr/>
          <p:nvPr/>
        </p:nvSpPr>
        <p:spPr>
          <a:xfrm>
            <a:off x="4476599" y="1252934"/>
            <a:ext cx="217950" cy="2393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9A0A25E-AC3C-59CA-9D10-1E1158708748}"/>
              </a:ext>
            </a:extLst>
          </p:cNvPr>
          <p:cNvSpPr/>
          <p:nvPr/>
        </p:nvSpPr>
        <p:spPr>
          <a:xfrm>
            <a:off x="4476598" y="2144405"/>
            <a:ext cx="208519" cy="2550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D0584BB-E687-1324-4C5B-529120404C99}"/>
              </a:ext>
            </a:extLst>
          </p:cNvPr>
          <p:cNvSpPr/>
          <p:nvPr/>
        </p:nvSpPr>
        <p:spPr>
          <a:xfrm>
            <a:off x="4457130" y="2707045"/>
            <a:ext cx="224465" cy="2442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6BDB90B-BFBC-822B-24A5-865E74640033}"/>
              </a:ext>
            </a:extLst>
          </p:cNvPr>
          <p:cNvSpPr/>
          <p:nvPr/>
        </p:nvSpPr>
        <p:spPr>
          <a:xfrm>
            <a:off x="4476598" y="3630408"/>
            <a:ext cx="208519" cy="23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B6925D5-3F98-EC68-1AD8-F14150F6D37E}"/>
              </a:ext>
            </a:extLst>
          </p:cNvPr>
          <p:cNvSpPr/>
          <p:nvPr/>
        </p:nvSpPr>
        <p:spPr>
          <a:xfrm>
            <a:off x="4457130" y="4195935"/>
            <a:ext cx="224465" cy="2396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3F578AA-4041-B75D-6E0D-8AB420928D6D}"/>
              </a:ext>
            </a:extLst>
          </p:cNvPr>
          <p:cNvSpPr/>
          <p:nvPr/>
        </p:nvSpPr>
        <p:spPr>
          <a:xfrm>
            <a:off x="4458875" y="5897544"/>
            <a:ext cx="224464" cy="2396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122D603-215A-37D2-5002-D59914E1B4B0}"/>
              </a:ext>
            </a:extLst>
          </p:cNvPr>
          <p:cNvSpPr/>
          <p:nvPr/>
        </p:nvSpPr>
        <p:spPr>
          <a:xfrm>
            <a:off x="4474233" y="5062831"/>
            <a:ext cx="224464" cy="2396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7789BB6-D00C-FD28-AE9C-632ABEF6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" y="32808"/>
            <a:ext cx="2904840" cy="622535"/>
          </a:xfrm>
        </p:spPr>
        <p:txBody>
          <a:bodyPr>
            <a:normAutofit fontScale="90000"/>
          </a:bodyPr>
          <a:lstStyle/>
          <a:p>
            <a:r>
              <a:rPr lang="en-IN" dirty="0"/>
              <a:t>WORKFLOW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06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523612"/>
            <a:ext cx="5937755" cy="1188720"/>
          </a:xfrm>
        </p:spPr>
        <p:txBody>
          <a:bodyPr/>
          <a:lstStyle/>
          <a:p>
            <a:r>
              <a:t>Python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215299"/>
            <a:ext cx="5937755" cy="35247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NumPy: matrix computation</a:t>
            </a:r>
          </a:p>
          <a:p>
            <a:pPr>
              <a:lnSpc>
                <a:spcPct val="150000"/>
              </a:lnSpc>
            </a:pPr>
            <a:r>
              <a:rPr dirty="0"/>
              <a:t>Pandas: Excel data handling</a:t>
            </a:r>
          </a:p>
          <a:p>
            <a:pPr>
              <a:lnSpc>
                <a:spcPct val="150000"/>
              </a:lnSpc>
            </a:pPr>
            <a:r>
              <a:rPr dirty="0"/>
              <a:t>Matplotlib: plotting</a:t>
            </a:r>
          </a:p>
          <a:p>
            <a:pPr>
              <a:lnSpc>
                <a:spcPct val="150000"/>
              </a:lnSpc>
            </a:pPr>
            <a:r>
              <a:rPr dirty="0" err="1"/>
              <a:t>Openpyxl</a:t>
            </a:r>
            <a:r>
              <a:rPr dirty="0"/>
              <a:t>: Excel </a:t>
            </a:r>
            <a:r>
              <a:rPr lang="en-IN" dirty="0"/>
              <a:t>read/</a:t>
            </a:r>
            <a:r>
              <a:rPr dirty="0"/>
              <a:t>write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198590"/>
            <a:ext cx="5937755" cy="1188720"/>
          </a:xfrm>
        </p:spPr>
        <p:txBody>
          <a:bodyPr/>
          <a:lstStyle/>
          <a:p>
            <a:r>
              <a:rPr dirty="0"/>
              <a:t>Methodology –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56" y="1878008"/>
            <a:ext cx="5937755" cy="3101983"/>
          </a:xfrm>
        </p:spPr>
        <p:txBody>
          <a:bodyPr/>
          <a:lstStyle/>
          <a:p>
            <a:r>
              <a:rPr dirty="0"/>
              <a:t>Imported using pandas</a:t>
            </a:r>
            <a:endParaRPr lang="en-IN" dirty="0"/>
          </a:p>
          <a:p>
            <a:r>
              <a:rPr lang="en-IN" dirty="0"/>
              <a:t>Dataset for structural details </a:t>
            </a:r>
            <a:endParaRPr dirty="0"/>
          </a:p>
          <a:p>
            <a:r>
              <a:rPr dirty="0"/>
              <a:t>Includes nodes, elements, supports, loads</a:t>
            </a:r>
          </a:p>
          <a:p>
            <a:r>
              <a:rPr dirty="0"/>
              <a:t>Properties: Area, E-modulus, node coords, connectivity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B0167-A3E9-441A-BA97-5BB7BC329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8" y="3550876"/>
            <a:ext cx="4382620" cy="2858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A8D62-A938-A78E-95A3-7A0D66A23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34" y="3557697"/>
            <a:ext cx="4507166" cy="2928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936F2-68EF-A335-7A60-646C8F0E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8E6B-2348-5CC0-24BA-1D761946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198590"/>
            <a:ext cx="5937755" cy="1188720"/>
          </a:xfrm>
        </p:spPr>
        <p:txBody>
          <a:bodyPr/>
          <a:lstStyle/>
          <a:p>
            <a:r>
              <a:rPr dirty="0"/>
              <a:t>Methodology – Data Extraction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633D9-A760-3473-FDE0-6950EEB8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32" y="5103540"/>
            <a:ext cx="4194748" cy="1555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2527CA-7787-5A23-098A-1F5543C0E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21" y="1559448"/>
            <a:ext cx="5993479" cy="32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3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370332"/>
            <a:ext cx="5937755" cy="1188720"/>
          </a:xfrm>
        </p:spPr>
        <p:txBody>
          <a:bodyPr/>
          <a:lstStyle/>
          <a:p>
            <a:r>
              <a:t>Methodology – Stiffness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218" y="1878008"/>
            <a:ext cx="5937755" cy="1694751"/>
          </a:xfrm>
        </p:spPr>
        <p:txBody>
          <a:bodyPr/>
          <a:lstStyle/>
          <a:p>
            <a:r>
              <a:rPr dirty="0"/>
              <a:t>4×4 local stiffness matrix per member</a:t>
            </a:r>
          </a:p>
          <a:p>
            <a:r>
              <a:rPr dirty="0"/>
              <a:t>Direction cosines used for global transformation</a:t>
            </a:r>
          </a:p>
          <a:p>
            <a:r>
              <a:rPr dirty="0"/>
              <a:t>Assembled into global matrix using NumPy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D9CDB-F697-1211-30A9-68A13D1E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807" y="3572759"/>
            <a:ext cx="4424385" cy="1998482"/>
          </a:xfrm>
          <a:prstGeom prst="rect">
            <a:avLst/>
          </a:prstGeom>
        </p:spPr>
      </p:pic>
      <p:pic>
        <p:nvPicPr>
          <p:cNvPr id="1026" name="Picture 2" descr="A-1 Stiffness matrix of truss element">
            <a:extLst>
              <a:ext uri="{FF2B5EF4-FFF2-40B4-BE49-F238E27FC236}">
                <a16:creationId xmlns:a16="http://schemas.microsoft.com/office/drawing/2014/main" id="{61591578-AE95-A208-1F22-9DC7B61D5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7" t="58700" r="35618" b="27777"/>
          <a:stretch/>
        </p:blipFill>
        <p:spPr bwMode="auto">
          <a:xfrm>
            <a:off x="4077093" y="5890432"/>
            <a:ext cx="989812" cy="69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633340"/>
            <a:ext cx="5937755" cy="1188720"/>
          </a:xfrm>
        </p:spPr>
        <p:txBody>
          <a:bodyPr/>
          <a:lstStyle/>
          <a:p>
            <a:r>
              <a:t>Displacement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122" y="2336387"/>
            <a:ext cx="5937755" cy="3101983"/>
          </a:xfrm>
        </p:spPr>
        <p:txBody>
          <a:bodyPr/>
          <a:lstStyle/>
          <a:p>
            <a:r>
              <a:rPr dirty="0"/>
              <a:t>System: [K]{U} = {F}</a:t>
            </a:r>
          </a:p>
          <a:p>
            <a:r>
              <a:rPr dirty="0"/>
              <a:t>Solved with </a:t>
            </a:r>
            <a:r>
              <a:rPr dirty="0" err="1"/>
              <a:t>numpy.linalg.solve</a:t>
            </a:r>
            <a:r>
              <a:rPr dirty="0"/>
              <a:t>()</a:t>
            </a:r>
          </a:p>
          <a:p>
            <a:r>
              <a:rPr dirty="0"/>
              <a:t>Boundary conditions applied before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088ED-F098-14D6-4398-9CB3EF79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88" y="3696767"/>
            <a:ext cx="5803423" cy="2671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523612"/>
            <a:ext cx="5937755" cy="1188720"/>
          </a:xfrm>
        </p:spPr>
        <p:txBody>
          <a:bodyPr/>
          <a:lstStyle/>
          <a:p>
            <a:r>
              <a:t>Forces &amp; Stresses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011234"/>
            <a:ext cx="5937755" cy="3101983"/>
          </a:xfrm>
        </p:spPr>
        <p:txBody>
          <a:bodyPr/>
          <a:lstStyle/>
          <a:p>
            <a:r>
              <a:rPr dirty="0"/>
              <a:t>Axial force: F = (EA/L) * delta</a:t>
            </a:r>
          </a:p>
          <a:p>
            <a:r>
              <a:rPr dirty="0"/>
              <a:t>Stress: σ = F/A</a:t>
            </a:r>
          </a:p>
          <a:p>
            <a:r>
              <a:rPr dirty="0"/>
              <a:t>Compared to allowable stress for 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8187C-AAF9-2DE6-122A-8ADCE9C7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12" y="3428999"/>
            <a:ext cx="6677957" cy="2791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206</TotalTime>
  <Words>338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Gill Sans MT</vt:lpstr>
      <vt:lpstr>Parcel</vt:lpstr>
      <vt:lpstr>2D Truss Analysis using Finite Element Method (FEM) in Python</vt:lpstr>
      <vt:lpstr>Introduction</vt:lpstr>
      <vt:lpstr>WORKFLOW</vt:lpstr>
      <vt:lpstr>Python Libraries Used</vt:lpstr>
      <vt:lpstr>Methodology – Data Extraction</vt:lpstr>
      <vt:lpstr>Methodology – Data Extraction</vt:lpstr>
      <vt:lpstr>Methodology – Stiffness Matrix</vt:lpstr>
      <vt:lpstr>Displacement Calculation</vt:lpstr>
      <vt:lpstr>Forces &amp; Stresses</vt:lpstr>
      <vt:lpstr>Visualization</vt:lpstr>
      <vt:lpstr>PowerPoint Presentation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Tiwari</cp:lastModifiedBy>
  <cp:revision>9</cp:revision>
  <dcterms:created xsi:type="dcterms:W3CDTF">2013-01-27T09:14:16Z</dcterms:created>
  <dcterms:modified xsi:type="dcterms:W3CDTF">2025-05-07T09:49:17Z</dcterms:modified>
  <cp:category/>
</cp:coreProperties>
</file>