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Mental Fitness Tracker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Summary of Model Performance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MSE: 0.5768675399745626</a:t>
            </a:r>
          </a:p>
          <a:p>
            <a:r>
              <a:t>RMSE: 0.7595179655377235</a:t>
            </a:r>
          </a:p>
          <a:p>
            <a:r>
              <a:t>R2 Score: 0.33581211672302613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MSE: 0.0006444904533102484</a:t>
            </a:r>
          </a:p>
          <a:p>
            <a:r>
              <a:t>RMSE: 0.025386816525713667</a:t>
            </a:r>
          </a:p>
          <a:p>
            <a:r>
              <a:t>R2 Score: 0.9992579531342755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MSE: 0.5792230513592006</a:t>
            </a:r>
          </a:p>
          <a:p>
            <a:r>
              <a:t>RMSE: 0.7610670478737078</a:t>
            </a:r>
          </a:p>
          <a:p>
            <a:r>
              <a:t>R2 Score: 0.3513086903663698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MSE: 0.003763573075902462</a:t>
            </a:r>
          </a:p>
          <a:p>
            <a:r>
              <a:t>RMSE: 0.061347967170090174</a:t>
            </a:r>
          </a:p>
          <a:p>
            <a:r>
              <a:t>R2 Score: 0.995785048364736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