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63D5-6816-400D-86AA-2F42EAAD7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A20F8-B75E-47C3-AA94-87BF994BD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EC3C8-380E-4C55-B9A2-083351AE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02E0-B7A5-4654-BFF1-FA7DE041287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2B68-430C-47D2-80A3-3230D86F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4381-F868-4103-8524-BAB5FD82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AC2A-407F-429D-92C1-4EB9C32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CBA9-A9CC-48A2-8BCE-ADFF7ACA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5FCCA-473E-4A20-BD01-5FE365DF4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CD8E7-F96E-4ADF-9B97-80FE4F46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02E0-B7A5-4654-BFF1-FA7DE041287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8168D-A192-4678-86B8-CA2579C6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1DDBD-97D6-4622-B423-6FA7357D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AC2A-407F-429D-92C1-4EB9C32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29931-4EBE-4774-887C-9F98C432B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3DED3-1418-45DD-8C01-CB5DCB6C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5B17A-1E47-41D6-A9A3-4BE0609F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02E0-B7A5-4654-BFF1-FA7DE041287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F502-C246-4479-AFF2-EB139889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F175-FD78-4D41-BAB7-680585AB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AC2A-407F-429D-92C1-4EB9C32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8B94-BEC0-4D48-B2B0-64BE7B88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075C-05DA-4177-A142-02DB38DD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F3E2-5560-44AC-A2AC-F5D4F73B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02E0-B7A5-4654-BFF1-FA7DE041287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AC1DD-BA52-429A-A289-9CF28B93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EE3F3-FFA7-4692-BD3D-B801D9B9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AC2A-407F-429D-92C1-4EB9C32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3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26AC-559C-4DF4-9205-245E566F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64449-7A57-4C99-BF47-359D5880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56FB-C0E4-49D6-8703-7002E9A3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02E0-B7A5-4654-BFF1-FA7DE041287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FB42-A44B-4C44-9D8C-886CAE3B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79BDC-FA3A-4A83-830C-7BA73D47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AC2A-407F-429D-92C1-4EB9C32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8397-92A9-4D5B-99CE-435D4568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E7DC-05B7-4166-BB48-6B9F7BAC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703A6-04A4-4226-AE62-C90BF94CF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AC4D-ABBA-4532-A25B-0D69AB2F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02E0-B7A5-4654-BFF1-FA7DE041287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D235C-BCB4-41F0-961E-F5A18761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BC025-D032-48B1-A90A-A394F1BF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AC2A-407F-429D-92C1-4EB9C32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5083-ACAF-4EEF-A9F1-F68EEB4E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CD528-ADAB-4D57-B291-A1452B06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7386E-588D-413B-9C84-FDAA50274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54537-80FC-407C-9291-6492F7B64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49873-D39B-480D-8189-D3AC8FAE6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EA27B-E713-40F8-880F-F51CCE38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02E0-B7A5-4654-BFF1-FA7DE041287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ABA99-55AE-4D04-A2B8-DD2C3002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26A8E-BCB9-44B6-9395-CF64E7D5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AC2A-407F-429D-92C1-4EB9C32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7779-6EAE-4EE3-AEF7-43368878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DCEF1-6D5B-4D76-B710-0FF0539C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02E0-B7A5-4654-BFF1-FA7DE041287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7961F-95D4-4EDA-9C3B-75B2E3B3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D927C-CE33-4B6B-A31B-4D97C477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AC2A-407F-429D-92C1-4EB9C32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AB756-E249-424B-B095-453451B1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02E0-B7A5-4654-BFF1-FA7DE041287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806E1-CD69-4124-B2D4-7F163FBD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BDAA2-9748-46EC-AC44-F24FF4C1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AC2A-407F-429D-92C1-4EB9C32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8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9527-2EFA-4B86-BF0D-F9E72ACB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47E8-8220-448F-9D08-769FA55C0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0A616-4BB0-4CE6-BAF1-EE387DD79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6AE41-76B1-45C7-AA31-D226468E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02E0-B7A5-4654-BFF1-FA7DE041287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B8E0B-17F4-44C8-9875-FC422630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9C8F-6B9B-49B0-925C-55CF53FE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AC2A-407F-429D-92C1-4EB9C32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7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9F3E-BC5D-44AB-A323-7A7DF11E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515E8-B7D9-4E83-B9AD-84D016F3B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9BC5F-5686-40A9-ADA2-5A772F638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07C6A-2CB5-41D2-9825-B23B913E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02E0-B7A5-4654-BFF1-FA7DE041287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7FD18-B4A0-429E-91BD-4FD608B6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CF492-3812-48A7-A1B2-F5EED65A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AC2A-407F-429D-92C1-4EB9C32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publicdomainpictures.net/en/view-image.php?image=305024&amp;picture=water-spray-rainbow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6AC19-2AEE-4E6B-8612-0B1856E9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5E95-B0D9-4627-B56F-6A65A464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C8BA-CD52-4725-99AC-8177EC44C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02E0-B7A5-4654-BFF1-FA7DE041287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9BAD-52DC-4CEA-879B-87760CB6D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975C1-E095-42B5-BC2E-803BC60F1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AC2A-407F-429D-92C1-4EB9C32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05024&amp;picture=water-spray-rainbo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www.publicdomainpictures.net/en/view-image.php?image=305024&amp;picture=water-spray-rainbow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05024&amp;picture=water-spray-rainbo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05024&amp;picture=water-spray-rainbo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05024&amp;picture=water-spray-rainbo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05024&amp;picture=water-spray-rainbo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277CB0-9406-4811-98E0-1503BCCB42CF}"/>
              </a:ext>
            </a:extLst>
          </p:cNvPr>
          <p:cNvSpPr/>
          <p:nvPr/>
        </p:nvSpPr>
        <p:spPr>
          <a:xfrm>
            <a:off x="1412240" y="1727200"/>
            <a:ext cx="9509760" cy="275336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72699-8ED3-4E13-A802-36CE83CC2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985962"/>
            <a:ext cx="9245600" cy="252507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WELCOME</a:t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</a:b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TO MY PRESENTATION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099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77732B-9B2B-41BE-9EBF-81EAD0F1C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90" y="574040"/>
            <a:ext cx="1114810" cy="140519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254000" dist="190500" dir="2700000" sy="90000" algn="b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B8CB3A-8224-4DFF-854C-409A78556D13}"/>
              </a:ext>
            </a:extLst>
          </p:cNvPr>
          <p:cNvSpPr/>
          <p:nvPr/>
        </p:nvSpPr>
        <p:spPr>
          <a:xfrm>
            <a:off x="2936240" y="3429000"/>
            <a:ext cx="7640320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MD.ABUL BASAR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       Mobile:01875576476</a:t>
            </a: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           Email:mdabulbasarbasar025@gmail.com</a:t>
            </a:r>
          </a:p>
          <a:p>
            <a:r>
              <a:rPr lang="en-US" sz="2800" b="1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     Patuakhali , Narsingdi</a:t>
            </a:r>
          </a:p>
          <a:p>
            <a:pPr algn="ctr"/>
            <a:endParaRPr lang="en-US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aphic 8" descr="Telephone">
            <a:extLst>
              <a:ext uri="{FF2B5EF4-FFF2-40B4-BE49-F238E27FC236}">
                <a16:creationId xmlns:a16="http://schemas.microsoft.com/office/drawing/2014/main" id="{744F0D4D-FF10-461F-9507-BA98E24CB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9920" y="4198620"/>
            <a:ext cx="281940" cy="281940"/>
          </a:xfrm>
          <a:prstGeom prst="rect">
            <a:avLst/>
          </a:prstGeom>
        </p:spPr>
      </p:pic>
      <p:pic>
        <p:nvPicPr>
          <p:cNvPr id="11" name="Graphic 10" descr="Open envelope">
            <a:extLst>
              <a:ext uri="{FF2B5EF4-FFF2-40B4-BE49-F238E27FC236}">
                <a16:creationId xmlns:a16="http://schemas.microsoft.com/office/drawing/2014/main" id="{271BF9A4-23AB-4E38-AEAD-FEDC93EA1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9920" y="4480560"/>
            <a:ext cx="281940" cy="281940"/>
          </a:xfrm>
          <a:prstGeom prst="rect">
            <a:avLst/>
          </a:prstGeom>
        </p:spPr>
      </p:pic>
      <p:pic>
        <p:nvPicPr>
          <p:cNvPr id="13" name="Graphic 12" descr="Marker">
            <a:extLst>
              <a:ext uri="{FF2B5EF4-FFF2-40B4-BE49-F238E27FC236}">
                <a16:creationId xmlns:a16="http://schemas.microsoft.com/office/drawing/2014/main" id="{BE9BA721-AA73-4747-BCAD-255BFBCC35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16730" y="4838700"/>
            <a:ext cx="462280" cy="4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7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F9437959-25EA-4D64-B9EE-5D6000315471}"/>
              </a:ext>
            </a:extLst>
          </p:cNvPr>
          <p:cNvSpPr/>
          <p:nvPr/>
        </p:nvSpPr>
        <p:spPr>
          <a:xfrm>
            <a:off x="3685540" y="3277911"/>
            <a:ext cx="5303520" cy="721360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3BA9E0FA-F34C-4601-BB5A-7C570547B117}"/>
              </a:ext>
            </a:extLst>
          </p:cNvPr>
          <p:cNvSpPr/>
          <p:nvPr/>
        </p:nvSpPr>
        <p:spPr>
          <a:xfrm>
            <a:off x="4050030" y="711835"/>
            <a:ext cx="5303520" cy="721360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7720-B05A-4769-AFC5-5ADA5709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853440"/>
            <a:ext cx="11059160" cy="515112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kern="1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OBJECTIVE:</a:t>
            </a:r>
          </a:p>
          <a:p>
            <a:pPr algn="ctr"/>
            <a:endParaRPr lang="en-US" sz="3200" b="1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Seeking innovation and challenging career in a growing organization which gives me an opportunity to utilize my skills &amp; knowledge and provides me an opportunity for career growth.</a:t>
            </a:r>
          </a:p>
          <a:p>
            <a:pPr algn="ctr"/>
            <a:endParaRPr lang="en-US" sz="2000" b="1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ctr"/>
            <a:r>
              <a:rPr lang="en-US" sz="3600" u="sng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Academic Profile:</a:t>
            </a:r>
            <a:endParaRPr lang="en-US" sz="36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sz="2000" b="1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Starting B.SC.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Engg</a:t>
            </a:r>
            <a:r>
              <a:rPr lang="en-US" sz="2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 in Computer science And Engineering From 2022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University:</a:t>
            </a:r>
            <a:r>
              <a:rPr lang="en-US" sz="2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Patuakhali science And Technology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Intermediate HSC from Narsingdi Govt. College in 2021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Secondary from Goyespur P.L. High School in 2019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14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8FDDF1-4564-47FF-BCFA-CC73F65E472B}"/>
              </a:ext>
            </a:extLst>
          </p:cNvPr>
          <p:cNvSpPr/>
          <p:nvPr/>
        </p:nvSpPr>
        <p:spPr>
          <a:xfrm>
            <a:off x="3077493" y="108157"/>
            <a:ext cx="6449961" cy="1111046"/>
          </a:xfrm>
          <a:prstGeom prst="roundRect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FCC0-13F0-47CC-96DD-BFFE050D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6" y="265471"/>
            <a:ext cx="11353800" cy="5624052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Personal Information: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       </a:t>
            </a:r>
            <a:r>
              <a:rPr lang="en-US" sz="28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Father’s Name  :</a:t>
            </a:r>
            <a:r>
              <a:rPr lang="en-US" sz="2800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Tajul Islam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     Mother’s Name :</a:t>
            </a:r>
            <a:r>
              <a:rPr lang="en-US" sz="2800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Karima Begum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Gender             :</a:t>
            </a:r>
            <a:r>
              <a:rPr lang="en-US" sz="2800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Male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Marital Status   :</a:t>
            </a:r>
            <a:r>
              <a:rPr lang="en-US" sz="2800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Unmarried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  Nationality        :</a:t>
            </a:r>
            <a:r>
              <a:rPr lang="en-US" sz="2800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Bangladeshi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     Hobbies            :</a:t>
            </a:r>
            <a:r>
              <a:rPr lang="en-US" sz="2800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Reading Books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              Adress              :</a:t>
            </a:r>
            <a:r>
              <a:rPr lang="en-US" sz="2800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Palash, Narsingdi, Dhaka</a:t>
            </a:r>
          </a:p>
          <a:p>
            <a:pPr algn="ctr"/>
            <a:endParaRPr lang="en-US" sz="4000" b="1" u="sng" dirty="0">
              <a:solidFill>
                <a:srgbClr val="000000"/>
              </a:solidFill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ctr"/>
            <a:endParaRPr lang="en-US" sz="40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97C80A-52BB-495C-A28A-4AEC99BC7B5E}"/>
              </a:ext>
            </a:extLst>
          </p:cNvPr>
          <p:cNvSpPr/>
          <p:nvPr/>
        </p:nvSpPr>
        <p:spPr>
          <a:xfrm>
            <a:off x="3436373" y="2784942"/>
            <a:ext cx="265472" cy="265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4106C4-063C-4D3A-A92B-B3498DDEBECB}"/>
              </a:ext>
            </a:extLst>
          </p:cNvPr>
          <p:cNvSpPr/>
          <p:nvPr/>
        </p:nvSpPr>
        <p:spPr>
          <a:xfrm>
            <a:off x="3421625" y="3288891"/>
            <a:ext cx="294968" cy="265471"/>
          </a:xfrm>
          <a:prstGeom prst="ellipse">
            <a:avLst/>
          </a:prstGeom>
          <a:solidFill>
            <a:srgbClr val="9CE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AD5BA0-5D5A-4A4A-AF99-0250744F2168}"/>
              </a:ext>
            </a:extLst>
          </p:cNvPr>
          <p:cNvSpPr/>
          <p:nvPr/>
        </p:nvSpPr>
        <p:spPr>
          <a:xfrm>
            <a:off x="3436373" y="3893561"/>
            <a:ext cx="294968" cy="265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553259-EDBD-40FC-8967-FBB949ED47EB}"/>
              </a:ext>
            </a:extLst>
          </p:cNvPr>
          <p:cNvSpPr/>
          <p:nvPr/>
        </p:nvSpPr>
        <p:spPr>
          <a:xfrm>
            <a:off x="3436373" y="4454005"/>
            <a:ext cx="294968" cy="26547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07C601-E293-4A15-A97D-C307331E5EF2}"/>
              </a:ext>
            </a:extLst>
          </p:cNvPr>
          <p:cNvSpPr/>
          <p:nvPr/>
        </p:nvSpPr>
        <p:spPr>
          <a:xfrm>
            <a:off x="3436373" y="5014449"/>
            <a:ext cx="294968" cy="2654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D3BEF3-1B35-4452-9D95-0E7EF02CC5C0}"/>
              </a:ext>
            </a:extLst>
          </p:cNvPr>
          <p:cNvSpPr/>
          <p:nvPr/>
        </p:nvSpPr>
        <p:spPr>
          <a:xfrm>
            <a:off x="3451121" y="2224500"/>
            <a:ext cx="265472" cy="2654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E4AE76-CA61-407C-B4DD-E97B7ECEE325}"/>
              </a:ext>
            </a:extLst>
          </p:cNvPr>
          <p:cNvSpPr/>
          <p:nvPr/>
        </p:nvSpPr>
        <p:spPr>
          <a:xfrm>
            <a:off x="3451121" y="1718179"/>
            <a:ext cx="265472" cy="265469"/>
          </a:xfrm>
          <a:prstGeom prst="ellipse">
            <a:avLst/>
          </a:prstGeom>
          <a:solidFill>
            <a:srgbClr val="9CE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511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2E60-9AF1-4D26-8532-C25E2CC7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-1"/>
            <a:ext cx="10515600" cy="6272981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9CE72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SKILLS</a:t>
            </a:r>
          </a:p>
          <a:p>
            <a:pPr algn="ctr"/>
            <a:endParaRPr lang="en-US" sz="4400" b="1" dirty="0">
              <a:solidFill>
                <a:srgbClr val="9CE721"/>
              </a:solidFill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600" dirty="0">
                <a:solidFill>
                  <a:schemeClr val="accent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Programming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600" dirty="0">
                <a:solidFill>
                  <a:schemeClr val="accent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   Adobe Photoshop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600" dirty="0">
                <a:solidFill>
                  <a:schemeClr val="accent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MS Excel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</a:t>
            </a:r>
            <a:r>
              <a:rPr lang="en-US" sz="3600" dirty="0">
                <a:solidFill>
                  <a:schemeClr val="accent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MS WORD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600" dirty="0">
                <a:solidFill>
                  <a:schemeClr val="accent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AutoCAD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600" dirty="0">
                <a:solidFill>
                  <a:schemeClr val="accent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Ms Power Point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600" dirty="0">
                <a:solidFill>
                  <a:schemeClr val="accent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          Scratch programming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-US" sz="3600" dirty="0">
                <a:solidFill>
                  <a:schemeClr val="accent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Ms Visio </a:t>
            </a:r>
          </a:p>
          <a:p>
            <a:pPr algn="ctr"/>
            <a:endParaRPr lang="en-US" sz="4400" b="1" dirty="0">
              <a:solidFill>
                <a:srgbClr val="9CE72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0E962-AB18-4C99-BB37-E3A13906A750}"/>
              </a:ext>
            </a:extLst>
          </p:cNvPr>
          <p:cNvSpPr/>
          <p:nvPr/>
        </p:nvSpPr>
        <p:spPr>
          <a:xfrm>
            <a:off x="1514168" y="599768"/>
            <a:ext cx="9851922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9F5C87-7CA1-4802-AC7B-03DFC037EF1F}"/>
              </a:ext>
            </a:extLst>
          </p:cNvPr>
          <p:cNvSpPr/>
          <p:nvPr/>
        </p:nvSpPr>
        <p:spPr>
          <a:xfrm>
            <a:off x="4345859" y="2746269"/>
            <a:ext cx="235974" cy="2458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CA747C-196A-442D-A198-035BC7807DF8}"/>
              </a:ext>
            </a:extLst>
          </p:cNvPr>
          <p:cNvSpPr/>
          <p:nvPr/>
        </p:nvSpPr>
        <p:spPr>
          <a:xfrm>
            <a:off x="4345859" y="2126225"/>
            <a:ext cx="235974" cy="2458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EFFFE4-5A88-4F67-A93B-0ECF27005728}"/>
              </a:ext>
            </a:extLst>
          </p:cNvPr>
          <p:cNvSpPr/>
          <p:nvPr/>
        </p:nvSpPr>
        <p:spPr>
          <a:xfrm>
            <a:off x="4345859" y="1499416"/>
            <a:ext cx="235974" cy="24580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2152BB-6715-4395-B79E-B651B1AE2CDA}"/>
              </a:ext>
            </a:extLst>
          </p:cNvPr>
          <p:cNvSpPr/>
          <p:nvPr/>
        </p:nvSpPr>
        <p:spPr>
          <a:xfrm>
            <a:off x="4345859" y="4481667"/>
            <a:ext cx="235974" cy="2458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7323C-5AA0-4443-A6C0-17183E3903EF}"/>
              </a:ext>
            </a:extLst>
          </p:cNvPr>
          <p:cNvSpPr/>
          <p:nvPr/>
        </p:nvSpPr>
        <p:spPr>
          <a:xfrm>
            <a:off x="4345859" y="3921839"/>
            <a:ext cx="235974" cy="2458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C2D7D8-8612-4193-892D-160B1BFA3DD3}"/>
              </a:ext>
            </a:extLst>
          </p:cNvPr>
          <p:cNvSpPr/>
          <p:nvPr/>
        </p:nvSpPr>
        <p:spPr>
          <a:xfrm>
            <a:off x="4345859" y="3306097"/>
            <a:ext cx="235974" cy="2458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A5C68E-4E82-4681-BF92-ED9618B41234}"/>
              </a:ext>
            </a:extLst>
          </p:cNvPr>
          <p:cNvSpPr/>
          <p:nvPr/>
        </p:nvSpPr>
        <p:spPr>
          <a:xfrm>
            <a:off x="4345859" y="5615145"/>
            <a:ext cx="235974" cy="2458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4D4A7E-25FB-43EE-B3AC-62F7A6D73B23}"/>
              </a:ext>
            </a:extLst>
          </p:cNvPr>
          <p:cNvSpPr/>
          <p:nvPr/>
        </p:nvSpPr>
        <p:spPr>
          <a:xfrm>
            <a:off x="4345859" y="5041495"/>
            <a:ext cx="235974" cy="245806"/>
          </a:xfrm>
          <a:prstGeom prst="roundRect">
            <a:avLst/>
          </a:prstGeom>
          <a:solidFill>
            <a:srgbClr val="9CE72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45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AA4E-AE50-4825-830C-EA8B36DD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03"/>
            <a:ext cx="10515600" cy="5931157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LANGUAGE</a:t>
            </a:r>
          </a:p>
          <a:p>
            <a:pPr marL="0" indent="0" algn="ctr">
              <a:buNone/>
            </a:pP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sz="4400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Vrinda" panose="020B0502040204020203" pitchFamily="34" charset="0"/>
              </a:rPr>
              <a:t>      English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sz="4400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Vrinda" panose="020B0502040204020203" pitchFamily="34" charset="0"/>
              </a:rPr>
              <a:t>      Bangla</a:t>
            </a:r>
            <a:endParaRPr lang="en-US" sz="4400" dirty="0">
              <a:solidFill>
                <a:srgbClr val="7030A0"/>
              </a:solidFill>
              <a:latin typeface="Algerian" panose="04020705040A02060702" pitchFamily="82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sz="4400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Vrinda" panose="020B0502040204020203" pitchFamily="34" charset="0"/>
              </a:rPr>
              <a:t>Hindi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None/>
            </a:pPr>
            <a:r>
              <a:rPr lang="en-US" sz="4400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Vrinda" panose="020B0502040204020203" pitchFamily="34" charset="0"/>
              </a:rPr>
              <a:t>    Arabic</a:t>
            </a:r>
          </a:p>
          <a:p>
            <a:pPr marL="0" indent="0" algn="ctr">
              <a:buNone/>
            </a:pP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C1CB66-C76E-4B5C-B371-087A3223DE2A}"/>
              </a:ext>
            </a:extLst>
          </p:cNvPr>
          <p:cNvSpPr/>
          <p:nvPr/>
        </p:nvSpPr>
        <p:spPr>
          <a:xfrm>
            <a:off x="1433015" y="832513"/>
            <a:ext cx="8993875" cy="122830"/>
          </a:xfrm>
          <a:prstGeom prst="rect">
            <a:avLst/>
          </a:prstGeom>
          <a:solidFill>
            <a:srgbClr val="9CE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481C039-D601-4D77-8CE7-C45F848C6E39}"/>
              </a:ext>
            </a:extLst>
          </p:cNvPr>
          <p:cNvSpPr/>
          <p:nvPr/>
        </p:nvSpPr>
        <p:spPr>
          <a:xfrm>
            <a:off x="4621160" y="1763197"/>
            <a:ext cx="373626" cy="245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1C4B943-A752-48B3-BA69-66967A6E7B02}"/>
              </a:ext>
            </a:extLst>
          </p:cNvPr>
          <p:cNvSpPr/>
          <p:nvPr/>
        </p:nvSpPr>
        <p:spPr>
          <a:xfrm>
            <a:off x="4635909" y="2441136"/>
            <a:ext cx="373626" cy="245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0E6860-0D7E-481E-BB13-EA8C315C1511}"/>
              </a:ext>
            </a:extLst>
          </p:cNvPr>
          <p:cNvSpPr/>
          <p:nvPr/>
        </p:nvSpPr>
        <p:spPr>
          <a:xfrm>
            <a:off x="4635909" y="3183890"/>
            <a:ext cx="373626" cy="245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CD8042-B46B-4E71-BDE3-8F5E1CB101CE}"/>
              </a:ext>
            </a:extLst>
          </p:cNvPr>
          <p:cNvSpPr/>
          <p:nvPr/>
        </p:nvSpPr>
        <p:spPr>
          <a:xfrm>
            <a:off x="4635909" y="3899327"/>
            <a:ext cx="373626" cy="245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1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65735FDD-7478-4E0B-AB1C-3EDD86BB5E11}"/>
              </a:ext>
            </a:extLst>
          </p:cNvPr>
          <p:cNvSpPr/>
          <p:nvPr/>
        </p:nvSpPr>
        <p:spPr>
          <a:xfrm>
            <a:off x="1150374" y="3222167"/>
            <a:ext cx="9891251" cy="717701"/>
          </a:xfrm>
          <a:prstGeom prst="parallelogram">
            <a:avLst>
              <a:gd name="adj" fmla="val 4258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96FB061-1D05-4439-98A9-59C5E7A043A0}"/>
              </a:ext>
            </a:extLst>
          </p:cNvPr>
          <p:cNvSpPr/>
          <p:nvPr/>
        </p:nvSpPr>
        <p:spPr>
          <a:xfrm>
            <a:off x="2050026" y="509082"/>
            <a:ext cx="8091948" cy="775816"/>
          </a:xfrm>
          <a:prstGeom prst="parallelogram">
            <a:avLst>
              <a:gd name="adj" fmla="val 4258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4A66-3CA8-4FF8-9A15-07E660CB6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4" y="660501"/>
            <a:ext cx="11798709" cy="61974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EXTRACURRICULAR ACTIVITIES</a:t>
            </a:r>
          </a:p>
          <a:p>
            <a:pPr marL="0" indent="0" algn="ctr">
              <a:buNone/>
            </a:pPr>
            <a:endParaRPr lang="en-US" sz="3200" b="1" dirty="0">
              <a:solidFill>
                <a:schemeClr val="accent4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</a:endParaRP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3600" dirty="0"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Playing Cricket 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                  General member of Bhadon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          Volunteer of CSE Club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b="1" dirty="0">
                <a:solidFill>
                  <a:schemeClr val="accent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SKILLS ENHANCEMENT TRAINING: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600" b="1" dirty="0">
              <a:solidFill>
                <a:schemeClr val="accent4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             Training title:</a:t>
            </a:r>
            <a:r>
              <a:rPr lang="en-US" sz="32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Graphics Design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Duration: </a:t>
            </a:r>
            <a:r>
              <a:rPr lang="en-US" sz="32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1 Month</a:t>
            </a:r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Institution:</a:t>
            </a:r>
            <a:r>
              <a:rPr lang="en-US" sz="32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Pentanic IT</a:t>
            </a:r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6000" dirty="0">
              <a:solidFill>
                <a:schemeClr val="accent4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CAF059-CD5C-4571-947B-A065BD3CF6A2}"/>
              </a:ext>
            </a:extLst>
          </p:cNvPr>
          <p:cNvSpPr/>
          <p:nvPr/>
        </p:nvSpPr>
        <p:spPr>
          <a:xfrm>
            <a:off x="1061883" y="1337187"/>
            <a:ext cx="10353368" cy="1081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F9FEEAD7-B905-43C2-9199-65E737989212}"/>
              </a:ext>
            </a:extLst>
          </p:cNvPr>
          <p:cNvSpPr/>
          <p:nvPr/>
        </p:nvSpPr>
        <p:spPr>
          <a:xfrm>
            <a:off x="3731340" y="1686499"/>
            <a:ext cx="240889" cy="256949"/>
          </a:xfrm>
          <a:prstGeom prst="bevel">
            <a:avLst>
              <a:gd name="adj" fmla="val 34722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06F20F49-3532-48C7-977F-8823E3FD6320}"/>
              </a:ext>
            </a:extLst>
          </p:cNvPr>
          <p:cNvSpPr/>
          <p:nvPr/>
        </p:nvSpPr>
        <p:spPr>
          <a:xfrm>
            <a:off x="3738712" y="2261073"/>
            <a:ext cx="240889" cy="256949"/>
          </a:xfrm>
          <a:prstGeom prst="bevel">
            <a:avLst>
              <a:gd name="adj" fmla="val 34722"/>
            </a:avLst>
          </a:prstGeom>
          <a:solidFill>
            <a:srgbClr val="9CE72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067CF095-C291-460B-891C-6C5454545F86}"/>
              </a:ext>
            </a:extLst>
          </p:cNvPr>
          <p:cNvSpPr/>
          <p:nvPr/>
        </p:nvSpPr>
        <p:spPr>
          <a:xfrm>
            <a:off x="3738712" y="2832846"/>
            <a:ext cx="240889" cy="256949"/>
          </a:xfrm>
          <a:prstGeom prst="bevel">
            <a:avLst>
              <a:gd name="adj" fmla="val 34722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1E063F-A38C-4F7E-A36A-CA0303C09D89}"/>
              </a:ext>
            </a:extLst>
          </p:cNvPr>
          <p:cNvSpPr/>
          <p:nvPr/>
        </p:nvSpPr>
        <p:spPr>
          <a:xfrm>
            <a:off x="1061883" y="4072240"/>
            <a:ext cx="10353368" cy="1081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F59967A1-0026-445F-8B19-3396A79F662C}"/>
              </a:ext>
            </a:extLst>
          </p:cNvPr>
          <p:cNvSpPr/>
          <p:nvPr/>
        </p:nvSpPr>
        <p:spPr>
          <a:xfrm>
            <a:off x="3598605" y="4590891"/>
            <a:ext cx="373623" cy="33429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9C133ACD-4EDE-4845-8E3B-B9849CA5B5DA}"/>
              </a:ext>
            </a:extLst>
          </p:cNvPr>
          <p:cNvSpPr/>
          <p:nvPr/>
        </p:nvSpPr>
        <p:spPr>
          <a:xfrm>
            <a:off x="3598604" y="5157668"/>
            <a:ext cx="373623" cy="334297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AAF976D8-BEEB-459C-940B-DC24B14EE915}"/>
              </a:ext>
            </a:extLst>
          </p:cNvPr>
          <p:cNvSpPr/>
          <p:nvPr/>
        </p:nvSpPr>
        <p:spPr>
          <a:xfrm>
            <a:off x="3564193" y="5724445"/>
            <a:ext cx="373623" cy="33429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257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903E202B-EA8B-4AC3-B2DC-E4758A504C54}"/>
              </a:ext>
            </a:extLst>
          </p:cNvPr>
          <p:cNvSpPr/>
          <p:nvPr/>
        </p:nvSpPr>
        <p:spPr>
          <a:xfrm>
            <a:off x="2831691" y="680166"/>
            <a:ext cx="6853084" cy="80133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F1E8-1E6C-4C06-A08F-CE4A3A78F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714578"/>
            <a:ext cx="10515600" cy="4771821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Declaration: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All the above information is correct up to my knowledge and I bear the responsibility of the correctness.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D184B7-2BD2-45E8-8F6D-447F49B9A86C}"/>
              </a:ext>
            </a:extLst>
          </p:cNvPr>
          <p:cNvSpPr/>
          <p:nvPr/>
        </p:nvSpPr>
        <p:spPr>
          <a:xfrm>
            <a:off x="1750141" y="1599483"/>
            <a:ext cx="8868697" cy="117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32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F5EF98-4D15-406B-BFE7-99703303393C}"/>
              </a:ext>
            </a:extLst>
          </p:cNvPr>
          <p:cNvSpPr/>
          <p:nvPr/>
        </p:nvSpPr>
        <p:spPr>
          <a:xfrm>
            <a:off x="3215146" y="1828800"/>
            <a:ext cx="6253316" cy="191729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36D6-F665-4A3C-A1D9-1BE8B33C6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1058"/>
            <a:ext cx="10515600" cy="4351338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9CE721"/>
                </a:solidFill>
                <a:latin typeface="Arial Black" panose="020B0A04020102020204" pitchFamily="34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34308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Black</vt:lpstr>
      <vt:lpstr>Bodoni MT Black</vt:lpstr>
      <vt:lpstr>Calibri</vt:lpstr>
      <vt:lpstr>Calibri Light</vt:lpstr>
      <vt:lpstr>Wingdings</vt:lpstr>
      <vt:lpstr>Office Theme</vt:lpstr>
      <vt:lpstr>WELCOME TO MY 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 </dc:title>
  <dc:creator>ABUL BASAR</dc:creator>
  <cp:lastModifiedBy> </cp:lastModifiedBy>
  <cp:revision>1</cp:revision>
  <dcterms:created xsi:type="dcterms:W3CDTF">2023-08-09T10:15:44Z</dcterms:created>
  <dcterms:modified xsi:type="dcterms:W3CDTF">2023-08-09T10:17:08Z</dcterms:modified>
</cp:coreProperties>
</file>