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wav" ContentType="audio/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15"/>
  </p:notesMasterIdLst>
  <p:sldIdLst>
    <p:sldId id="256" r:id="rId2"/>
    <p:sldId id="270" r:id="rId3"/>
    <p:sldId id="269" r:id="rId4"/>
    <p:sldId id="272" r:id="rId5"/>
    <p:sldId id="258" r:id="rId6"/>
    <p:sldId id="261" r:id="rId7"/>
    <p:sldId id="260" r:id="rId8"/>
    <p:sldId id="262" r:id="rId9"/>
    <p:sldId id="264" r:id="rId10"/>
    <p:sldId id="268" r:id="rId11"/>
    <p:sldId id="265" r:id="rId12"/>
    <p:sldId id="266" r:id="rId13"/>
    <p:sldId id="267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206" y="1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A5E8E4-DC62-45C8-B976-245E6C160642}" type="datetimeFigureOut">
              <a:rPr lang="en-US" smtClean="0"/>
              <a:pPr/>
              <a:t>26-Oct-22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124B7B-FE93-4CD3-925F-7839CC2E21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1146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PRESENTNED BY WANEROBA WATUHA D. ON 29</a:t>
            </a:r>
            <a:r>
              <a:rPr lang="en-US" baseline="30000" dirty="0" smtClean="0"/>
              <a:t>TH</a:t>
            </a:r>
            <a:r>
              <a:rPr lang="en-US" dirty="0" smtClean="0"/>
              <a:t> JULY,2013 AT MIVUMONI SECONDARY SCHOOL KWALE CUONTY.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124B7B-FE93-4CD3-925F-7839CC2E2128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124B7B-FE93-4CD3-925F-7839CC2E2128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26-Oct-22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dissolve/>
    <p:sndAc>
      <p:stSnd>
        <p:snd r:embed="rId1" name="applause.wav"/>
      </p:stSnd>
    </p:sndAc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26-Oct-22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dissolve/>
    <p:sndAc>
      <p:stSnd>
        <p:snd r:embed="rId1" name="applause.wav"/>
      </p:stSnd>
    </p:sndAc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26-Oct-22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dissolve/>
    <p:sndAc>
      <p:stSnd>
        <p:snd r:embed="rId1" name="applause.wav"/>
      </p:stSnd>
    </p:sndAc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26-Oct-22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  <p:transition>
    <p:dissolve/>
    <p:sndAc>
      <p:stSnd>
        <p:snd r:embed="rId1" name="applause.wav"/>
      </p:stSnd>
    </p:sndAc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26-Oct-22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dissolve/>
    <p:sndAc>
      <p:stSnd>
        <p:snd r:embed="rId1" name="applause.wav"/>
      </p:stSnd>
    </p:sndAc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26-Oct-22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dissolve/>
    <p:sndAc>
      <p:stSnd>
        <p:snd r:embed="rId1" name="applause.wav"/>
      </p:stSnd>
    </p:sndAc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26-Oct-22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dissolve/>
    <p:sndAc>
      <p:stSnd>
        <p:snd r:embed="rId1" name="applause.wav"/>
      </p:stSnd>
    </p:sndAc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26-Oct-22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dissolve/>
    <p:sndAc>
      <p:stSnd>
        <p:snd r:embed="rId1" name="applause.wav"/>
      </p:stSnd>
    </p:sndAc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26-Oct-22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dissolve/>
    <p:sndAc>
      <p:stSnd>
        <p:snd r:embed="rId1" name="applause.wav"/>
      </p:stSnd>
    </p:sndAc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26-Oct-22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dissolve/>
    <p:sndAc>
      <p:stSnd>
        <p:snd r:embed="rId1" name="applause.wav"/>
      </p:stSnd>
    </p:sndAc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26-Oct-22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dissolve/>
    <p:sndAc>
      <p:stSnd>
        <p:snd r:embed="rId1" name="applause.wav"/>
      </p:stSnd>
    </p:sndAc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audio" Target="../media/audio1.wav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4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dirty="0" smtClean="0"/>
              <a:t>    FORM ONE ENGLISH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dirty="0" smtClean="0"/>
              <a:t>                 ADJECTIVES</a:t>
            </a:r>
          </a:p>
          <a:p>
            <a:pPr lvl="4" eaLnBrk="1" latinLnBrk="0" hangingPunct="1"/>
            <a:endParaRPr kumimoji="0" lang="en-US" dirty="0" smtClean="0"/>
          </a:p>
          <a:p>
            <a:pPr lvl="4" eaLnBrk="1" latinLnBrk="0" hangingPunct="1"/>
            <a:endParaRPr kumimoji="0"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26-Oct-22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ransition>
    <p:dissolve/>
    <p:sndAc>
      <p:stSnd>
        <p:snd r:embed="rId13" name="applause.wav"/>
      </p:stSnd>
    </p:sndAc>
  </p:transition>
  <p:txStyles>
    <p:titleStyle>
      <a:lvl1pPr algn="l" rtl="0" eaLnBrk="1" latinLnBrk="0" hangingPunct="1">
        <a:spcBef>
          <a:spcPct val="0"/>
        </a:spcBef>
        <a:buNone/>
        <a:defRPr kumimoji="0" sz="4100" b="1" kern="1200" baseline="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None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None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None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None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FORM ONE ENGLISH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ADJECTIVES</a:t>
            </a:r>
            <a:endParaRPr lang="en-US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ransition>
    <p:dissolve/>
    <p:sndAc>
      <p:stSnd>
        <p:snd r:embed="rId3" name="applause.wav"/>
      </p:stSnd>
    </p:sndAc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djectives-pictures 4.jpg"/>
          <p:cNvPicPr>
            <a:picLocks noGrp="1" noChangeAspect="1"/>
          </p:cNvPicPr>
          <p:nvPr>
            <p:ph idx="1"/>
          </p:nvPr>
        </p:nvPicPr>
        <p:blipFill>
          <a:blip r:embed="rId3">
            <a:lum bright="-10000" contrast="40000"/>
          </a:blip>
          <a:stretch>
            <a:fillRect/>
          </a:stretch>
        </p:blipFill>
        <p:spPr>
          <a:xfrm>
            <a:off x="0" y="19400"/>
            <a:ext cx="9143999" cy="683860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‘’</a:t>
            </a:r>
            <a:endParaRPr lang="en-US" dirty="0"/>
          </a:p>
        </p:txBody>
      </p:sp>
    </p:spTree>
  </p:cSld>
  <p:clrMapOvr>
    <a:masterClrMapping/>
  </p:clrMapOvr>
  <p:transition>
    <p:dissolve/>
    <p:sndAc>
      <p:stSnd>
        <p:snd r:embed="rId2" name="applause.wav"/>
      </p:stSnd>
    </p:sndAc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305800" cy="4724400"/>
          </a:xfrm>
        </p:spPr>
        <p:txBody>
          <a:bodyPr>
            <a:normAutofit/>
          </a:bodyPr>
          <a:lstStyle/>
          <a:p>
            <a:r>
              <a:rPr lang="en-US" dirty="0" smtClean="0"/>
              <a:t>Note that adjectives can be placed in front of nouns i.e. before the nouns</a:t>
            </a:r>
          </a:p>
          <a:p>
            <a:endParaRPr lang="en-US" dirty="0" smtClean="0"/>
          </a:p>
          <a:p>
            <a:r>
              <a:rPr lang="en-US" dirty="0" smtClean="0"/>
              <a:t>For  example:</a:t>
            </a:r>
          </a:p>
          <a:p>
            <a:endParaRPr lang="en-US" dirty="0" smtClean="0"/>
          </a:p>
          <a:p>
            <a:r>
              <a:rPr lang="en-US" dirty="0" smtClean="0"/>
              <a:t>Jill is always a </a:t>
            </a:r>
            <a:r>
              <a:rPr lang="en-US" dirty="0" smtClean="0">
                <a:solidFill>
                  <a:srgbClr val="0070C0"/>
                </a:solidFill>
              </a:rPr>
              <a:t>scared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smtClean="0"/>
              <a:t>boy</a:t>
            </a:r>
          </a:p>
          <a:p>
            <a:r>
              <a:rPr lang="en-US" dirty="0" smtClean="0"/>
              <a:t>Adjectives can also be placed after the verb</a:t>
            </a:r>
          </a:p>
          <a:p>
            <a:r>
              <a:rPr lang="en-US" dirty="0" smtClean="0"/>
              <a:t>For example:</a:t>
            </a:r>
          </a:p>
          <a:p>
            <a:r>
              <a:rPr lang="en-US" dirty="0" smtClean="0"/>
              <a:t>The man at the borehole</a:t>
            </a:r>
            <a:r>
              <a:rPr lang="en-US" dirty="0" smtClean="0">
                <a:solidFill>
                  <a:srgbClr val="FF0000"/>
                </a:solidFill>
              </a:rPr>
              <a:t> is </a:t>
            </a:r>
            <a:r>
              <a:rPr lang="en-US" dirty="0" smtClean="0">
                <a:solidFill>
                  <a:srgbClr val="0070C0"/>
                </a:solidFill>
              </a:rPr>
              <a:t>thirsty.</a:t>
            </a:r>
          </a:p>
          <a:p>
            <a:r>
              <a:rPr lang="en-US" dirty="0" smtClean="0"/>
              <a:t>The adjective </a:t>
            </a:r>
            <a:r>
              <a:rPr lang="en-US" dirty="0" smtClean="0">
                <a:solidFill>
                  <a:srgbClr val="0070C0"/>
                </a:solidFill>
              </a:rPr>
              <a:t>thirsty</a:t>
            </a:r>
            <a:r>
              <a:rPr lang="en-US" dirty="0" smtClean="0"/>
              <a:t> comes after the verb </a:t>
            </a:r>
            <a:r>
              <a:rPr lang="en-US" dirty="0" smtClean="0">
                <a:solidFill>
                  <a:srgbClr val="FF0000"/>
                </a:solidFill>
              </a:rPr>
              <a:t>is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‘’</a:t>
            </a:r>
            <a:endParaRPr lang="en-US" dirty="0"/>
          </a:p>
        </p:txBody>
      </p:sp>
    </p:spTree>
  </p:cSld>
  <p:clrMapOvr>
    <a:masterClrMapping/>
  </p:clrMapOvr>
  <p:transition>
    <p:dissolve/>
    <p:sndAc>
      <p:stSnd>
        <p:snd r:embed="rId2" name="applause.wav"/>
      </p:stSnd>
    </p:sndAc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524000"/>
            <a:ext cx="8229600" cy="4525963"/>
          </a:xfrm>
        </p:spPr>
        <p:txBody>
          <a:bodyPr>
            <a:normAutofit fontScale="85000" lnSpcReduction="20000"/>
          </a:bodyPr>
          <a:lstStyle/>
          <a:p>
            <a:pPr marL="624078" indent="-514350"/>
            <a:r>
              <a:rPr lang="en-US" dirty="0" smtClean="0"/>
              <a:t> </a:t>
            </a:r>
            <a:r>
              <a:rPr lang="en-US" sz="2800" dirty="0" smtClean="0">
                <a:solidFill>
                  <a:srgbClr val="00B050"/>
                </a:solidFill>
              </a:rPr>
              <a:t>QUESTIONS </a:t>
            </a:r>
          </a:p>
          <a:p>
            <a:pPr marL="624078" indent="-514350"/>
            <a:endParaRPr lang="en-US" dirty="0" smtClean="0">
              <a:solidFill>
                <a:srgbClr val="00B050"/>
              </a:solidFill>
            </a:endParaRPr>
          </a:p>
          <a:p>
            <a:pPr marL="624078" indent="-514350"/>
            <a:r>
              <a:rPr lang="en-US" dirty="0" smtClean="0">
                <a:solidFill>
                  <a:schemeClr val="accent3"/>
                </a:solidFill>
              </a:rPr>
              <a:t>Identify the adjectives in each of the following sentences</a:t>
            </a:r>
          </a:p>
          <a:p>
            <a:pPr marL="624078" indent="-514350"/>
            <a:endParaRPr lang="en-US" dirty="0" smtClean="0">
              <a:solidFill>
                <a:schemeClr val="accent3"/>
              </a:solidFill>
            </a:endParaRPr>
          </a:p>
          <a:p>
            <a:pPr marL="624078" indent="-514350"/>
            <a:r>
              <a:rPr lang="en-US" dirty="0" smtClean="0">
                <a:solidFill>
                  <a:srgbClr val="7030A0"/>
                </a:solidFill>
              </a:rPr>
              <a:t>1.The day was windy and chilly</a:t>
            </a:r>
          </a:p>
          <a:p>
            <a:pPr marL="624078" indent="-514350"/>
            <a:r>
              <a:rPr lang="en-US" dirty="0" smtClean="0">
                <a:solidFill>
                  <a:srgbClr val="7030A0"/>
                </a:solidFill>
              </a:rPr>
              <a:t>.</a:t>
            </a:r>
          </a:p>
          <a:p>
            <a:pPr marL="624078" indent="-514350"/>
            <a:r>
              <a:rPr lang="en-US" dirty="0" smtClean="0">
                <a:solidFill>
                  <a:srgbClr val="7030A0"/>
                </a:solidFill>
              </a:rPr>
              <a:t>2.My father bought a blue car yesterday</a:t>
            </a:r>
          </a:p>
          <a:p>
            <a:pPr marL="624078" indent="-514350"/>
            <a:endParaRPr lang="en-US" dirty="0" smtClean="0">
              <a:solidFill>
                <a:srgbClr val="7030A0"/>
              </a:solidFill>
            </a:endParaRPr>
          </a:p>
          <a:p>
            <a:pPr marL="624078" indent="-514350"/>
            <a:r>
              <a:rPr lang="en-US" dirty="0" smtClean="0">
                <a:solidFill>
                  <a:srgbClr val="7030A0"/>
                </a:solidFill>
              </a:rPr>
              <a:t>3.A hungry man is an angry man</a:t>
            </a:r>
          </a:p>
          <a:p>
            <a:pPr marL="624078" indent="-514350"/>
            <a:endParaRPr lang="en-US" dirty="0" smtClean="0">
              <a:solidFill>
                <a:srgbClr val="7030A0"/>
              </a:solidFill>
            </a:endParaRPr>
          </a:p>
          <a:p>
            <a:pPr marL="624078" indent="-514350"/>
            <a:r>
              <a:rPr lang="en-US" dirty="0" smtClean="0">
                <a:solidFill>
                  <a:srgbClr val="7030A0"/>
                </a:solidFill>
              </a:rPr>
              <a:t>4.The old woman wore a thick woollen jacket</a:t>
            </a:r>
          </a:p>
          <a:p>
            <a:pPr marL="624078" indent="-514350"/>
            <a:endParaRPr lang="en-US" dirty="0" smtClean="0">
              <a:solidFill>
                <a:srgbClr val="7030A0"/>
              </a:solidFill>
            </a:endParaRPr>
          </a:p>
          <a:p>
            <a:pPr marL="624078" indent="-514350"/>
            <a:r>
              <a:rPr lang="en-US" dirty="0" smtClean="0">
                <a:solidFill>
                  <a:srgbClr val="7030A0"/>
                </a:solidFill>
              </a:rPr>
              <a:t>5.The  athletes were tired and frustrated.</a:t>
            </a:r>
          </a:p>
          <a:p>
            <a:pPr marL="624078" indent="-514350"/>
            <a:endParaRPr lang="en-US" dirty="0" smtClean="0">
              <a:solidFill>
                <a:srgbClr val="7030A0"/>
              </a:solidFill>
            </a:endParaRPr>
          </a:p>
          <a:p>
            <a:pPr marL="624078" indent="-514350">
              <a:buFont typeface="+mj-lt"/>
              <a:buAutoNum type="arabicPeriod"/>
            </a:pP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Assignment</a:t>
            </a:r>
            <a:endParaRPr lang="en-US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ransition>
    <p:dissolve/>
    <p:sndAc>
      <p:stSnd>
        <p:snd r:embed="rId2" name="applause.wav"/>
      </p:stSnd>
    </p:sndAc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89560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THANK YOU</a:t>
            </a:r>
            <a:endParaRPr lang="en-US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ransition>
    <p:dissolve/>
    <p:sndAc>
      <p:stSnd>
        <p:snd r:embed="rId2" name="applause.wav"/>
      </p:stSnd>
    </p:sndAc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We have already learnt that a noun is a naming word. </a:t>
            </a:r>
          </a:p>
          <a:p>
            <a:endParaRPr lang="en-US" dirty="0" smtClean="0"/>
          </a:p>
          <a:p>
            <a:r>
              <a:rPr lang="en-US" dirty="0" smtClean="0"/>
              <a:t>Now  we are going to learn about adjectives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Activity 1</a:t>
            </a: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List all the items or people   in the following </a:t>
            </a:r>
          </a:p>
          <a:p>
            <a:endParaRPr lang="en-US" dirty="0" smtClean="0"/>
          </a:p>
          <a:p>
            <a:r>
              <a:rPr lang="en-US" dirty="0" smtClean="0"/>
              <a:t> picture</a:t>
            </a:r>
            <a:r>
              <a:rPr lang="en-US" dirty="0" smtClean="0">
                <a:solidFill>
                  <a:srgbClr val="00B050"/>
                </a:solidFill>
              </a:rPr>
              <a:t>.(i.e. the nouns in the picture)</a:t>
            </a:r>
          </a:p>
          <a:p>
            <a:endParaRPr lang="en-US" dirty="0" smtClean="0">
              <a:solidFill>
                <a:srgbClr val="00B05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Adjectives </a:t>
            </a:r>
            <a:endParaRPr lang="en-US" dirty="0"/>
          </a:p>
        </p:txBody>
      </p:sp>
    </p:spTree>
  </p:cSld>
  <p:clrMapOvr>
    <a:masterClrMapping/>
  </p:clrMapOvr>
  <p:transition>
    <p:dissolve/>
    <p:sndAc>
      <p:stSnd>
        <p:snd r:embed="rId2" name="applause.wav"/>
      </p:stSnd>
    </p:sndAc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djectives-for-kids 7.jpg"/>
          <p:cNvPicPr>
            <a:picLocks noGrp="1" noChangeAspect="1"/>
          </p:cNvPicPr>
          <p:nvPr>
            <p:ph idx="1"/>
          </p:nvPr>
        </p:nvPicPr>
        <p:blipFill>
          <a:blip r:embed="rId3">
            <a:lum/>
          </a:blip>
          <a:stretch>
            <a:fillRect/>
          </a:stretch>
        </p:blipFill>
        <p:spPr>
          <a:xfrm>
            <a:off x="0" y="1028352"/>
            <a:ext cx="9144000" cy="5829648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Look at the following pictures!</a:t>
            </a:r>
            <a:endParaRPr lang="en-US" dirty="0"/>
          </a:p>
        </p:txBody>
      </p:sp>
    </p:spTree>
  </p:cSld>
  <p:clrMapOvr>
    <a:masterClrMapping/>
  </p:clrMapOvr>
  <p:transition>
    <p:dissolve/>
    <p:sndAc>
      <p:stSnd>
        <p:snd r:embed="rId2" name="applause.wav"/>
      </p:stSnd>
    </p:sndAc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     </a:t>
            </a:r>
            <a:r>
              <a:rPr lang="en-US" dirty="0" smtClean="0">
                <a:solidFill>
                  <a:srgbClr val="FF0000"/>
                </a:solidFill>
              </a:rPr>
              <a:t>Activity 1(b)</a:t>
            </a:r>
          </a:p>
          <a:p>
            <a:r>
              <a:rPr lang="en-US" dirty="0" smtClean="0"/>
              <a:t> Now write down words that describe each of the items or people in the picture.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         ‘’</a:t>
            </a:r>
            <a:endParaRPr lang="en-US" dirty="0"/>
          </a:p>
        </p:txBody>
      </p:sp>
    </p:spTree>
  </p:cSld>
  <p:clrMapOvr>
    <a:masterClrMapping/>
  </p:clrMapOvr>
  <p:transition>
    <p:dissolve/>
    <p:sndAc>
      <p:stSnd>
        <p:snd r:embed="rId2" name="applause.wav"/>
      </p:stSnd>
    </p:sndAc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You can give more information about the things, </a:t>
            </a:r>
          </a:p>
          <a:p>
            <a:pPr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items or people you have named by answering </a:t>
            </a:r>
          </a:p>
          <a:p>
            <a:pPr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the question </a:t>
            </a:r>
            <a:r>
              <a:rPr lang="en-US" dirty="0" smtClean="0">
                <a:solidFill>
                  <a:srgbClr val="00B050"/>
                </a:solidFill>
              </a:rPr>
              <a:t>which?</a:t>
            </a:r>
          </a:p>
          <a:p>
            <a:pPr>
              <a:buNone/>
            </a:pPr>
            <a:endParaRPr lang="en-US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dirty="0" smtClean="0"/>
              <a:t>For example from the nouns:  woman,   man,  car</a:t>
            </a:r>
          </a:p>
          <a:p>
            <a:pPr>
              <a:buNone/>
            </a:pPr>
            <a:r>
              <a:rPr lang="en-US" dirty="0" smtClean="0"/>
              <a:t> we can ask the questions: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Which  woman? </a:t>
            </a:r>
            <a:r>
              <a:rPr lang="en-US" dirty="0" smtClean="0">
                <a:solidFill>
                  <a:schemeClr val="accent2"/>
                </a:solidFill>
              </a:rPr>
              <a:t>  Ill </a:t>
            </a:r>
            <a:r>
              <a:rPr lang="en-US" dirty="0" smtClean="0"/>
              <a:t>woman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Which man? </a:t>
            </a:r>
            <a:r>
              <a:rPr lang="en-US" dirty="0" smtClean="0">
                <a:solidFill>
                  <a:schemeClr val="accent2"/>
                </a:solidFill>
              </a:rPr>
              <a:t>  Rich </a:t>
            </a:r>
            <a:r>
              <a:rPr lang="en-US" dirty="0" smtClean="0"/>
              <a:t>man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Which car? </a:t>
            </a:r>
            <a:r>
              <a:rPr lang="en-US" dirty="0" smtClean="0">
                <a:solidFill>
                  <a:schemeClr val="accent2"/>
                </a:solidFill>
              </a:rPr>
              <a:t> New </a:t>
            </a:r>
            <a:r>
              <a:rPr lang="en-US" dirty="0" smtClean="0"/>
              <a:t>car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Cont’d</a:t>
            </a:r>
            <a:endParaRPr lang="en-US" dirty="0"/>
          </a:p>
        </p:txBody>
      </p:sp>
    </p:spTree>
  </p:cSld>
  <p:clrMapOvr>
    <a:masterClrMapping/>
  </p:clrMapOvr>
  <p:transition>
    <p:dissolve/>
    <p:sndAc>
      <p:stSnd>
        <p:snd r:embed="rId2" name="applause.wav"/>
      </p:stSnd>
    </p:sndAc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</a:rPr>
              <a:t>Adjectives help to make our thoughts and </a:t>
            </a:r>
          </a:p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</a:rPr>
              <a:t>information as clear and specific as possible</a:t>
            </a:r>
          </a:p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</a:rPr>
              <a:t>For example:</a:t>
            </a:r>
          </a:p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b="1" dirty="0" smtClean="0">
                <a:solidFill>
                  <a:srgbClr val="0070C0"/>
                </a:solidFill>
              </a:rPr>
              <a:t>The </a:t>
            </a:r>
            <a:r>
              <a:rPr lang="en-US" b="1" dirty="0" smtClean="0">
                <a:solidFill>
                  <a:srgbClr val="00B050"/>
                </a:solidFill>
              </a:rPr>
              <a:t>shy</a:t>
            </a:r>
            <a:r>
              <a:rPr lang="en-US" b="1" dirty="0" smtClean="0">
                <a:solidFill>
                  <a:srgbClr val="0070C0"/>
                </a:solidFill>
              </a:rPr>
              <a:t> girl has joined our group.</a:t>
            </a:r>
          </a:p>
          <a:p>
            <a:pPr>
              <a:buNone/>
            </a:pPr>
            <a:r>
              <a:rPr lang="en-US" b="1" dirty="0" smtClean="0">
                <a:solidFill>
                  <a:srgbClr val="0070C0"/>
                </a:solidFill>
              </a:rPr>
              <a:t> </a:t>
            </a:r>
          </a:p>
          <a:p>
            <a:pPr>
              <a:buNone/>
            </a:pPr>
            <a:r>
              <a:rPr lang="en-US" dirty="0" smtClean="0">
                <a:solidFill>
                  <a:srgbClr val="7030A0"/>
                </a:solidFill>
              </a:rPr>
              <a:t>Now for you to get the adjective you can ask the question:</a:t>
            </a:r>
          </a:p>
          <a:p>
            <a:pPr>
              <a:buNone/>
            </a:pPr>
            <a:endParaRPr lang="en-US" dirty="0" smtClean="0">
              <a:solidFill>
                <a:srgbClr val="7030A0"/>
              </a:solidFill>
            </a:endParaRPr>
          </a:p>
          <a:p>
            <a:pPr>
              <a:buNone/>
            </a:pPr>
            <a:r>
              <a:rPr lang="en-US" dirty="0" smtClean="0"/>
              <a:t>Which girl has joined our group?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Activity 2</a:t>
            </a:r>
          </a:p>
          <a:p>
            <a:pPr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00B050"/>
                </a:solidFill>
              </a:rPr>
              <a:t>Identify the adjectives in each of the following </a:t>
            </a:r>
            <a:r>
              <a:rPr lang="en-US" smtClean="0">
                <a:solidFill>
                  <a:srgbClr val="00B050"/>
                </a:solidFill>
              </a:rPr>
              <a:t>pictures :</a:t>
            </a:r>
            <a:endParaRPr lang="en-US" dirty="0" smtClean="0">
              <a:solidFill>
                <a:srgbClr val="00B05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‘’</a:t>
            </a:r>
            <a:endParaRPr lang="en-US" dirty="0"/>
          </a:p>
        </p:txBody>
      </p:sp>
    </p:spTree>
  </p:cSld>
  <p:clrMapOvr>
    <a:masterClrMapping/>
  </p:clrMapOvr>
  <p:transition>
    <p:dissolve/>
    <p:sndAc>
      <p:stSnd>
        <p:snd r:embed="rId2" name="applause.wav"/>
      </p:stSnd>
    </p:sndAc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djectives-kids.jpg"/>
          <p:cNvPicPr>
            <a:picLocks noGrp="1" noChangeAspect="1"/>
          </p:cNvPicPr>
          <p:nvPr>
            <p:ph idx="1"/>
          </p:nvPr>
        </p:nvPicPr>
        <p:blipFill>
          <a:blip r:embed="rId4">
            <a:lum bright="10000"/>
          </a:blip>
          <a:stretch>
            <a:fillRect/>
          </a:stretch>
        </p:blipFill>
        <p:spPr>
          <a:xfrm>
            <a:off x="0" y="1295400"/>
            <a:ext cx="9143999" cy="556260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Which type of people are in </a:t>
            </a:r>
            <a:r>
              <a:rPr lang="en-US" smtClean="0"/>
              <a:t>this picture?</a:t>
            </a:r>
            <a:endParaRPr lang="en-US"/>
          </a:p>
        </p:txBody>
      </p:sp>
    </p:spTree>
  </p:cSld>
  <p:clrMapOvr>
    <a:masterClrMapping/>
  </p:clrMapOvr>
  <p:transition>
    <p:dissolve/>
    <p:sndAc>
      <p:stSnd>
        <p:snd r:embed="rId3" name="applause.wav"/>
      </p:stSnd>
    </p:sndAc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EXERCISE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Identify the adjectives in the following sentences.</a:t>
            </a:r>
          </a:p>
          <a:p>
            <a:endParaRPr lang="en-US" dirty="0" smtClean="0">
              <a:solidFill>
                <a:srgbClr val="FF0000"/>
              </a:solidFill>
            </a:endParaRPr>
          </a:p>
          <a:p>
            <a:pPr marL="624078" indent="-514350">
              <a:buFont typeface="+mj-lt"/>
              <a:buAutoNum type="arabicPeriod"/>
            </a:pPr>
            <a:r>
              <a:rPr lang="en-US" dirty="0" smtClean="0"/>
              <a:t>The thin girl  is my sister.</a:t>
            </a:r>
          </a:p>
          <a:p>
            <a:pPr marL="624078" indent="-514350">
              <a:buFont typeface="+mj-lt"/>
              <a:buAutoNum type="arabicPeriod"/>
            </a:pPr>
            <a:r>
              <a:rPr lang="en-US" dirty="0" smtClean="0"/>
              <a:t>The fat woman refused to eat more snacks.</a:t>
            </a:r>
          </a:p>
          <a:p>
            <a:pPr marL="624078" indent="-514350">
              <a:buFont typeface="+mj-lt"/>
              <a:buAutoNum type="arabicPeriod"/>
            </a:pPr>
            <a:r>
              <a:rPr lang="en-US" dirty="0" smtClean="0"/>
              <a:t>My grandfather is an old man now.</a:t>
            </a:r>
          </a:p>
          <a:p>
            <a:pPr marL="624078" indent="-514350">
              <a:buFont typeface="+mj-lt"/>
              <a:buAutoNum type="arabicPeriod"/>
            </a:pPr>
            <a:r>
              <a:rPr lang="en-US" dirty="0" smtClean="0"/>
              <a:t>My uncle is always a relaxed man.</a:t>
            </a:r>
          </a:p>
          <a:p>
            <a:pPr marL="624078" indent="-514350">
              <a:buFont typeface="+mj-lt"/>
              <a:buAutoNum type="arabicPeriod"/>
            </a:pPr>
            <a:r>
              <a:rPr lang="en-US" dirty="0" smtClean="0"/>
              <a:t>Jill is always a scared boy.</a:t>
            </a:r>
          </a:p>
          <a:p>
            <a:pPr marL="624078" indent="-514350">
              <a:buFont typeface="+mj-lt"/>
              <a:buAutoNum type="arabicPeriod"/>
            </a:pPr>
            <a:r>
              <a:rPr lang="en-US" dirty="0" smtClean="0"/>
              <a:t>I admire a strong man.</a:t>
            </a:r>
          </a:p>
          <a:p>
            <a:pPr marL="624078" indent="-514350">
              <a:buFont typeface="+mj-lt"/>
              <a:buAutoNum type="arabicPeriod"/>
            </a:pPr>
            <a:r>
              <a:rPr lang="en-US" dirty="0" smtClean="0"/>
              <a:t>We met a thirsty man at the bore hole.</a:t>
            </a:r>
          </a:p>
          <a:p>
            <a:pPr marL="624078" indent="-514350">
              <a:buFont typeface="+mj-lt"/>
              <a:buAutoNum type="arabicPeriod"/>
            </a:pPr>
            <a:r>
              <a:rPr lang="en-US" dirty="0" smtClean="0"/>
              <a:t>Peter is a young man</a:t>
            </a:r>
          </a:p>
          <a:p>
            <a:endParaRPr lang="en-US" dirty="0" smtClean="0">
              <a:solidFill>
                <a:srgbClr val="FF0000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en-US" dirty="0" smtClean="0">
              <a:solidFill>
                <a:srgbClr val="FF0000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en-US" dirty="0" smtClean="0">
              <a:solidFill>
                <a:srgbClr val="FF0000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en-US" dirty="0" smtClean="0">
              <a:solidFill>
                <a:srgbClr val="FF0000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en-US" dirty="0" smtClean="0">
              <a:solidFill>
                <a:srgbClr val="FF0000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‘’</a:t>
            </a:r>
            <a:endParaRPr lang="en-US" dirty="0"/>
          </a:p>
        </p:txBody>
      </p:sp>
    </p:spTree>
  </p:cSld>
  <p:clrMapOvr>
    <a:masterClrMapping/>
  </p:clrMapOvr>
  <p:transition>
    <p:dissolve/>
    <p:sndAc>
      <p:stSnd>
        <p:snd r:embed="rId2" name="applause.wav"/>
      </p:stSnd>
    </p:sndAc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Activity 3</a:t>
            </a:r>
          </a:p>
          <a:p>
            <a:endParaRPr lang="en-US" dirty="0" smtClean="0">
              <a:solidFill>
                <a:srgbClr val="FF0000"/>
              </a:solidFill>
            </a:endParaRPr>
          </a:p>
          <a:p>
            <a:endParaRPr lang="en-US" dirty="0" smtClean="0"/>
          </a:p>
          <a:p>
            <a:r>
              <a:rPr lang="en-US" dirty="0" smtClean="0">
                <a:solidFill>
                  <a:srgbClr val="C00000"/>
                </a:solidFill>
              </a:rPr>
              <a:t>Make six  different sentences using adjectives from the following pictures.</a:t>
            </a:r>
          </a:p>
          <a:p>
            <a:endParaRPr lang="en-US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dirty="0" smtClean="0">
              <a:solidFill>
                <a:srgbClr val="C00000"/>
              </a:solidFill>
            </a:endParaRPr>
          </a:p>
          <a:p>
            <a:endParaRPr lang="en-US" dirty="0" smtClean="0">
              <a:solidFill>
                <a:srgbClr val="C00000"/>
              </a:solidFill>
            </a:endParaRP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‘’</a:t>
            </a:r>
            <a:endParaRPr lang="en-US" dirty="0"/>
          </a:p>
        </p:txBody>
      </p:sp>
    </p:spTree>
  </p:cSld>
  <p:clrMapOvr>
    <a:masterClrMapping/>
  </p:clrMapOvr>
  <p:transition>
    <p:dissolve/>
    <p:sndAc>
      <p:stSnd>
        <p:snd r:embed="rId2" name="applause.wav"/>
      </p:stSnd>
    </p:sndAc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368</TotalTime>
  <Words>405</Words>
  <Application>Microsoft Office PowerPoint</Application>
  <PresentationFormat>On-screen Show (4:3)</PresentationFormat>
  <Paragraphs>101</Paragraphs>
  <Slides>13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Concourse</vt:lpstr>
      <vt:lpstr>FORM ONE ENGLISH</vt:lpstr>
      <vt:lpstr>Adjectives </vt:lpstr>
      <vt:lpstr>Look at the following pictures!</vt:lpstr>
      <vt:lpstr>                          ‘’</vt:lpstr>
      <vt:lpstr>Cont’d</vt:lpstr>
      <vt:lpstr>‘’</vt:lpstr>
      <vt:lpstr>Which type of people are in this picture?</vt:lpstr>
      <vt:lpstr>‘’</vt:lpstr>
      <vt:lpstr>‘’</vt:lpstr>
      <vt:lpstr>‘’</vt:lpstr>
      <vt:lpstr>‘’</vt:lpstr>
      <vt:lpstr>Assignment</vt:lpstr>
      <vt:lpstr>THANK YOU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 ONE ENGLISH</dc:title>
  <dc:creator/>
  <cp:lastModifiedBy>user</cp:lastModifiedBy>
  <cp:revision>65</cp:revision>
  <dcterms:created xsi:type="dcterms:W3CDTF">2006-08-16T00:00:00Z</dcterms:created>
  <dcterms:modified xsi:type="dcterms:W3CDTF">2022-10-26T13:14:13Z</dcterms:modified>
</cp:coreProperties>
</file>