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321B-C5E0-40E7-87C0-C830C7D5CA6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66D1A-2A9C-4355-9E78-EFF19853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Stanford BPSM-PM Toolbox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Mustafa Al Ibrahim</a:t>
            </a:r>
          </a:p>
          <a:p>
            <a:r>
              <a:rPr lang="en-US" dirty="0" smtClean="0"/>
              <a:t>18.05.18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6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</a:t>
            </a:r>
            <a:r>
              <a:rPr lang="en-US" b="1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</a:t>
            </a:r>
            <a:r>
              <a:rPr lang="en-US" dirty="0" err="1"/>
              <a:t>PetroMod</a:t>
            </a:r>
            <a:r>
              <a:rPr lang="en-US" dirty="0"/>
              <a:t> 2016.2 "template project"</a:t>
            </a:r>
          </a:p>
          <a:p>
            <a:r>
              <a:rPr lang="en-US" dirty="0"/>
              <a:t>Create your output script in python to export output if needed (see below).</a:t>
            </a:r>
          </a:p>
          <a:p>
            <a:r>
              <a:rPr lang="en-US" dirty="0"/>
              <a:t>Simulate your template project and make sure everything works.</a:t>
            </a:r>
          </a:p>
          <a:p>
            <a:r>
              <a:rPr lang="en-US" dirty="0"/>
              <a:t>See the "</a:t>
            </a:r>
            <a:r>
              <a:rPr lang="en-US" dirty="0" err="1"/>
              <a:t>main.m</a:t>
            </a:r>
            <a:r>
              <a:rPr lang="en-US" dirty="0"/>
              <a:t>" for the procedure to load your template project in </a:t>
            </a:r>
            <a:r>
              <a:rPr lang="en-US" dirty="0" err="1"/>
              <a:t>Matlab</a:t>
            </a:r>
            <a:r>
              <a:rPr lang="en-US" dirty="0"/>
              <a:t>, modify parameters, duplicate models and simulate them in </a:t>
            </a:r>
            <a:r>
              <a:rPr lang="en-US" dirty="0" err="1"/>
              <a:t>Matlab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is input, how about output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scripts folder in </a:t>
            </a:r>
            <a:r>
              <a:rPr lang="en-US" dirty="0" err="1"/>
              <a:t>PetroMod</a:t>
            </a:r>
            <a:r>
              <a:rPr lang="en-US" dirty="0"/>
              <a:t> 2016.2 (e.g., "C:\Program Files\Schlumberger\</a:t>
            </a:r>
            <a:r>
              <a:rPr lang="en-US" dirty="0" err="1"/>
              <a:t>PetroMod</a:t>
            </a:r>
            <a:r>
              <a:rPr lang="en-US" dirty="0"/>
              <a:t> 2016.2\scripts"). You will need to write your own scripts that export your specific needed data automatically after the simulator.</a:t>
            </a:r>
          </a:p>
          <a:p>
            <a:r>
              <a:rPr lang="en-US" dirty="0"/>
              <a:t>To activate your script, in the Simulator window, choose "Output", "Open Simulator" and select your script. Make sure your script run in the template project.</a:t>
            </a:r>
          </a:p>
          <a:p>
            <a:r>
              <a:rPr lang="en-US" dirty="0"/>
              <a:t>Save the simulator window.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next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framework is implemented now and is validated. The whole process can be automated in </a:t>
            </a:r>
            <a:r>
              <a:rPr lang="en-US" dirty="0" err="1"/>
              <a:t>Matlab</a:t>
            </a:r>
            <a:r>
              <a:rPr lang="en-US" dirty="0"/>
              <a:t>. I am going to start focusing on specific things that are needed for some of my research:</a:t>
            </a:r>
          </a:p>
          <a:p>
            <a:r>
              <a:rPr lang="en-US" dirty="0"/>
              <a:t>The ability to add new </a:t>
            </a:r>
            <a:r>
              <a:rPr lang="en-US" dirty="0" err="1"/>
              <a:t>lithologies</a:t>
            </a:r>
            <a:r>
              <a:rPr lang="en-US" dirty="0"/>
              <a:t>.</a:t>
            </a:r>
          </a:p>
          <a:p>
            <a:r>
              <a:rPr lang="en-US" dirty="0"/>
              <a:t>The ability to define "main input" in 1D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3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Stanford BPSM-PM Toolbox</vt:lpstr>
      <vt:lpstr>How to start</vt:lpstr>
      <vt:lpstr>This is input, how about output?</vt:lpstr>
      <vt:lpstr>What is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BPSM-PM Toolbox</dc:title>
  <dc:creator>Mustafa Ali H Al Ibrahim</dc:creator>
  <cp:lastModifiedBy>Mustafa Ali H Al Ibrahim</cp:lastModifiedBy>
  <cp:revision>1</cp:revision>
  <dcterms:created xsi:type="dcterms:W3CDTF">2018-05-18T20:57:50Z</dcterms:created>
  <dcterms:modified xsi:type="dcterms:W3CDTF">2018-05-18T20:59:13Z</dcterms:modified>
</cp:coreProperties>
</file>