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FE716-2FC6-4081-BD80-43AF6515D7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B84F677-6F03-494E-855D-795D0AF53717}">
      <dgm:prSet phldrT="[Text]"/>
      <dgm:spPr/>
      <dgm:t>
        <a:bodyPr/>
        <a:lstStyle/>
        <a:p>
          <a:r>
            <a:rPr lang="en-US" dirty="0" smtClean="0"/>
            <a:t>Lithology File</a:t>
          </a:r>
          <a:endParaRPr lang="en-US" dirty="0"/>
        </a:p>
      </dgm:t>
    </dgm:pt>
    <dgm:pt modelId="{95045BEF-8EEC-4C04-B9FF-6614D4598F60}" type="parTrans" cxnId="{5AA4377C-07FE-4130-831E-6D5112E18E42}">
      <dgm:prSet/>
      <dgm:spPr/>
      <dgm:t>
        <a:bodyPr/>
        <a:lstStyle/>
        <a:p>
          <a:endParaRPr lang="en-US"/>
        </a:p>
      </dgm:t>
    </dgm:pt>
    <dgm:pt modelId="{589D6F35-4103-472D-B0FD-EF4C3E3D6E45}" type="sibTrans" cxnId="{5AA4377C-07FE-4130-831E-6D5112E18E42}">
      <dgm:prSet/>
      <dgm:spPr/>
      <dgm:t>
        <a:bodyPr/>
        <a:lstStyle/>
        <a:p>
          <a:endParaRPr lang="en-US"/>
        </a:p>
      </dgm:t>
    </dgm:pt>
    <dgm:pt modelId="{A23E5CBD-EEC1-4BC7-AD44-0E8F901C0218}" type="asst">
      <dgm:prSet phldrT="[Text]"/>
      <dgm:spPr/>
      <dgm:t>
        <a:bodyPr/>
        <a:lstStyle/>
        <a:p>
          <a:r>
            <a:rPr lang="en-US" dirty="0" smtClean="0"/>
            <a:t>Meta</a:t>
          </a:r>
          <a:endParaRPr lang="en-US" dirty="0"/>
        </a:p>
      </dgm:t>
    </dgm:pt>
    <dgm:pt modelId="{DA84000C-E7B3-46AA-8A94-DC402DC19308}" type="parTrans" cxnId="{63932A90-DC96-484D-9122-12565FABA361}">
      <dgm:prSet/>
      <dgm:spPr/>
      <dgm:t>
        <a:bodyPr/>
        <a:lstStyle/>
        <a:p>
          <a:endParaRPr lang="en-US"/>
        </a:p>
      </dgm:t>
    </dgm:pt>
    <dgm:pt modelId="{45A36DE1-0F26-4A97-AE97-C881108251DB}" type="sibTrans" cxnId="{63932A90-DC96-484D-9122-12565FABA361}">
      <dgm:prSet/>
      <dgm:spPr/>
      <dgm:t>
        <a:bodyPr/>
        <a:lstStyle/>
        <a:p>
          <a:endParaRPr lang="en-US"/>
        </a:p>
      </dgm:t>
    </dgm:pt>
    <dgm:pt modelId="{E9F34CCC-242D-4CAA-B296-2009DF07B67E}">
      <dgm:prSet phldrT="[Text]"/>
      <dgm:spPr/>
      <dgm:t>
        <a:bodyPr/>
        <a:lstStyle/>
        <a:p>
          <a:r>
            <a:rPr lang="en-US" dirty="0" smtClean="0"/>
            <a:t>Curve</a:t>
          </a:r>
          <a:endParaRPr lang="en-US" dirty="0"/>
        </a:p>
      </dgm:t>
    </dgm:pt>
    <dgm:pt modelId="{22754835-9F54-4346-9858-77919864F345}" type="parTrans" cxnId="{CDB5D953-65A1-4267-8B8A-B187A7D2E512}">
      <dgm:prSet/>
      <dgm:spPr/>
      <dgm:t>
        <a:bodyPr/>
        <a:lstStyle/>
        <a:p>
          <a:endParaRPr lang="en-US"/>
        </a:p>
      </dgm:t>
    </dgm:pt>
    <dgm:pt modelId="{D860D010-AACA-4BA0-87BB-D86F3700CD95}" type="sibTrans" cxnId="{CDB5D953-65A1-4267-8B8A-B187A7D2E512}">
      <dgm:prSet/>
      <dgm:spPr/>
      <dgm:t>
        <a:bodyPr/>
        <a:lstStyle/>
        <a:p>
          <a:endParaRPr lang="en-US"/>
        </a:p>
      </dgm:t>
    </dgm:pt>
    <dgm:pt modelId="{E03E23AE-291D-45E2-8AA2-CCD8A60882B2}">
      <dgm:prSet phldrT="[Text]"/>
      <dgm:spPr/>
      <dgm:t>
        <a:bodyPr/>
        <a:lstStyle/>
        <a:p>
          <a:r>
            <a:rPr lang="en-US" dirty="0" smtClean="0"/>
            <a:t>Lithology</a:t>
          </a:r>
          <a:endParaRPr lang="en-US" dirty="0"/>
        </a:p>
      </dgm:t>
    </dgm:pt>
    <dgm:pt modelId="{13793A46-E5C0-46FE-9820-16FA48C4B1B6}" type="parTrans" cxnId="{23A16ACC-F1C3-4850-A9E0-FD62BF042AE3}">
      <dgm:prSet/>
      <dgm:spPr/>
      <dgm:t>
        <a:bodyPr/>
        <a:lstStyle/>
        <a:p>
          <a:endParaRPr lang="en-US"/>
        </a:p>
      </dgm:t>
    </dgm:pt>
    <dgm:pt modelId="{B031078A-760F-40A1-BAD3-0025B02CF856}" type="sibTrans" cxnId="{23A16ACC-F1C3-4850-A9E0-FD62BF042AE3}">
      <dgm:prSet/>
      <dgm:spPr/>
      <dgm:t>
        <a:bodyPr/>
        <a:lstStyle/>
        <a:p>
          <a:endParaRPr lang="en-US"/>
        </a:p>
      </dgm:t>
    </dgm:pt>
    <dgm:pt modelId="{E2082591-2AA7-4DA5-AC03-8245211B4CA4}" type="pres">
      <dgm:prSet presAssocID="{A23FE716-2FC6-4081-BD80-43AF6515D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956295-F98A-42C6-B69A-026948FB9F49}" type="pres">
      <dgm:prSet presAssocID="{3B84F677-6F03-494E-855D-795D0AF53717}" presName="hierRoot1" presStyleCnt="0">
        <dgm:presLayoutVars>
          <dgm:hierBranch val="init"/>
        </dgm:presLayoutVars>
      </dgm:prSet>
      <dgm:spPr/>
    </dgm:pt>
    <dgm:pt modelId="{AAF7B0E5-FE24-47B8-9E9D-66BBD2014BD8}" type="pres">
      <dgm:prSet presAssocID="{3B84F677-6F03-494E-855D-795D0AF53717}" presName="rootComposite1" presStyleCnt="0"/>
      <dgm:spPr/>
    </dgm:pt>
    <dgm:pt modelId="{AF8BBD63-97B3-4EEA-9BDB-2F3E40A539B6}" type="pres">
      <dgm:prSet presAssocID="{3B84F677-6F03-494E-855D-795D0AF53717}" presName="rootText1" presStyleLbl="node0" presStyleIdx="0" presStyleCnt="1">
        <dgm:presLayoutVars>
          <dgm:chPref val="3"/>
        </dgm:presLayoutVars>
      </dgm:prSet>
      <dgm:spPr/>
    </dgm:pt>
    <dgm:pt modelId="{0BE9E1A6-4F4B-43A2-A9A6-B6659CF918D8}" type="pres">
      <dgm:prSet presAssocID="{3B84F677-6F03-494E-855D-795D0AF53717}" presName="rootConnector1" presStyleLbl="node1" presStyleIdx="0" presStyleCnt="0"/>
      <dgm:spPr/>
    </dgm:pt>
    <dgm:pt modelId="{3E51283F-E906-4A55-8772-8B18CAA5A959}" type="pres">
      <dgm:prSet presAssocID="{3B84F677-6F03-494E-855D-795D0AF53717}" presName="hierChild2" presStyleCnt="0"/>
      <dgm:spPr/>
    </dgm:pt>
    <dgm:pt modelId="{6BC50A1E-F7B3-477D-BE56-89F38B4D75CB}" type="pres">
      <dgm:prSet presAssocID="{22754835-9F54-4346-9858-77919864F345}" presName="Name37" presStyleLbl="parChTrans1D2" presStyleIdx="0" presStyleCnt="3"/>
      <dgm:spPr/>
    </dgm:pt>
    <dgm:pt modelId="{59812599-E607-4FC3-85F0-F0F4751C0495}" type="pres">
      <dgm:prSet presAssocID="{E9F34CCC-242D-4CAA-B296-2009DF07B67E}" presName="hierRoot2" presStyleCnt="0">
        <dgm:presLayoutVars>
          <dgm:hierBranch val="init"/>
        </dgm:presLayoutVars>
      </dgm:prSet>
      <dgm:spPr/>
    </dgm:pt>
    <dgm:pt modelId="{E74AB602-B81A-4305-82EA-4558339480AB}" type="pres">
      <dgm:prSet presAssocID="{E9F34CCC-242D-4CAA-B296-2009DF07B67E}" presName="rootComposite" presStyleCnt="0"/>
      <dgm:spPr/>
    </dgm:pt>
    <dgm:pt modelId="{5BC5C576-5A90-4453-8948-D3898396FAF5}" type="pres">
      <dgm:prSet presAssocID="{E9F34CCC-242D-4CAA-B296-2009DF07B67E}" presName="rootText" presStyleLbl="node2" presStyleIdx="0" presStyleCnt="2">
        <dgm:presLayoutVars>
          <dgm:chPref val="3"/>
        </dgm:presLayoutVars>
      </dgm:prSet>
      <dgm:spPr/>
    </dgm:pt>
    <dgm:pt modelId="{90911454-5357-4FCE-B4C0-E6541C03FF7C}" type="pres">
      <dgm:prSet presAssocID="{E9F34CCC-242D-4CAA-B296-2009DF07B67E}" presName="rootConnector" presStyleLbl="node2" presStyleIdx="0" presStyleCnt="2"/>
      <dgm:spPr/>
    </dgm:pt>
    <dgm:pt modelId="{83134C79-96CF-4407-B524-7273065476A4}" type="pres">
      <dgm:prSet presAssocID="{E9F34CCC-242D-4CAA-B296-2009DF07B67E}" presName="hierChild4" presStyleCnt="0"/>
      <dgm:spPr/>
    </dgm:pt>
    <dgm:pt modelId="{DAC19DEA-819E-4C2C-B201-22D561EFEDE6}" type="pres">
      <dgm:prSet presAssocID="{E9F34CCC-242D-4CAA-B296-2009DF07B67E}" presName="hierChild5" presStyleCnt="0"/>
      <dgm:spPr/>
    </dgm:pt>
    <dgm:pt modelId="{EA471FD0-3459-4DBB-83A1-61284F9483B6}" type="pres">
      <dgm:prSet presAssocID="{13793A46-E5C0-46FE-9820-16FA48C4B1B6}" presName="Name37" presStyleLbl="parChTrans1D2" presStyleIdx="1" presStyleCnt="3"/>
      <dgm:spPr/>
    </dgm:pt>
    <dgm:pt modelId="{403C5019-C5EF-4389-A38C-174BFB1DE45F}" type="pres">
      <dgm:prSet presAssocID="{E03E23AE-291D-45E2-8AA2-CCD8A60882B2}" presName="hierRoot2" presStyleCnt="0">
        <dgm:presLayoutVars>
          <dgm:hierBranch val="init"/>
        </dgm:presLayoutVars>
      </dgm:prSet>
      <dgm:spPr/>
    </dgm:pt>
    <dgm:pt modelId="{8C09CBCA-BF30-4E46-93D0-380B3BF4C1B1}" type="pres">
      <dgm:prSet presAssocID="{E03E23AE-291D-45E2-8AA2-CCD8A60882B2}" presName="rootComposite" presStyleCnt="0"/>
      <dgm:spPr/>
    </dgm:pt>
    <dgm:pt modelId="{876DB391-E245-4DB6-879E-DD9DB855A2A2}" type="pres">
      <dgm:prSet presAssocID="{E03E23AE-291D-45E2-8AA2-CCD8A60882B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A9CF1-5725-46A2-81D7-F43626D4E00D}" type="pres">
      <dgm:prSet presAssocID="{E03E23AE-291D-45E2-8AA2-CCD8A60882B2}" presName="rootConnector" presStyleLbl="node2" presStyleIdx="1" presStyleCnt="2"/>
      <dgm:spPr/>
    </dgm:pt>
    <dgm:pt modelId="{6E548A23-D0CD-4148-A717-C5B06013FFC2}" type="pres">
      <dgm:prSet presAssocID="{E03E23AE-291D-45E2-8AA2-CCD8A60882B2}" presName="hierChild4" presStyleCnt="0"/>
      <dgm:spPr/>
    </dgm:pt>
    <dgm:pt modelId="{7FEED3A4-B4DA-4C06-B39F-D6F2D8904298}" type="pres">
      <dgm:prSet presAssocID="{E03E23AE-291D-45E2-8AA2-CCD8A60882B2}" presName="hierChild5" presStyleCnt="0"/>
      <dgm:spPr/>
    </dgm:pt>
    <dgm:pt modelId="{47E3B257-81EF-4D14-86B7-21E9C55A31AC}" type="pres">
      <dgm:prSet presAssocID="{3B84F677-6F03-494E-855D-795D0AF53717}" presName="hierChild3" presStyleCnt="0"/>
      <dgm:spPr/>
    </dgm:pt>
    <dgm:pt modelId="{7E8E95ED-C92C-408B-84E2-FD90AC6A9ACC}" type="pres">
      <dgm:prSet presAssocID="{DA84000C-E7B3-46AA-8A94-DC402DC19308}" presName="Name111" presStyleLbl="parChTrans1D2" presStyleIdx="2" presStyleCnt="3"/>
      <dgm:spPr/>
    </dgm:pt>
    <dgm:pt modelId="{B7F2A7DD-2D5E-4C7D-B99C-0CAB4DC4A433}" type="pres">
      <dgm:prSet presAssocID="{A23E5CBD-EEC1-4BC7-AD44-0E8F901C0218}" presName="hierRoot3" presStyleCnt="0">
        <dgm:presLayoutVars>
          <dgm:hierBranch val="init"/>
        </dgm:presLayoutVars>
      </dgm:prSet>
      <dgm:spPr/>
    </dgm:pt>
    <dgm:pt modelId="{4ED106BD-8146-40A4-B2CC-BDC20E5B48F0}" type="pres">
      <dgm:prSet presAssocID="{A23E5CBD-EEC1-4BC7-AD44-0E8F901C0218}" presName="rootComposite3" presStyleCnt="0"/>
      <dgm:spPr/>
    </dgm:pt>
    <dgm:pt modelId="{D341EB49-827E-4A85-8597-C99F91F1BBFC}" type="pres">
      <dgm:prSet presAssocID="{A23E5CBD-EEC1-4BC7-AD44-0E8F901C0218}" presName="rootText3" presStyleLbl="asst1" presStyleIdx="0" presStyleCnt="1">
        <dgm:presLayoutVars>
          <dgm:chPref val="3"/>
        </dgm:presLayoutVars>
      </dgm:prSet>
      <dgm:spPr/>
    </dgm:pt>
    <dgm:pt modelId="{BAA640CF-FF25-4A03-AEC1-CCD95E75262F}" type="pres">
      <dgm:prSet presAssocID="{A23E5CBD-EEC1-4BC7-AD44-0E8F901C0218}" presName="rootConnector3" presStyleLbl="asst1" presStyleIdx="0" presStyleCnt="1"/>
      <dgm:spPr/>
    </dgm:pt>
    <dgm:pt modelId="{6D7106EB-ADC1-4D00-9AF1-7152562DC1B9}" type="pres">
      <dgm:prSet presAssocID="{A23E5CBD-EEC1-4BC7-AD44-0E8F901C0218}" presName="hierChild6" presStyleCnt="0"/>
      <dgm:spPr/>
    </dgm:pt>
    <dgm:pt modelId="{052F3148-DE69-43B2-90D0-C2AA3F3C61DE}" type="pres">
      <dgm:prSet presAssocID="{A23E5CBD-EEC1-4BC7-AD44-0E8F901C0218}" presName="hierChild7" presStyleCnt="0"/>
      <dgm:spPr/>
    </dgm:pt>
  </dgm:ptLst>
  <dgm:cxnLst>
    <dgm:cxn modelId="{051BED13-B2B3-40F8-AAB1-267836D88EF5}" type="presOf" srcId="{3B84F677-6F03-494E-855D-795D0AF53717}" destId="{0BE9E1A6-4F4B-43A2-A9A6-B6659CF918D8}" srcOrd="1" destOrd="0" presId="urn:microsoft.com/office/officeart/2005/8/layout/orgChart1"/>
    <dgm:cxn modelId="{824168DF-3BED-4D85-9FC2-457FF526E38C}" type="presOf" srcId="{DA84000C-E7B3-46AA-8A94-DC402DC19308}" destId="{7E8E95ED-C92C-408B-84E2-FD90AC6A9ACC}" srcOrd="0" destOrd="0" presId="urn:microsoft.com/office/officeart/2005/8/layout/orgChart1"/>
    <dgm:cxn modelId="{E29240FB-3FEE-49F6-95D0-94DD8ADE15B7}" type="presOf" srcId="{A23E5CBD-EEC1-4BC7-AD44-0E8F901C0218}" destId="{D341EB49-827E-4A85-8597-C99F91F1BBFC}" srcOrd="0" destOrd="0" presId="urn:microsoft.com/office/officeart/2005/8/layout/orgChart1"/>
    <dgm:cxn modelId="{396025DB-206C-4578-88B8-2EFACD565B52}" type="presOf" srcId="{E9F34CCC-242D-4CAA-B296-2009DF07B67E}" destId="{5BC5C576-5A90-4453-8948-D3898396FAF5}" srcOrd="0" destOrd="0" presId="urn:microsoft.com/office/officeart/2005/8/layout/orgChart1"/>
    <dgm:cxn modelId="{BA377242-3890-4A59-9A5D-D9B2AA56F744}" type="presOf" srcId="{A23FE716-2FC6-4081-BD80-43AF6515D790}" destId="{E2082591-2AA7-4DA5-AC03-8245211B4CA4}" srcOrd="0" destOrd="0" presId="urn:microsoft.com/office/officeart/2005/8/layout/orgChart1"/>
    <dgm:cxn modelId="{FC036A9A-9F33-415D-B485-5E1D974B6758}" type="presOf" srcId="{A23E5CBD-EEC1-4BC7-AD44-0E8F901C0218}" destId="{BAA640CF-FF25-4A03-AEC1-CCD95E75262F}" srcOrd="1" destOrd="0" presId="urn:microsoft.com/office/officeart/2005/8/layout/orgChart1"/>
    <dgm:cxn modelId="{1C267A06-8435-4488-841E-7FCC5E195F0C}" type="presOf" srcId="{22754835-9F54-4346-9858-77919864F345}" destId="{6BC50A1E-F7B3-477D-BE56-89F38B4D75CB}" srcOrd="0" destOrd="0" presId="urn:microsoft.com/office/officeart/2005/8/layout/orgChart1"/>
    <dgm:cxn modelId="{23A16ACC-F1C3-4850-A9E0-FD62BF042AE3}" srcId="{3B84F677-6F03-494E-855D-795D0AF53717}" destId="{E03E23AE-291D-45E2-8AA2-CCD8A60882B2}" srcOrd="2" destOrd="0" parTransId="{13793A46-E5C0-46FE-9820-16FA48C4B1B6}" sibTransId="{B031078A-760F-40A1-BAD3-0025B02CF856}"/>
    <dgm:cxn modelId="{3446B213-078E-4866-91F9-93D83994A2D5}" type="presOf" srcId="{13793A46-E5C0-46FE-9820-16FA48C4B1B6}" destId="{EA471FD0-3459-4DBB-83A1-61284F9483B6}" srcOrd="0" destOrd="0" presId="urn:microsoft.com/office/officeart/2005/8/layout/orgChart1"/>
    <dgm:cxn modelId="{5AA4377C-07FE-4130-831E-6D5112E18E42}" srcId="{A23FE716-2FC6-4081-BD80-43AF6515D790}" destId="{3B84F677-6F03-494E-855D-795D0AF53717}" srcOrd="0" destOrd="0" parTransId="{95045BEF-8EEC-4C04-B9FF-6614D4598F60}" sibTransId="{589D6F35-4103-472D-B0FD-EF4C3E3D6E45}"/>
    <dgm:cxn modelId="{D37B52A4-E200-404A-B7EB-0F6D92A7D299}" type="presOf" srcId="{E03E23AE-291D-45E2-8AA2-CCD8A60882B2}" destId="{AB8A9CF1-5725-46A2-81D7-F43626D4E00D}" srcOrd="1" destOrd="0" presId="urn:microsoft.com/office/officeart/2005/8/layout/orgChart1"/>
    <dgm:cxn modelId="{63932A90-DC96-484D-9122-12565FABA361}" srcId="{3B84F677-6F03-494E-855D-795D0AF53717}" destId="{A23E5CBD-EEC1-4BC7-AD44-0E8F901C0218}" srcOrd="0" destOrd="0" parTransId="{DA84000C-E7B3-46AA-8A94-DC402DC19308}" sibTransId="{45A36DE1-0F26-4A97-AE97-C881108251DB}"/>
    <dgm:cxn modelId="{BDF884C3-55D0-4BF0-B643-B74278E173C4}" type="presOf" srcId="{E9F34CCC-242D-4CAA-B296-2009DF07B67E}" destId="{90911454-5357-4FCE-B4C0-E6541C03FF7C}" srcOrd="1" destOrd="0" presId="urn:microsoft.com/office/officeart/2005/8/layout/orgChart1"/>
    <dgm:cxn modelId="{D1103745-91A0-40D3-930B-EF06CFA856E5}" type="presOf" srcId="{3B84F677-6F03-494E-855D-795D0AF53717}" destId="{AF8BBD63-97B3-4EEA-9BDB-2F3E40A539B6}" srcOrd="0" destOrd="0" presId="urn:microsoft.com/office/officeart/2005/8/layout/orgChart1"/>
    <dgm:cxn modelId="{CDB5D953-65A1-4267-8B8A-B187A7D2E512}" srcId="{3B84F677-6F03-494E-855D-795D0AF53717}" destId="{E9F34CCC-242D-4CAA-B296-2009DF07B67E}" srcOrd="1" destOrd="0" parTransId="{22754835-9F54-4346-9858-77919864F345}" sibTransId="{D860D010-AACA-4BA0-87BB-D86F3700CD95}"/>
    <dgm:cxn modelId="{784E9CDD-8FCF-4C3A-842E-CAE010A4A58E}" type="presOf" srcId="{E03E23AE-291D-45E2-8AA2-CCD8A60882B2}" destId="{876DB391-E245-4DB6-879E-DD9DB855A2A2}" srcOrd="0" destOrd="0" presId="urn:microsoft.com/office/officeart/2005/8/layout/orgChart1"/>
    <dgm:cxn modelId="{C04EB6AC-8C41-44AE-94F1-8182F13E46B0}" type="presParOf" srcId="{E2082591-2AA7-4DA5-AC03-8245211B4CA4}" destId="{86956295-F98A-42C6-B69A-026948FB9F49}" srcOrd="0" destOrd="0" presId="urn:microsoft.com/office/officeart/2005/8/layout/orgChart1"/>
    <dgm:cxn modelId="{0E786F94-8367-43E7-BDA6-C3DE2400B3D7}" type="presParOf" srcId="{86956295-F98A-42C6-B69A-026948FB9F49}" destId="{AAF7B0E5-FE24-47B8-9E9D-66BBD2014BD8}" srcOrd="0" destOrd="0" presId="urn:microsoft.com/office/officeart/2005/8/layout/orgChart1"/>
    <dgm:cxn modelId="{19412933-71D3-4481-9AF4-B512AD396F6C}" type="presParOf" srcId="{AAF7B0E5-FE24-47B8-9E9D-66BBD2014BD8}" destId="{AF8BBD63-97B3-4EEA-9BDB-2F3E40A539B6}" srcOrd="0" destOrd="0" presId="urn:microsoft.com/office/officeart/2005/8/layout/orgChart1"/>
    <dgm:cxn modelId="{4AD899E4-00B8-4772-BB1D-76104C12820A}" type="presParOf" srcId="{AAF7B0E5-FE24-47B8-9E9D-66BBD2014BD8}" destId="{0BE9E1A6-4F4B-43A2-A9A6-B6659CF918D8}" srcOrd="1" destOrd="0" presId="urn:microsoft.com/office/officeart/2005/8/layout/orgChart1"/>
    <dgm:cxn modelId="{867E4E3C-3FA9-4E45-8C7B-D64D53679629}" type="presParOf" srcId="{86956295-F98A-42C6-B69A-026948FB9F49}" destId="{3E51283F-E906-4A55-8772-8B18CAA5A959}" srcOrd="1" destOrd="0" presId="urn:microsoft.com/office/officeart/2005/8/layout/orgChart1"/>
    <dgm:cxn modelId="{BF0F8FF3-D7FB-434C-A7E7-799D9743BBBA}" type="presParOf" srcId="{3E51283F-E906-4A55-8772-8B18CAA5A959}" destId="{6BC50A1E-F7B3-477D-BE56-89F38B4D75CB}" srcOrd="0" destOrd="0" presId="urn:microsoft.com/office/officeart/2005/8/layout/orgChart1"/>
    <dgm:cxn modelId="{93D14B41-B285-4B42-B489-E0A2A6740202}" type="presParOf" srcId="{3E51283F-E906-4A55-8772-8B18CAA5A959}" destId="{59812599-E607-4FC3-85F0-F0F4751C0495}" srcOrd="1" destOrd="0" presId="urn:microsoft.com/office/officeart/2005/8/layout/orgChart1"/>
    <dgm:cxn modelId="{7A70C115-4B15-44B1-8297-96F7BB3B7CCC}" type="presParOf" srcId="{59812599-E607-4FC3-85F0-F0F4751C0495}" destId="{E74AB602-B81A-4305-82EA-4558339480AB}" srcOrd="0" destOrd="0" presId="urn:microsoft.com/office/officeart/2005/8/layout/orgChart1"/>
    <dgm:cxn modelId="{27D08044-1114-42BA-A301-BD4E3AEEDE45}" type="presParOf" srcId="{E74AB602-B81A-4305-82EA-4558339480AB}" destId="{5BC5C576-5A90-4453-8948-D3898396FAF5}" srcOrd="0" destOrd="0" presId="urn:microsoft.com/office/officeart/2005/8/layout/orgChart1"/>
    <dgm:cxn modelId="{B9572D8B-E825-4B90-A98B-735C40D37528}" type="presParOf" srcId="{E74AB602-B81A-4305-82EA-4558339480AB}" destId="{90911454-5357-4FCE-B4C0-E6541C03FF7C}" srcOrd="1" destOrd="0" presId="urn:microsoft.com/office/officeart/2005/8/layout/orgChart1"/>
    <dgm:cxn modelId="{185480BD-CDA1-4D19-ACF8-8D5BCF135CDD}" type="presParOf" srcId="{59812599-E607-4FC3-85F0-F0F4751C0495}" destId="{83134C79-96CF-4407-B524-7273065476A4}" srcOrd="1" destOrd="0" presId="urn:microsoft.com/office/officeart/2005/8/layout/orgChart1"/>
    <dgm:cxn modelId="{1E60CC27-F550-496D-9043-778E2D660557}" type="presParOf" srcId="{59812599-E607-4FC3-85F0-F0F4751C0495}" destId="{DAC19DEA-819E-4C2C-B201-22D561EFEDE6}" srcOrd="2" destOrd="0" presId="urn:microsoft.com/office/officeart/2005/8/layout/orgChart1"/>
    <dgm:cxn modelId="{26F282CB-6E4A-4AC5-8DAB-22876CA624BB}" type="presParOf" srcId="{3E51283F-E906-4A55-8772-8B18CAA5A959}" destId="{EA471FD0-3459-4DBB-83A1-61284F9483B6}" srcOrd="2" destOrd="0" presId="urn:microsoft.com/office/officeart/2005/8/layout/orgChart1"/>
    <dgm:cxn modelId="{51BC959B-0741-4601-BDC6-1133EB334F03}" type="presParOf" srcId="{3E51283F-E906-4A55-8772-8B18CAA5A959}" destId="{403C5019-C5EF-4389-A38C-174BFB1DE45F}" srcOrd="3" destOrd="0" presId="urn:microsoft.com/office/officeart/2005/8/layout/orgChart1"/>
    <dgm:cxn modelId="{E3C6A0A8-E040-4203-8683-23FF62D7AFDE}" type="presParOf" srcId="{403C5019-C5EF-4389-A38C-174BFB1DE45F}" destId="{8C09CBCA-BF30-4E46-93D0-380B3BF4C1B1}" srcOrd="0" destOrd="0" presId="urn:microsoft.com/office/officeart/2005/8/layout/orgChart1"/>
    <dgm:cxn modelId="{58B26544-3163-46A1-8669-B995829184C8}" type="presParOf" srcId="{8C09CBCA-BF30-4E46-93D0-380B3BF4C1B1}" destId="{876DB391-E245-4DB6-879E-DD9DB855A2A2}" srcOrd="0" destOrd="0" presId="urn:microsoft.com/office/officeart/2005/8/layout/orgChart1"/>
    <dgm:cxn modelId="{B50FAB0A-A6C3-45B8-88C7-80AA3E8A3908}" type="presParOf" srcId="{8C09CBCA-BF30-4E46-93D0-380B3BF4C1B1}" destId="{AB8A9CF1-5725-46A2-81D7-F43626D4E00D}" srcOrd="1" destOrd="0" presId="urn:microsoft.com/office/officeart/2005/8/layout/orgChart1"/>
    <dgm:cxn modelId="{759DB1BA-103F-4CB9-8108-42876DCE8386}" type="presParOf" srcId="{403C5019-C5EF-4389-A38C-174BFB1DE45F}" destId="{6E548A23-D0CD-4148-A717-C5B06013FFC2}" srcOrd="1" destOrd="0" presId="urn:microsoft.com/office/officeart/2005/8/layout/orgChart1"/>
    <dgm:cxn modelId="{AFE9FE24-CE2C-40A5-8CC0-DD26C4B9AC2D}" type="presParOf" srcId="{403C5019-C5EF-4389-A38C-174BFB1DE45F}" destId="{7FEED3A4-B4DA-4C06-B39F-D6F2D8904298}" srcOrd="2" destOrd="0" presId="urn:microsoft.com/office/officeart/2005/8/layout/orgChart1"/>
    <dgm:cxn modelId="{D1E33246-9B22-4968-B9F7-D00B1F75B9C7}" type="presParOf" srcId="{86956295-F98A-42C6-B69A-026948FB9F49}" destId="{47E3B257-81EF-4D14-86B7-21E9C55A31AC}" srcOrd="2" destOrd="0" presId="urn:microsoft.com/office/officeart/2005/8/layout/orgChart1"/>
    <dgm:cxn modelId="{7BB366BA-12D8-46FB-B697-E7A08E925D79}" type="presParOf" srcId="{47E3B257-81EF-4D14-86B7-21E9C55A31AC}" destId="{7E8E95ED-C92C-408B-84E2-FD90AC6A9ACC}" srcOrd="0" destOrd="0" presId="urn:microsoft.com/office/officeart/2005/8/layout/orgChart1"/>
    <dgm:cxn modelId="{688BE489-4E43-4F1A-91E8-3385A91D1A8A}" type="presParOf" srcId="{47E3B257-81EF-4D14-86B7-21E9C55A31AC}" destId="{B7F2A7DD-2D5E-4C7D-B99C-0CAB4DC4A433}" srcOrd="1" destOrd="0" presId="urn:microsoft.com/office/officeart/2005/8/layout/orgChart1"/>
    <dgm:cxn modelId="{938FF665-1FD3-420A-AA1D-4656DB9A31E0}" type="presParOf" srcId="{B7F2A7DD-2D5E-4C7D-B99C-0CAB4DC4A433}" destId="{4ED106BD-8146-40A4-B2CC-BDC20E5B48F0}" srcOrd="0" destOrd="0" presId="urn:microsoft.com/office/officeart/2005/8/layout/orgChart1"/>
    <dgm:cxn modelId="{8D45F0FB-7C63-4D9C-96FC-95C0060DBE92}" type="presParOf" srcId="{4ED106BD-8146-40A4-B2CC-BDC20E5B48F0}" destId="{D341EB49-827E-4A85-8597-C99F91F1BBFC}" srcOrd="0" destOrd="0" presId="urn:microsoft.com/office/officeart/2005/8/layout/orgChart1"/>
    <dgm:cxn modelId="{7AF60FE7-11CE-48F7-8730-09D61EC0679E}" type="presParOf" srcId="{4ED106BD-8146-40A4-B2CC-BDC20E5B48F0}" destId="{BAA640CF-FF25-4A03-AEC1-CCD95E75262F}" srcOrd="1" destOrd="0" presId="urn:microsoft.com/office/officeart/2005/8/layout/orgChart1"/>
    <dgm:cxn modelId="{CD17C19F-C424-4B64-8805-92264297A5A1}" type="presParOf" srcId="{B7F2A7DD-2D5E-4C7D-B99C-0CAB4DC4A433}" destId="{6D7106EB-ADC1-4D00-9AF1-7152562DC1B9}" srcOrd="1" destOrd="0" presId="urn:microsoft.com/office/officeart/2005/8/layout/orgChart1"/>
    <dgm:cxn modelId="{8C20E893-7E4C-447B-911D-5ADA7D0EBF09}" type="presParOf" srcId="{B7F2A7DD-2D5E-4C7D-B99C-0CAB4DC4A433}" destId="{052F3148-DE69-43B2-90D0-C2AA3F3C61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E95ED-C92C-408B-84E2-FD90AC6A9ACC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71FD0-3459-4DBB-83A1-61284F9483B6}">
      <dsp:nvSpPr>
        <dsp:cNvPr id="0" name=""/>
        <dsp:cNvSpPr/>
      </dsp:nvSpPr>
      <dsp:spPr>
        <a:xfrm>
          <a:off x="5257800" y="1133479"/>
          <a:ext cx="1370705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1370705" y="1846487"/>
              </a:lnTo>
              <a:lnTo>
                <a:pt x="1370705" y="20843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50A1E-F7B3-477D-BE56-89F38B4D75CB}">
      <dsp:nvSpPr>
        <dsp:cNvPr id="0" name=""/>
        <dsp:cNvSpPr/>
      </dsp:nvSpPr>
      <dsp:spPr>
        <a:xfrm>
          <a:off x="3887094" y="1133479"/>
          <a:ext cx="1370705" cy="2084378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BD63-97B3-4EEA-9BDB-2F3E40A539B6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Lithology File</a:t>
          </a:r>
          <a:endParaRPr lang="en-US" sz="3800" kern="1200" dirty="0"/>
        </a:p>
      </dsp:txBody>
      <dsp:txXfrm>
        <a:off x="4124985" y="665"/>
        <a:ext cx="2265629" cy="1132814"/>
      </dsp:txXfrm>
    </dsp:sp>
    <dsp:sp modelId="{5BC5C576-5A90-4453-8948-D3898396FAF5}">
      <dsp:nvSpPr>
        <dsp:cNvPr id="0" name=""/>
        <dsp:cNvSpPr/>
      </dsp:nvSpPr>
      <dsp:spPr>
        <a:xfrm>
          <a:off x="2754279" y="3217858"/>
          <a:ext cx="2265629" cy="1132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Curve</a:t>
          </a:r>
          <a:endParaRPr lang="en-US" sz="3800" kern="1200" dirty="0"/>
        </a:p>
      </dsp:txBody>
      <dsp:txXfrm>
        <a:off x="2754279" y="3217858"/>
        <a:ext cx="2265629" cy="1132814"/>
      </dsp:txXfrm>
    </dsp:sp>
    <dsp:sp modelId="{876DB391-E245-4DB6-879E-DD9DB855A2A2}">
      <dsp:nvSpPr>
        <dsp:cNvPr id="0" name=""/>
        <dsp:cNvSpPr/>
      </dsp:nvSpPr>
      <dsp:spPr>
        <a:xfrm>
          <a:off x="5495691" y="3217858"/>
          <a:ext cx="2265629" cy="1132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Lithology</a:t>
          </a:r>
          <a:endParaRPr lang="en-US" sz="3800" kern="1200" dirty="0"/>
        </a:p>
      </dsp:txBody>
      <dsp:txXfrm>
        <a:off x="5495691" y="3217858"/>
        <a:ext cx="2265629" cy="1132814"/>
      </dsp:txXfrm>
    </dsp:sp>
    <dsp:sp modelId="{D341EB49-827E-4A85-8597-C99F91F1BBFC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Meta</a:t>
          </a:r>
          <a:endParaRPr lang="en-US" sz="3800" kern="1200" dirty="0"/>
        </a:p>
      </dsp:txBody>
      <dsp:txXfrm>
        <a:off x="2754279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B406-F0D3-4258-AF20-B6C1184996D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5D6A-A011-4B2C-9E86-EB76AC8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the lithology file in </a:t>
            </a:r>
            <a:r>
              <a:rPr lang="en-US" dirty="0" err="1" smtClean="0"/>
              <a:t>PetroMod</a:t>
            </a:r>
            <a:r>
              <a:rPr lang="en-US" dirty="0" smtClean="0"/>
              <a:t> – Version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Mustafa Al Ibrahim</a:t>
            </a:r>
          </a:p>
          <a:p>
            <a:r>
              <a:rPr lang="en-US" dirty="0" smtClean="0"/>
              <a:t>18.05.08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inserting new lithology or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are defining a new curve or lithology, how do we define the new id? It looks like an MD5 Hash which is good for us. Of what? Does it matter? I don’t think they will actually check the hash to make sure it matches the expected hash. I believe that they are using it for generating a unique id. This needs checking.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lithology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 the “geo” folder in the project folder.</a:t>
            </a:r>
          </a:p>
          <a:p>
            <a:r>
              <a:rPr lang="en-US" dirty="0" smtClean="0"/>
              <a:t>You might need to modify some parameter in the lithology editor for it to show up.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22" y="3779011"/>
            <a:ext cx="4419600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347" y="3549650"/>
            <a:ext cx="2228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 with 70,000 lines to parse.</a:t>
            </a:r>
          </a:p>
          <a:p>
            <a:r>
              <a:rPr lang="en-US" dirty="0" smtClean="0"/>
              <a:t>Contain few main structures.</a:t>
            </a:r>
          </a:p>
        </p:txBody>
      </p:sp>
    </p:spTree>
    <p:extLst>
      <p:ext uri="{BB962C8B-B14F-4D97-AF65-F5344CB8AC3E}">
        <p14:creationId xmlns:p14="http://schemas.microsoft.com/office/powerpoint/2010/main" val="91343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of </a:t>
            </a:r>
            <a:r>
              <a:rPr lang="en-US" dirty="0" err="1" smtClean="0"/>
              <a:t>PetroMod</a:t>
            </a:r>
            <a:r>
              <a:rPr lang="en-US" dirty="0" smtClean="0"/>
              <a:t> are you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2016.1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Lithologies</a:t>
            </a:r>
            <a:r>
              <a:rPr lang="en-US" dirty="0" smtClean="0"/>
              <a:t> file version is 2.1.</a:t>
            </a:r>
          </a:p>
          <a:p>
            <a:r>
              <a:rPr lang="en-US" dirty="0" smtClean="0"/>
              <a:t>Question: what is the file version in 2015 </a:t>
            </a:r>
            <a:r>
              <a:rPr lang="en-US" dirty="0" err="1" smtClean="0"/>
              <a:t>petromods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5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Lithology file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663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0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7" y="5464777"/>
            <a:ext cx="11315700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list of names of parameters</a:t>
            </a:r>
          </a:p>
          <a:p>
            <a:r>
              <a:rPr lang="en-US" dirty="0" smtClean="0"/>
              <a:t>You shouldn’t modify this table but you should use it to know the parameter names from parameter id.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093" y="5052050"/>
            <a:ext cx="818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id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22252" y="5052050"/>
            <a:ext cx="1095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name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19931" y="4836607"/>
            <a:ext cx="88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Subgroup</a:t>
            </a:r>
            <a:br>
              <a:rPr lang="en-US" sz="1400" dirty="0" smtClean="0"/>
            </a:br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16567" y="4836607"/>
            <a:ext cx="88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Subgroup</a:t>
            </a:r>
            <a:br>
              <a:rPr lang="en-US" sz="1400" dirty="0" smtClean="0"/>
            </a:br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77870" y="4836607"/>
            <a:ext cx="95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Parameter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001327" y="4836607"/>
            <a:ext cx="95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Parameter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03356" y="4836607"/>
            <a:ext cx="71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Default</a:t>
            </a:r>
          </a:p>
          <a:p>
            <a:pPr algn="ctr"/>
            <a:r>
              <a:rPr lang="en-US" sz="1400" dirty="0" smtClean="0"/>
              <a:t>value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5203" y="4836607"/>
            <a:ext cx="846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Petrel</a:t>
            </a:r>
          </a:p>
          <a:p>
            <a:pPr algn="ctr"/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28785" y="5052050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Unit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870743" y="4836607"/>
            <a:ext cx="550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</a:t>
            </a:r>
          </a:p>
          <a:p>
            <a:pPr algn="ctr"/>
            <a:r>
              <a:rPr lang="en-US" sz="1400" dirty="0" smtClean="0"/>
              <a:t>only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4513" y="4836607"/>
            <a:ext cx="95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Parameter</a:t>
            </a:r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57186" y="4573561"/>
            <a:ext cx="8838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ubgroup</a:t>
            </a:r>
          </a:p>
          <a:p>
            <a:pPr algn="ctr"/>
            <a:r>
              <a:rPr lang="en-US" sz="1400" dirty="0" smtClean="0"/>
              <a:t>Read</a:t>
            </a:r>
          </a:p>
          <a:p>
            <a:pPr algn="ctr"/>
            <a:r>
              <a:rPr lang="en-US" sz="1400" dirty="0" smtClean="0"/>
              <a:t>only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13256" y="4673638"/>
            <a:ext cx="641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roup</a:t>
            </a:r>
          </a:p>
          <a:p>
            <a:pPr algn="ctr"/>
            <a:r>
              <a:rPr lang="en-US" sz="1400" dirty="0" smtClean="0"/>
              <a:t>Read</a:t>
            </a:r>
          </a:p>
          <a:p>
            <a:pPr algn="ctr"/>
            <a:r>
              <a:rPr lang="en-US" sz="1400" dirty="0" smtClean="0"/>
              <a:t>only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453821" y="4471792"/>
            <a:ext cx="1678027" cy="196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68826" y="3966732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Most Important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5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any curve defined in lithology (e.g. compaction curve)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293" y="5509614"/>
            <a:ext cx="818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id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71240" y="5294171"/>
            <a:ext cx="68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Group 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858075"/>
            <a:ext cx="11696700" cy="574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7748" y="5294171"/>
            <a:ext cx="86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Group </a:t>
            </a:r>
          </a:p>
          <a:p>
            <a:pPr algn="ctr"/>
            <a:r>
              <a:rPr lang="en-US" sz="1400" dirty="0"/>
              <a:t>r</a:t>
            </a:r>
            <a:r>
              <a:rPr lang="en-US" sz="1400" dirty="0" smtClean="0"/>
              <a:t>ead only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73182" y="5294171"/>
            <a:ext cx="60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Curve</a:t>
            </a:r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306782" y="5294171"/>
            <a:ext cx="60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Curve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46113" y="5294171"/>
            <a:ext cx="86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Curve</a:t>
            </a:r>
          </a:p>
          <a:p>
            <a:pPr algn="ctr"/>
            <a:r>
              <a:rPr lang="en-US" sz="1400" dirty="0"/>
              <a:t>r</a:t>
            </a:r>
            <a:r>
              <a:rPr lang="en-US" sz="1400" dirty="0" smtClean="0"/>
              <a:t>ead only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4492" y="5294171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Petral</a:t>
            </a:r>
            <a:endParaRPr lang="en-US" sz="1400" dirty="0" smtClean="0"/>
          </a:p>
          <a:p>
            <a:pPr algn="ctr"/>
            <a:r>
              <a:rPr lang="en-US" sz="1400" dirty="0" smtClean="0"/>
              <a:t>Template x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58242" y="5294171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Petral</a:t>
            </a:r>
            <a:endParaRPr lang="en-US" sz="1400" dirty="0" smtClean="0"/>
          </a:p>
          <a:p>
            <a:pPr algn="ctr"/>
            <a:r>
              <a:rPr lang="en-US" sz="1400" dirty="0" smtClean="0"/>
              <a:t>Template 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48186" y="529417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Unit</a:t>
            </a:r>
          </a:p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82528" y="5294171"/>
            <a:ext cx="4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Unit</a:t>
            </a:r>
          </a:p>
          <a:p>
            <a:pPr algn="ctr"/>
            <a:r>
              <a:rPr lang="en-US" sz="1400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27730" y="5509614"/>
            <a:ext cx="63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Points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223218" y="4680209"/>
            <a:ext cx="3308318" cy="196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01751" y="4572488"/>
            <a:ext cx="586696" cy="196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59690" y="4266192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Most Important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916554" y="3850805"/>
            <a:ext cx="1238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Most</a:t>
            </a:r>
          </a:p>
          <a:p>
            <a:pPr algn="ctr"/>
            <a:r>
              <a:rPr lang="en-US" sz="2000" dirty="0" smtClean="0"/>
              <a:t>Important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45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Lithology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all the </a:t>
            </a:r>
            <a:r>
              <a:rPr lang="en-US" dirty="0" err="1" smtClean="0"/>
              <a:t>lithologies</a:t>
            </a:r>
            <a:r>
              <a:rPr lang="en-US" dirty="0" smtClean="0"/>
              <a:t> collapsed into one table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petromod</a:t>
            </a:r>
            <a:r>
              <a:rPr lang="en-US" dirty="0" smtClean="0"/>
              <a:t> id? It looks like it is just a unique number that will be used in the model. So when defining new lithology, we need to take care of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5810250"/>
            <a:ext cx="11953875" cy="73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" y="5289649"/>
            <a:ext cx="68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Group </a:t>
            </a:r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0980" y="5289649"/>
            <a:ext cx="68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Group 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08277" y="5287030"/>
            <a:ext cx="86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Group </a:t>
            </a:r>
          </a:p>
          <a:p>
            <a:pPr algn="ctr"/>
            <a:r>
              <a:rPr lang="en-US" sz="1400" dirty="0"/>
              <a:t>r</a:t>
            </a:r>
            <a:r>
              <a:rPr lang="en-US" sz="1400" dirty="0" smtClean="0"/>
              <a:t>ead only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65515" y="5287030"/>
            <a:ext cx="91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subgroup </a:t>
            </a:r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01397" y="5287030"/>
            <a:ext cx="91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subgroup 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58818" y="5287030"/>
            <a:ext cx="91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subgroup </a:t>
            </a:r>
          </a:p>
          <a:p>
            <a:pPr algn="ctr"/>
            <a:r>
              <a:rPr lang="en-US" sz="1400" dirty="0"/>
              <a:t>r</a:t>
            </a:r>
            <a:r>
              <a:rPr lang="en-US" sz="1400" dirty="0" smtClean="0"/>
              <a:t>ead only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9844" y="4957952"/>
            <a:ext cx="909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Group</a:t>
            </a:r>
          </a:p>
          <a:p>
            <a:pPr algn="ctr"/>
            <a:r>
              <a:rPr lang="en-US" sz="1400" dirty="0" err="1" smtClean="0"/>
              <a:t>Petromod</a:t>
            </a:r>
            <a:endParaRPr lang="en-US" sz="1400" dirty="0"/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6629" y="5025420"/>
            <a:ext cx="909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Subgroup</a:t>
            </a:r>
          </a:p>
          <a:p>
            <a:pPr algn="ctr"/>
            <a:r>
              <a:rPr lang="en-US" sz="1400" dirty="0" err="1" smtClean="0"/>
              <a:t>Petromod</a:t>
            </a:r>
            <a:endParaRPr lang="en-US" sz="1400" dirty="0"/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44477" y="5071586"/>
            <a:ext cx="85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Lithology</a:t>
            </a:r>
            <a:endParaRPr lang="en-US" sz="1400" dirty="0"/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2894" y="5071586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Lithology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ame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299173" y="5117752"/>
            <a:ext cx="90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Lithology</a:t>
            </a:r>
          </a:p>
          <a:p>
            <a:pPr algn="ctr"/>
            <a:r>
              <a:rPr lang="en-US" sz="1400" dirty="0" smtClean="0"/>
              <a:t>Read only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27880" y="5202391"/>
            <a:ext cx="92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PetroMod</a:t>
            </a:r>
            <a:endParaRPr lang="en-US" sz="1400" dirty="0" smtClean="0"/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986121" y="5171752"/>
            <a:ext cx="72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Pattern</a:t>
            </a:r>
          </a:p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74937" y="5279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Color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330487" y="5280200"/>
            <a:ext cx="94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Properties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62510" y="4680209"/>
            <a:ext cx="2720581" cy="196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49133" y="4577089"/>
            <a:ext cx="818233" cy="196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60140" y="4611513"/>
            <a:ext cx="818233" cy="196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81512" y="426471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Most Important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751202" y="4206622"/>
            <a:ext cx="135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Important?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675220" y="4216054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Most Important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24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Lithology – Part 2 -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properties for each lithology is a table which contain the following.</a:t>
            </a:r>
          </a:p>
          <a:p>
            <a:r>
              <a:rPr lang="en-US" dirty="0" smtClean="0"/>
              <a:t>Parameter id can be checked in the meta table to obtain the name of the property</a:t>
            </a:r>
          </a:p>
          <a:p>
            <a:r>
              <a:rPr lang="en-US" dirty="0" smtClean="0"/>
              <a:t>Value can be a number or a hash that points to a curve.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21" y="5815013"/>
            <a:ext cx="67056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405" y="5439767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Parameter group id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68808" y="5439766"/>
            <a:ext cx="1124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Parameter id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05197" y="5439765"/>
            <a:ext cx="58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37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the lithology file in PetroMod – Version 1.2</vt:lpstr>
      <vt:lpstr>Where is the lithology file</vt:lpstr>
      <vt:lpstr>What is it?</vt:lpstr>
      <vt:lpstr>Which version of PetroMod are you using?</vt:lpstr>
      <vt:lpstr>Lithology file components</vt:lpstr>
      <vt:lpstr>Meta</vt:lpstr>
      <vt:lpstr>Curves</vt:lpstr>
      <vt:lpstr>Lithology – Part 1</vt:lpstr>
      <vt:lpstr>Lithology – Part 2 - Properties</vt:lpstr>
      <vt:lpstr>Notes about inserting new lithology or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Ali H Al Ibrahim</dc:creator>
  <cp:lastModifiedBy>Mustafa Al Ibrahim</cp:lastModifiedBy>
  <cp:revision>10</cp:revision>
  <dcterms:created xsi:type="dcterms:W3CDTF">2018-05-08T15:39:16Z</dcterms:created>
  <dcterms:modified xsi:type="dcterms:W3CDTF">2018-05-08T16:43:49Z</dcterms:modified>
</cp:coreProperties>
</file>