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8CCF-6B69-4760-A16F-053A388E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A1E3-2697-464B-8FDC-F542F251C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C9F7-54A7-47ED-9EE5-13164726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6F7A-2E75-4E15-887D-9049091C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A60F-1B72-4AE1-BA1E-8B919558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86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A27B-6600-4FE8-AE08-51F07FC1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90583-E52D-4325-9B91-2401B949D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D8B1-5A37-4FFC-A012-E9545ECA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8537-1BB9-4B5A-AD38-AACBBD93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8A6A-0074-43A3-A298-34C5E28E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2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74CE5-5D86-4A43-BA66-BA975ED04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7E783-733A-4B5E-B821-12668E785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0812-BC9F-46A8-A82C-A401DC6B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D709-94B6-4330-AE45-E7CC3814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F8D3-095D-48E9-AE4C-0397F701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40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9E93-3772-40E0-8A7F-81B4742C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AE41-CF40-4FD3-B30C-901B0561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09B2-AC81-4126-871C-8F53AA2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106E-7720-4860-B44F-F85693CD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1AC5-9DD6-4D12-8AD2-16D057D7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30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567A-ED77-447D-B7CE-FB687C93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D0CC-87D7-4765-84A7-7A2ADB06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7ED5-5DD1-4CE8-B0F3-11A05F98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2626-D5C7-4A42-B187-23B11CF1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6BFF-A085-41E9-AD11-2185C4B7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2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1DA9-671D-41B7-AE81-5E35942F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58B1-019B-4A40-84D2-696085E51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63513-6668-4AAC-B595-B3DF23514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FC913-4874-482B-8781-1F944ADE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466B-CFF7-4FBE-BCE8-A14A11CD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122BE-A5C9-49DF-95CE-C13B2F40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99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F0F0-B184-4EB4-B3FD-7B307739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A60C-BDC5-49D7-A670-059C0A7B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0503F-595A-418A-BE17-A32531A57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11B49-2BD2-41B5-99D6-9D73A3B68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75B1D-3B56-4FE6-999C-CFE8D7B1F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D743A-30E9-41A4-BD70-866BB78C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29C54-D351-489E-81A1-D8F314CC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2B6E-90D4-4A2C-8E1F-1DD5F722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4F12-38A7-4605-8BBD-96B5BAD2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48337-E4B1-4B83-A81B-21C7BE6A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C6CBF-8754-4B57-8C14-05599746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DA5A9-4B3F-4800-9FC1-A3B21025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90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80445-08CA-4C52-9151-768A5F3D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9F622-30D9-4D38-825F-C8676560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E61F6-F84B-42DD-9F2B-1B69F058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49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2EB3-F915-4847-B873-2B2DF623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680B-A4C4-46EB-9552-8292C3F2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7A482-1FB7-4A09-935E-C2C49465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4AB1-7317-4611-B496-2746FCA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02E1D-4EDF-44F9-B28D-865A8988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9937-0B61-4151-A98D-D86E4036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79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0CF2-C2FD-4A2A-9612-F057B926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D0680-C9C4-4EA2-AF5D-8B2F3C53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91B35-78D3-438D-BF3A-FCE56EC8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5BD6E-CD4F-4C9E-A6A2-148115B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270A-C978-454B-9E9F-8E441E96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3002-F3AA-4EF5-90F9-40D74842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04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49BA8-2EDC-48BD-B731-AC470066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79D9-EA3A-493D-8919-E2C76B20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984E-404E-4F40-8CFF-20F5A7FC9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98CE-E8D6-4B69-8927-6A3938C87C31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55D1-D8A8-4E18-89AA-9ADE979B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E8A1-045B-46C4-B294-A024FB26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F987-E3BE-43A6-B6BE-F5B995C863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44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0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D74BF3-693D-41B9-8E73-0F363BB19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3" y="643467"/>
            <a:ext cx="67939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7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0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012191-5CFB-4593-B601-7A5582E2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" y="699379"/>
            <a:ext cx="831648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0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D74BF3-693D-41B9-8E73-0F363BB19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09" y="643467"/>
            <a:ext cx="67939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0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E1DF3-D39B-48C8-84E9-BEB18903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7" y="533706"/>
            <a:ext cx="7992922" cy="582649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2E2A54-FADB-4406-AD51-FDFC3CAEA1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747" y="472815"/>
            <a:ext cx="8046520" cy="59064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0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458357-9D9D-4D70-A189-ABCD073E1FE4}"/>
              </a:ext>
            </a:extLst>
          </p:cNvPr>
          <p:cNvGrpSpPr/>
          <p:nvPr/>
        </p:nvGrpSpPr>
        <p:grpSpPr>
          <a:xfrm>
            <a:off x="477013" y="2027507"/>
            <a:ext cx="8681055" cy="4193457"/>
            <a:chOff x="477013" y="480060"/>
            <a:chExt cx="8681055" cy="41934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9DE94A-92E4-4BEB-9504-DEF552FE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013" y="480060"/>
              <a:ext cx="7455838" cy="321974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649A3-FF49-4501-8561-2A59175AC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89" r="12043"/>
            <a:stretch/>
          </p:blipFill>
          <p:spPr>
            <a:xfrm>
              <a:off x="7202658" y="491458"/>
              <a:ext cx="1955410" cy="4182059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F43B0EE-82CC-41CB-BA46-FC4B971B0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119" y="2058907"/>
            <a:ext cx="2133898" cy="43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0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Armstrong</dc:creator>
  <cp:lastModifiedBy>Jared Armstrong</cp:lastModifiedBy>
  <cp:revision>6</cp:revision>
  <dcterms:created xsi:type="dcterms:W3CDTF">2020-06-14T05:31:22Z</dcterms:created>
  <dcterms:modified xsi:type="dcterms:W3CDTF">2020-06-14T06:07:12Z</dcterms:modified>
</cp:coreProperties>
</file>