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EF3B-7608-421E-BCAD-8822DB12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446" y="637309"/>
            <a:ext cx="8825658" cy="1701672"/>
          </a:xfrm>
        </p:spPr>
        <p:txBody>
          <a:bodyPr/>
          <a:lstStyle/>
          <a:p>
            <a:r>
              <a:rPr lang="en-CA" dirty="0"/>
              <a:t>DOCTYPE html cloud systems component driver compilation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0A53B-4952-47A8-9573-3328DAD6C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38981"/>
            <a:ext cx="9748572" cy="388171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&lt;!DOCTYPE html&gt;</a:t>
            </a:r>
          </a:p>
          <a:p>
            <a:endParaRPr lang="en-CA" dirty="0"/>
          </a:p>
          <a:p>
            <a:r>
              <a:rPr lang="en-CA" dirty="0"/>
              <a:t>&lt;html </a:t>
            </a:r>
            <a:r>
              <a:rPr lang="en-CA" dirty="0" err="1"/>
              <a:t>lang</a:t>
            </a:r>
            <a:r>
              <a:rPr lang="en-CA" dirty="0"/>
              <a:t>="</a:t>
            </a:r>
            <a:r>
              <a:rPr lang="en-CA" dirty="0" err="1"/>
              <a:t>en</a:t>
            </a:r>
            <a:r>
              <a:rPr lang="en-CA" dirty="0"/>
              <a:t>" </a:t>
            </a:r>
            <a:r>
              <a:rPr lang="en-CA" dirty="0" err="1"/>
              <a:t>xmlns</a:t>
            </a:r>
            <a:r>
              <a:rPr lang="en-CA" dirty="0"/>
              <a:t>="http://www.w3.org/1999/xhtml"&gt;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    &lt;meta charset="utf-8" /&gt;</a:t>
            </a:r>
          </a:p>
          <a:p>
            <a:r>
              <a:rPr lang="en-CA" dirty="0"/>
              <a:t>    &lt;title&gt;abwonline.ca client registration page for </a:t>
            </a:r>
            <a:r>
              <a:rPr lang="en-CA" dirty="0" err="1"/>
              <a:t>abw</a:t>
            </a:r>
            <a:r>
              <a:rPr lang="en-CA" dirty="0"/>
              <a:t> online cloud systems for personal and </a:t>
            </a:r>
            <a:r>
              <a:rPr lang="en-CA" dirty="0" err="1"/>
              <a:t>bussiness</a:t>
            </a:r>
            <a:r>
              <a:rPr lang="en-CA" dirty="0"/>
              <a:t>&lt;/title&gt;</a:t>
            </a:r>
          </a:p>
          <a:p>
            <a:r>
              <a:rPr lang="en-CA" dirty="0"/>
              <a:t>&lt;/head&gt;</a:t>
            </a:r>
          </a:p>
          <a:p>
            <a:r>
              <a:rPr lang="en-CA" dirty="0"/>
              <a:t>&lt;body&gt;</a:t>
            </a:r>
          </a:p>
          <a:p>
            <a:r>
              <a:rPr lang="en-CA" dirty="0"/>
              <a:t>	abwonline.ca client registration page for </a:t>
            </a:r>
            <a:r>
              <a:rPr lang="en-CA" dirty="0" err="1"/>
              <a:t>abw</a:t>
            </a:r>
            <a:r>
              <a:rPr lang="en-CA" dirty="0"/>
              <a:t> online cloud systems for personal and </a:t>
            </a:r>
            <a:r>
              <a:rPr lang="en-CA" dirty="0" err="1"/>
              <a:t>bussiness</a:t>
            </a:r>
            <a:r>
              <a:rPr lang="en-CA" dirty="0"/>
              <a:t>. We offer a</a:t>
            </a:r>
          </a:p>
          <a:p>
            <a:r>
              <a:rPr lang="en-CA" dirty="0"/>
              <a:t>	unified cloud system for all your small and large </a:t>
            </a:r>
            <a:r>
              <a:rPr lang="en-CA" dirty="0" err="1"/>
              <a:t>bussiness</a:t>
            </a:r>
            <a:r>
              <a:rPr lang="en-CA" dirty="0"/>
              <a:t> needs even custom mail out 90 terabyte servers</a:t>
            </a:r>
          </a:p>
          <a:p>
            <a:r>
              <a:rPr lang="en-CA" dirty="0"/>
              <a:t>	with a </a:t>
            </a:r>
            <a:r>
              <a:rPr lang="en-CA" dirty="0" err="1"/>
              <a:t>aditional</a:t>
            </a:r>
            <a:r>
              <a:rPr lang="en-CA" dirty="0"/>
              <a:t> 15 terabyte $10 a month charge  of 15 tb data space of your webhosted account with the additional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933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50DF-02F4-4610-96E5-0D1C8513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98764"/>
            <a:ext cx="4351025" cy="5902036"/>
          </a:xfrm>
        </p:spPr>
        <p:txBody>
          <a:bodyPr/>
          <a:lstStyle/>
          <a:p>
            <a:r>
              <a:rPr lang="en-US" dirty="0"/>
              <a:t>Static void registration script with </a:t>
            </a:r>
            <a:r>
              <a:rPr lang="en-US" dirty="0" err="1"/>
              <a:t>stati</a:t>
            </a:r>
            <a:r>
              <a:rPr lang="en-US" dirty="0"/>
              <a:t> node Jason namespaces basic info firmware card. Page 10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4ECD9-40EC-4AA4-815D-11170441D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018" y="0"/>
            <a:ext cx="6954981" cy="685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SERVER TO SYNC BLUETOOTH AND ALL WIRELESS DEVICES FLUENTLY"&gt;</a:t>
            </a:r>
          </a:p>
          <a:p>
            <a:r>
              <a:rPr lang="en-US" dirty="0"/>
              <a:t>                                            &lt;"TO USE THE DATA APN SUPPLIED TO THE DEVICE TO TURN INTO A BROAD WAVE LENGTH OF CELLULAR AND HIGH SECURITY DIGITAL FREQUENCEY"&gt;</a:t>
            </a:r>
          </a:p>
          <a:p>
            <a:r>
              <a:rPr lang="en-US" dirty="0"/>
              <a:t>                                            &lt;"AS ITS ONLY DITITAL SECURE FREQUENCEY RANDOMIZING IP IN SHORT WAVE LENGTH THROUGH BROAD WAVELENGTH TO STAY CONNECTED EVEN WHEN NO DATA"&gt;</a:t>
            </a:r>
          </a:p>
          <a:p>
            <a:r>
              <a:rPr lang="en-US" dirty="0"/>
              <a:t>                                            &lt;"MAKING THE FIRST CLOUD STORAGE THAT TURNS SIM CARDS FROM CELLULAR COMPANIES INTO A SAT COM UPLINK DATA CARD WITHOUT THEM KNOWING IT."&gt;</a:t>
            </a:r>
          </a:p>
          <a:p>
            <a:r>
              <a:rPr lang="en-US" dirty="0"/>
              <a:t>                                            &lt;"DUE TO THE MASSIVE RECONECT OF A GARUNTEED MATCH FROM THE TROJAN I LAUNCED 2003 TO STEAL DATA REGISTERED DOMAINS AND PASSWORDS AND TO CREAT A SAFE HAVEN"&gt;</a:t>
            </a:r>
          </a:p>
          <a:p>
            <a:r>
              <a:rPr lang="en-US" dirty="0"/>
              <a:t>                                            &lt;"FOR DIGITAL BANKING IN MY CLOUD SERVER FOR PURCHASE BUTTONS AND A GARUNTTED CONNECT TO REMOVE DATA RATE INTO ONE UN IP ADDRESS"&gt;</a:t>
            </a:r>
          </a:p>
          <a:p>
            <a:r>
              <a:rPr lang="en-US" dirty="0"/>
              <a:t>*** PowerPoint page 10***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013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490B-61FD-40B7-8E05-CCD5FB4B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71055"/>
            <a:ext cx="4351025" cy="5957454"/>
          </a:xfrm>
        </p:spPr>
        <p:txBody>
          <a:bodyPr/>
          <a:lstStyle/>
          <a:p>
            <a:r>
              <a:rPr lang="en-US" dirty="0"/>
              <a:t>Static void registration script with </a:t>
            </a:r>
            <a:r>
              <a:rPr lang="en-US" dirty="0" err="1"/>
              <a:t>stati</a:t>
            </a:r>
            <a:r>
              <a:rPr lang="en-US" dirty="0"/>
              <a:t> node Jason namespaces basic info firmware card. Page 11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C216B-9214-48C1-A3FF-A0421CA2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018" y="0"/>
            <a:ext cx="6954981" cy="68580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 &lt;"LINE REGISTERED UNDER MY NAME {007.036.068.038} OR {007.036.083.038} THROUGH THE MAILING LIST RETRIEVAL LIKE A VIRUS BUT IN A SECURE SETTING."&gt; </a:t>
            </a:r>
          </a:p>
          <a:p>
            <a:r>
              <a:rPr lang="en-CA" dirty="0"/>
              <a:t>                [&lt;</a:t>
            </a:r>
            <a:r>
              <a:rPr lang="en-CA" dirty="0" err="1"/>
              <a:t>pattif</a:t>
            </a:r>
            <a:r>
              <a:rPr lang="en-CA" dirty="0"/>
              <a:t>&gt;                   :]  &lt;</a:t>
            </a:r>
          </a:p>
          <a:p>
            <a:r>
              <a:rPr lang="en-CA" dirty="0"/>
              <a:t>                [&lt;Company Name&gt;             :]  &lt;" ABW ONLINE {OWNER AARON BRADLEY WEST} "&gt;</a:t>
            </a:r>
          </a:p>
          <a:p>
            <a:r>
              <a:rPr lang="en-CA" dirty="0"/>
              <a:t>                [&lt;</a:t>
            </a:r>
            <a:r>
              <a:rPr lang="en-CA" dirty="0" err="1"/>
              <a:t>CopyRight</a:t>
            </a:r>
            <a:r>
              <a:rPr lang="en-CA" dirty="0"/>
              <a:t>&gt;                :]  &lt;" 2014 ABW ONLINE ALL RIGHTS RESERVED &lt;owner:&gt; 'AARON BRADLEY WEST' "&gt;</a:t>
            </a:r>
          </a:p>
          <a:p>
            <a:r>
              <a:rPr lang="en-CA" dirty="0"/>
              <a:t>                [&lt;Published Date&gt;           :]  &lt;" 2018 OCTOBER 16TH"" 2003 JASON TROJAN"" 1994 TABLES AND CERTIFICATE ENGINE" " 1997 BANKING BRANCH BARRIED IN CEMENT IN AMY BASEMENT "&gt;</a:t>
            </a:r>
          </a:p>
          <a:p>
            <a:r>
              <a:rPr lang="en-CA" dirty="0"/>
              <a:t>                [&lt;</a:t>
            </a:r>
            <a:r>
              <a:rPr lang="en-CA" dirty="0" err="1"/>
              <a:t>LicenseUri</a:t>
            </a:r>
            <a:r>
              <a:rPr lang="en-CA" dirty="0"/>
              <a:t>&gt;                 :]  &lt;" :http://required-script3.com/license   "&gt;</a:t>
            </a:r>
          </a:p>
          <a:p>
            <a:r>
              <a:rPr lang="en-CA" dirty="0"/>
              <a:t>                [&lt;</a:t>
            </a:r>
            <a:r>
              <a:rPr lang="en-CA" dirty="0" err="1"/>
              <a:t>ProjectUri</a:t>
            </a:r>
            <a:r>
              <a:rPr lang="en-CA" dirty="0"/>
              <a:t>&gt;                 :]  &lt;" :http://required-script3.com   "&gt;</a:t>
            </a:r>
          </a:p>
          <a:p>
            <a:r>
              <a:rPr lang="en-CA" dirty="0"/>
              <a:t>                [&lt;</a:t>
            </a:r>
            <a:r>
              <a:rPr lang="en-CA" dirty="0" err="1"/>
              <a:t>IconUri</a:t>
            </a:r>
            <a:r>
              <a:rPr lang="en-CA" dirty="0"/>
              <a:t>&gt;                    :]  &lt;"  :http://required-script3/icon)"&gt;</a:t>
            </a:r>
          </a:p>
          <a:p>
            <a:r>
              <a:rPr lang="en-CA" dirty="0"/>
              <a:t>                [&lt;Tags&gt;                       :]  &lt;"  </a:t>
            </a:r>
          </a:p>
          <a:p>
            <a:r>
              <a:rPr lang="en-CA" dirty="0"/>
              <a:t>*** PowerPoint page 11***</a:t>
            </a:r>
          </a:p>
        </p:txBody>
      </p:sp>
    </p:spTree>
    <p:extLst>
      <p:ext uri="{BB962C8B-B14F-4D97-AF65-F5344CB8AC3E}">
        <p14:creationId xmlns:p14="http://schemas.microsoft.com/office/powerpoint/2010/main" val="284978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0679-03EA-40D9-BDC9-E64E2CA1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71054"/>
            <a:ext cx="4351025" cy="5874327"/>
          </a:xfrm>
        </p:spPr>
        <p:txBody>
          <a:bodyPr/>
          <a:lstStyle/>
          <a:p>
            <a:r>
              <a:rPr lang="en-US" dirty="0"/>
              <a:t>Static void registration script with </a:t>
            </a:r>
            <a:r>
              <a:rPr lang="en-US" dirty="0" err="1"/>
              <a:t>stati</a:t>
            </a:r>
            <a:r>
              <a:rPr lang="en-US" dirty="0"/>
              <a:t> node Jason namespaces basic info firmware card. Page 12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49B28-DF80-44B3-B33A-13992E23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3164" y="-1"/>
            <a:ext cx="6968835" cy="66917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:Tag1://(</a:t>
            </a:r>
            <a:r>
              <a:rPr lang="en-US" dirty="0" err="1"/>
              <a:t>PowerPunchDriver</a:t>
            </a:r>
            <a:r>
              <a:rPr lang="en-US" dirty="0"/>
              <a:t>)Tag2://(StaticVoidSearchNamspceServerSystemScript)Tag-Required-Script"([&lt;&lt;https://"abwonline.ca.(',')("&lt;:&gt;")(drivers.javascript.AaronBradleyWestPowerHousePrograming.PowerPunch)(',')"&gt;])[{Tag1, Tag2,Tag-Required-Script3-2.5,PSScript....}]&gt;</a:t>
            </a:r>
          </a:p>
          <a:p>
            <a:r>
              <a:rPr lang="en-US" dirty="0"/>
              <a:t>                [&lt;Includes&gt;                   :]  &lt;"  :</a:t>
            </a:r>
            <a:r>
              <a:rPr lang="en-US" dirty="0" err="1"/>
              <a:t>DataBase</a:t>
            </a:r>
            <a:r>
              <a:rPr lang="en-US" dirty="0"/>
              <a:t>, SQL, </a:t>
            </a:r>
            <a:r>
              <a:rPr lang="en-US" dirty="0" err="1"/>
              <a:t>PhP</a:t>
            </a:r>
            <a:r>
              <a:rPr lang="en-US" dirty="0"/>
              <a:t>, Perl, Microsoft Server Center, Visual Studio, Word Press, </a:t>
            </a:r>
            <a:r>
              <a:rPr lang="en-US" dirty="0" err="1"/>
              <a:t>FTp</a:t>
            </a:r>
            <a:r>
              <a:rPr lang="en-US" dirty="0"/>
              <a:t>, </a:t>
            </a:r>
            <a:r>
              <a:rPr lang="en-US" dirty="0" err="1"/>
              <a:t>E_mail</a:t>
            </a:r>
            <a:r>
              <a:rPr lang="en-US" dirty="0"/>
              <a:t>, Install Vault Install Link Randomizer," &gt;</a:t>
            </a:r>
          </a:p>
          <a:p>
            <a:r>
              <a:rPr lang="en-US" dirty="0"/>
              <a:t>                [&lt;</a:t>
            </a:r>
            <a:r>
              <a:rPr lang="en-US" dirty="0" err="1"/>
              <a:t>PowerShellGetFormatVersion</a:t>
            </a:r>
            <a:r>
              <a:rPr lang="en-US" dirty="0"/>
              <a:t>&gt; :]  &lt;"  :To be submitted just like the others in 2003"&gt;</a:t>
            </a:r>
          </a:p>
          <a:p>
            <a:r>
              <a:rPr lang="en-US" dirty="0"/>
              <a:t>                [&lt;</a:t>
            </a:r>
            <a:r>
              <a:rPr lang="en-US" dirty="0" err="1"/>
              <a:t>ReleaseNotes</a:t>
            </a:r>
            <a:r>
              <a:rPr lang="en-US" dirty="0"/>
              <a:t>&gt;               :]  &lt;"  :This software is a very volatile namespace server software and must stay locked up to protect clients identity to sensitive information when running at full programing running </a:t>
            </a:r>
            <a:r>
              <a:rPr lang="en-US" dirty="0" err="1"/>
              <a:t>filesand</a:t>
            </a:r>
            <a:r>
              <a:rPr lang="en-US" dirty="0"/>
              <a:t> must stay running but also must be </a:t>
            </a:r>
            <a:r>
              <a:rPr lang="en-US" dirty="0" err="1"/>
              <a:t>severly</a:t>
            </a:r>
            <a:r>
              <a:rPr lang="en-US" dirty="0"/>
              <a:t> secure to protect identities and is connected to banking so highest security"&gt;   </a:t>
            </a:r>
          </a:p>
          <a:p>
            <a:r>
              <a:rPr lang="en-US" dirty="0"/>
              <a:t>                [&lt;Dependencies&gt;               :]  &lt;"  :https://abwonline.ca {APN} networks by {ABW ONLINE ADMINISTRATION}, AND {SUPPORT} ALL LEAD OFF OF {&lt;main&gt;} {DOMAIN}""also {\home} folder and </a:t>
            </a:r>
          </a:p>
          <a:p>
            <a:r>
              <a:rPr lang="en-US" dirty="0"/>
              <a:t>*** PowerPoint page 12***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675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A749-1FF9-44C5-AA9D-C0858AD4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12618"/>
            <a:ext cx="4351025" cy="5846618"/>
          </a:xfrm>
        </p:spPr>
        <p:txBody>
          <a:bodyPr/>
          <a:lstStyle/>
          <a:p>
            <a:r>
              <a:rPr lang="en-US" dirty="0"/>
              <a:t>Static void registration script with </a:t>
            </a:r>
            <a:r>
              <a:rPr lang="en-US" dirty="0" err="1"/>
              <a:t>stati</a:t>
            </a:r>
            <a:r>
              <a:rPr lang="en-US" dirty="0"/>
              <a:t> node Jason namespaces basic info firmware card. Page 13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207BD-0C4A-492E-8326-EDDC68FF3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436" y="0"/>
            <a:ext cx="6899563" cy="685800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{root folders} if created in devices a pairing with the {webhosted cloud server}" &gt;</a:t>
            </a:r>
          </a:p>
          <a:p>
            <a:r>
              <a:rPr lang="en-CA" dirty="0"/>
              <a:t>                [&lt;</a:t>
            </a:r>
            <a:r>
              <a:rPr lang="en-CA" dirty="0" err="1"/>
              <a:t>RepositorySourceLocation</a:t>
            </a:r>
            <a:r>
              <a:rPr lang="en-CA" dirty="0"/>
              <a:t>&gt;   :]  &lt;"  :http://pattif-dev:8765/</a:t>
            </a:r>
            <a:r>
              <a:rPr lang="en-CA" dirty="0" err="1"/>
              <a:t>api</a:t>
            </a:r>
            <a:r>
              <a:rPr lang="en-CA" dirty="0"/>
              <a:t>/v2/"&gt;</a:t>
            </a:r>
          </a:p>
          <a:p>
            <a:r>
              <a:rPr lang="en-CA" dirty="0"/>
              <a:t>                [&lt;Repository&gt;                 :]  &lt;"local1"{https://abwonline\home}("https://abwonlin.abwonline.ca ['namespace'{'password[](arg.)'} ")"\home"]") (https://home.abwonline.ca){namespace[](arg)"[password]"}&gt;</a:t>
            </a:r>
          </a:p>
          <a:p>
            <a:r>
              <a:rPr lang="en-CA" dirty="0"/>
              <a:t>                [&lt;</a:t>
            </a:r>
            <a:r>
              <a:rPr lang="en-CA" dirty="0" err="1"/>
              <a:t>PackageManagementProvider</a:t>
            </a:r>
            <a:r>
              <a:rPr lang="en-CA" dirty="0"/>
              <a:t>&gt;  :]  &lt;"NuGet"&gt;</a:t>
            </a:r>
          </a:p>
          <a:p>
            <a:r>
              <a:rPr lang="en-CA" dirty="0"/>
              <a:t>                [&lt;</a:t>
            </a:r>
            <a:r>
              <a:rPr lang="en-CA" dirty="0" err="1"/>
              <a:t>InstalledLocation</a:t>
            </a:r>
            <a:r>
              <a:rPr lang="en-CA" dirty="0"/>
              <a:t>&gt;          :]  &lt;":C:\Program Files\</a:t>
            </a:r>
            <a:r>
              <a:rPr lang="en-CA" dirty="0" err="1"/>
              <a:t>WindowsPowerShell</a:t>
            </a:r>
            <a:r>
              <a:rPr lang="en-CA" dirty="0"/>
              <a:t>\Scripts"&gt;     </a:t>
            </a:r>
          </a:p>
          <a:p>
            <a:r>
              <a:rPr lang="en-CA" dirty="0"/>
              <a:t>       </a:t>
            </a:r>
          </a:p>
          <a:p>
            <a:r>
              <a:rPr lang="en-CA" dirty="0"/>
              <a:t>	   &lt;/table&gt;</a:t>
            </a:r>
          </a:p>
          <a:p>
            <a:r>
              <a:rPr lang="en-CA" dirty="0"/>
              <a:t>		}&lt;/</a:t>
            </a:r>
            <a:r>
              <a:rPr lang="en-CA" dirty="0" err="1"/>
              <a:t>xmlns</a:t>
            </a:r>
            <a:r>
              <a:rPr lang="en-CA" dirty="0"/>
              <a:t>=&gt;</a:t>
            </a:r>
          </a:p>
          <a:p>
            <a:r>
              <a:rPr lang="en-CA" dirty="0"/>
              <a:t>&lt;/html&gt;</a:t>
            </a:r>
          </a:p>
          <a:p>
            <a:r>
              <a:rPr lang="en-CA" dirty="0"/>
              <a:t>}]&gt; </a:t>
            </a:r>
          </a:p>
          <a:p>
            <a:endParaRPr lang="en-CA" dirty="0"/>
          </a:p>
          <a:p>
            <a:r>
              <a:rPr lang="en-CA" dirty="0"/>
              <a:t>*** </a:t>
            </a:r>
            <a:r>
              <a:rPr lang="en-CA" dirty="0" err="1"/>
              <a:t>pg</a:t>
            </a:r>
            <a:r>
              <a:rPr lang="en-CA" dirty="0"/>
              <a:t> 13 end**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538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15DD-F40B-42A1-ACC0-7A47A6FD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1891"/>
            <a:ext cx="4351025" cy="4379578"/>
          </a:xfrm>
        </p:spPr>
        <p:txBody>
          <a:bodyPr/>
          <a:lstStyle/>
          <a:p>
            <a:r>
              <a:rPr lang="en-CA" dirty="0"/>
              <a:t>Static void registration script with </a:t>
            </a:r>
            <a:r>
              <a:rPr lang="en-CA" dirty="0" err="1"/>
              <a:t>stati</a:t>
            </a:r>
            <a:r>
              <a:rPr lang="en-CA" dirty="0"/>
              <a:t> node Jason namespaces basic info firmware card. Page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6B990-0859-4ECF-8727-580E93B82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435" y="-1"/>
            <a:ext cx="6899565" cy="7176655"/>
          </a:xfrm>
        </p:spPr>
        <p:txBody>
          <a:bodyPr>
            <a:normAutofit/>
          </a:bodyPr>
          <a:lstStyle/>
          <a:p>
            <a:r>
              <a:rPr lang="en-US" dirty="0"/>
              <a:t>data space of mailed out custom server systems a no charge </a:t>
            </a:r>
            <a:r>
              <a:rPr lang="en-US" dirty="0" err="1"/>
              <a:t>excees</a:t>
            </a:r>
            <a:r>
              <a:rPr lang="en-US" dirty="0"/>
              <a:t> data webhosting contract that all cloud data</a:t>
            </a:r>
          </a:p>
          <a:p>
            <a:r>
              <a:rPr lang="en-US" dirty="0"/>
              <a:t>	growth has to be built by </a:t>
            </a:r>
            <a:r>
              <a:rPr lang="en-US" dirty="0" err="1"/>
              <a:t>abwonline</a:t>
            </a:r>
            <a:r>
              <a:rPr lang="en-US" dirty="0"/>
              <a:t> techs only. That leave the power of data space at your </a:t>
            </a:r>
            <a:r>
              <a:rPr lang="en-US" dirty="0" err="1"/>
              <a:t>fingure</a:t>
            </a:r>
            <a:r>
              <a:rPr lang="en-US" dirty="0"/>
              <a:t> tips exception</a:t>
            </a:r>
          </a:p>
          <a:p>
            <a:r>
              <a:rPr lang="en-US" dirty="0"/>
              <a:t>	the admin cloud account is locked up to administrators and is deployed to a double boot wake on </a:t>
            </a:r>
            <a:r>
              <a:rPr lang="en-US" dirty="0" err="1"/>
              <a:t>lan</a:t>
            </a:r>
            <a:r>
              <a:rPr lang="en-US" dirty="0"/>
              <a:t> network client</a:t>
            </a:r>
          </a:p>
          <a:p>
            <a:r>
              <a:rPr lang="en-US" dirty="0"/>
              <a:t>	work group wireless network just plug and play with a router for internet access our how too pdf manual includes</a:t>
            </a:r>
          </a:p>
          <a:p>
            <a:r>
              <a:rPr lang="en-US" dirty="0"/>
              <a:t>	how to router a </a:t>
            </a:r>
            <a:r>
              <a:rPr lang="en-US" dirty="0" err="1"/>
              <a:t>vpn</a:t>
            </a:r>
            <a:r>
              <a:rPr lang="en-US" dirty="0"/>
              <a:t> secure network with a set proxy developed a proxy driver by abwonline.ca that allows you to</a:t>
            </a:r>
          </a:p>
          <a:p>
            <a:r>
              <a:rPr lang="en-US" dirty="0"/>
              <a:t>	make your own workgroup in you deployed account as a client admin account. 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*** PowerPoint page 2****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12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C79A-82D3-4796-8B6B-AE32EE48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26472"/>
            <a:ext cx="4351025" cy="5264727"/>
          </a:xfrm>
        </p:spPr>
        <p:txBody>
          <a:bodyPr/>
          <a:lstStyle/>
          <a:p>
            <a:r>
              <a:rPr lang="en-US" dirty="0"/>
              <a:t>Static void registration script with </a:t>
            </a:r>
            <a:r>
              <a:rPr lang="en-US" dirty="0" err="1"/>
              <a:t>stati</a:t>
            </a:r>
            <a:r>
              <a:rPr lang="en-US" dirty="0"/>
              <a:t> node Jason namespaces basic info firmware card. Page 3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760B9-B532-4764-8380-128F9FE3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309" y="0"/>
            <a:ext cx="6982691" cy="6858000"/>
          </a:xfrm>
        </p:spPr>
        <p:txBody>
          <a:bodyPr>
            <a:normAutofit/>
          </a:bodyPr>
          <a:lstStyle/>
          <a:p>
            <a:r>
              <a:rPr lang="en-CA" dirty="0"/>
              <a:t>&lt;/html&gt;</a:t>
            </a:r>
          </a:p>
          <a:p>
            <a:r>
              <a:rPr lang="en-CA" dirty="0"/>
              <a:t>	&lt;foo&gt;</a:t>
            </a:r>
          </a:p>
          <a:p>
            <a:r>
              <a:rPr lang="en-CA" dirty="0"/>
              <a:t>		&lt;!DOCTYPE </a:t>
            </a:r>
            <a:r>
              <a:rPr lang="en-CA" dirty="0" err="1"/>
              <a:t>xmlns</a:t>
            </a:r>
            <a:r>
              <a:rPr lang="en-CA" dirty="0"/>
              <a:t>=&gt;</a:t>
            </a:r>
          </a:p>
          <a:p>
            <a:r>
              <a:rPr lang="en-CA" dirty="0"/>
              <a:t>		&lt;{</a:t>
            </a:r>
          </a:p>
          <a:p>
            <a:r>
              <a:rPr lang="en-CA" dirty="0"/>
              <a:t>		&lt;namespace&gt; ConsoleApp1</a:t>
            </a:r>
          </a:p>
          <a:p>
            <a:r>
              <a:rPr lang="en-CA" dirty="0"/>
              <a:t>{</a:t>
            </a:r>
          </a:p>
          <a:p>
            <a:r>
              <a:rPr lang="en-CA" dirty="0"/>
              <a:t>    class Program</a:t>
            </a:r>
          </a:p>
          <a:p>
            <a:r>
              <a:rPr lang="en-CA" dirty="0"/>
              <a:t>    {</a:t>
            </a:r>
          </a:p>
          <a:p>
            <a:r>
              <a:rPr lang="en-CA" dirty="0"/>
              <a:t>        static void &lt;https://abwonline.ca&gt;(string[]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r>
              <a:rPr lang="en-CA" dirty="0"/>
              <a:t>        {   [% &lt;component.name&gt; '&lt;https://LanVpnServer.abwonline.ca&gt;' "&lt;https://Lan.Vpn.Server.abwonline.ca'  '"  "?&gt;" %] &lt;('{# "    &lt;:&gt;    " '$|n/%'}' "?")&gt;      # 'outer.tt2'</a:t>
            </a:r>
          </a:p>
          <a:p>
            <a:r>
              <a:rPr lang="en-CA" dirty="0"/>
              <a:t>            [% &lt;</a:t>
            </a:r>
            <a:r>
              <a:rPr lang="en-CA" dirty="0" err="1"/>
              <a:t>component.caller</a:t>
            </a:r>
            <a:r>
              <a:rPr lang="en-CA" dirty="0"/>
              <a:t>&gt; '&lt;https://abwonline.ca&gt;'"(&lt;https://abwonline.ca' '"  </a:t>
            </a:r>
          </a:p>
          <a:p>
            <a:r>
              <a:rPr lang="en-CA" dirty="0"/>
              <a:t>*** PowerPoint page 3***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656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EBCE-A56E-408D-B6A7-14BB4373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01782"/>
            <a:ext cx="4351025" cy="5611091"/>
          </a:xfrm>
        </p:spPr>
        <p:txBody>
          <a:bodyPr/>
          <a:lstStyle/>
          <a:p>
            <a:r>
              <a:rPr lang="en-US" dirty="0"/>
              <a:t>Static void registration script with </a:t>
            </a:r>
            <a:r>
              <a:rPr lang="en-US" dirty="0" err="1"/>
              <a:t>stati</a:t>
            </a:r>
            <a:r>
              <a:rPr lang="en-US" dirty="0"/>
              <a:t> node Jason namespaces basic info firmware card. Page 4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FFC17-76C9-4451-94EE-3DD965A8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7745" y="0"/>
            <a:ext cx="7024255" cy="68580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"(value0,&lt;?|1&gt;){&lt;?&gt;&lt;:&gt;('&lt;/?&gt;')&gt;)}" %] &lt;('{# "    &lt;:&gt;    " '$|n/%'}' "?")&gt;   # </a:t>
            </a:r>
            <a:r>
              <a:rPr lang="en-CA" dirty="0" err="1"/>
              <a:t>undef</a:t>
            </a:r>
            <a:endParaRPr lang="en-CA" dirty="0"/>
          </a:p>
          <a:p>
            <a:r>
              <a:rPr lang="en-CA" dirty="0"/>
              <a:t>            [% &lt;</a:t>
            </a:r>
            <a:r>
              <a:rPr lang="en-CA" dirty="0" err="1"/>
              <a:t>component.callers</a:t>
            </a:r>
            <a:r>
              <a:rPr lang="en-CA" dirty="0"/>
              <a:t>&gt; '&lt;https://suport.abwonline.ca&gt;'"&lt;https://support.abwonline.ca' '"  "?&gt;" %]  &lt;('{# "    &lt;:&gt;    " '$|%|N'}' "?")&gt;                 # </a:t>
            </a:r>
            <a:r>
              <a:rPr lang="en-CA" dirty="0" err="1"/>
              <a:t>undef</a:t>
            </a:r>
            <a:endParaRPr lang="en-CA" dirty="0"/>
          </a:p>
          <a:p>
            <a:r>
              <a:rPr lang="en-CA" dirty="0"/>
              <a:t>            [% &lt;PROCESS&gt; 'middle.tt2' '&lt;abw://abwonline.ca&gt;' "&lt;https://abwonline.ca'  '"  "?&gt;" %] '&lt;abw://abwonline.ca&gt;' &lt;('{# "    &lt;:&gt;    " '$|n/%'}' "?")&gt;</a:t>
            </a:r>
          </a:p>
          <a:p>
            <a:r>
              <a:rPr lang="en-CA" dirty="0"/>
              <a:t>            [% &lt;PROCESS&gt; '&lt;$ &lt;https://abwonline.ca&gt; &gt;' "&lt;ftp://abwonline.ca&gt;" %] &lt;$ '&lt;ftp://abwonline.ca&gt;'   '?"  "&gt;'&lt;('&lt;$ &lt;# "    &lt;:&gt;    " &gt;'&lt;$|n/%&gt;'&gt;' "?")&gt;</a:t>
            </a:r>
          </a:p>
          <a:p>
            <a:r>
              <a:rPr lang="en-CA" dirty="0"/>
              <a:t>            '&lt;PROCESS&gt; ('&lt;:&gt;'?   &gt;%0&lt;); ("&lt;:&gt;"?  &lt;%1&gt;&lt;=%100&gt;)'</a:t>
            </a:r>
          </a:p>
          <a:p>
            <a:r>
              <a:rPr lang="en-CA" dirty="0"/>
              <a:t>        }   "&lt;process&gt;:&lt;$ &lt;https://abwonlin.abwonline.ca&gt;'  '"  "&gt;"&lt;%//node&gt;</a:t>
            </a:r>
          </a:p>
          <a:p>
            <a:r>
              <a:rPr lang="en-CA" dirty="0"/>
              <a:t>    }&lt;https://node&gt;&lt;jason&gt;&lt;namespace[&lt;?1&gt;?/ '   '"  "]#|N/%&lt;</a:t>
            </a:r>
            <a:r>
              <a:rPr lang="en-CA" dirty="0" err="1"/>
              <a:t>arg</a:t>
            </a:r>
            <a:r>
              <a:rPr lang="en-CA" dirty="0"/>
              <a:t>&gt;!&gt;</a:t>
            </a:r>
          </a:p>
          <a:p>
            <a:r>
              <a:rPr lang="en-CA" dirty="0"/>
              <a:t>}&lt;/namespace&gt;   </a:t>
            </a:r>
          </a:p>
          <a:p>
            <a:r>
              <a:rPr lang="en-CA" dirty="0"/>
              <a:t>    {&lt;table&gt; &lt;install-script&gt;   </a:t>
            </a:r>
          </a:p>
          <a:p>
            <a:r>
              <a:rPr lang="en-CA" dirty="0"/>
              <a:t>       *** PowerPoint page 4*** </a:t>
            </a:r>
          </a:p>
        </p:txBody>
      </p:sp>
    </p:spTree>
    <p:extLst>
      <p:ext uri="{BB962C8B-B14F-4D97-AF65-F5344CB8AC3E}">
        <p14:creationId xmlns:p14="http://schemas.microsoft.com/office/powerpoint/2010/main" val="374286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E5D0-0FA0-48AF-8F02-9F6EFD22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void registration script with </a:t>
            </a:r>
            <a:r>
              <a:rPr lang="en-US" dirty="0" err="1"/>
              <a:t>stati</a:t>
            </a:r>
            <a:r>
              <a:rPr lang="en-US" dirty="0"/>
              <a:t> node Jason namespaces basic info firmware card. Page 5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FA747-5A78-49BB-9EF8-19A0B2518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3055" y="96982"/>
            <a:ext cx="7148945" cy="6761018"/>
          </a:xfrm>
        </p:spPr>
        <p:txBody>
          <a:bodyPr>
            <a:normAutofit/>
          </a:bodyPr>
          <a:lstStyle/>
          <a:p>
            <a:r>
              <a:rPr lang="en-CA" dirty="0"/>
              <a:t> &lt;Module:&gt;</a:t>
            </a:r>
          </a:p>
          <a:p>
            <a:r>
              <a:rPr lang="en-CA" dirty="0"/>
              <a:t>                    &lt;</a:t>
            </a:r>
            <a:r>
              <a:rPr lang="en-CA" dirty="0" err="1"/>
              <a:t>PowerShellGet</a:t>
            </a:r>
            <a:r>
              <a:rPr lang="en-CA" dirty="0"/>
              <a:t>&gt;</a:t>
            </a:r>
          </a:p>
          <a:p>
            <a:r>
              <a:rPr lang="en-CA" dirty="0"/>
              <a:t>                     &lt;install&gt; script</a:t>
            </a:r>
          </a:p>
          <a:p>
            <a:r>
              <a:rPr lang="en-CA" dirty="0"/>
              <a:t>                    [-&lt;name&gt;] &lt;string[]&gt;</a:t>
            </a:r>
          </a:p>
          <a:p>
            <a:r>
              <a:rPr lang="en-CA" dirty="0"/>
              <a:t>                    [-&lt;</a:t>
            </a:r>
            <a:r>
              <a:rPr lang="en-CA" dirty="0" err="1"/>
              <a:t>MinimumVersion</a:t>
            </a:r>
            <a:r>
              <a:rPr lang="en-CA" dirty="0"/>
              <a:t>&gt; &lt;Version&gt;]</a:t>
            </a:r>
          </a:p>
          <a:p>
            <a:r>
              <a:rPr lang="en-CA" dirty="0"/>
              <a:t>                    [-&lt;</a:t>
            </a:r>
            <a:r>
              <a:rPr lang="en-CA" dirty="0" err="1"/>
              <a:t>MaximumVersion</a:t>
            </a:r>
            <a:r>
              <a:rPr lang="en-CA" dirty="0"/>
              <a:t>&gt; &lt;Version&gt;]</a:t>
            </a:r>
          </a:p>
          <a:p>
            <a:r>
              <a:rPr lang="en-CA" dirty="0"/>
              <a:t>                    [-&lt;</a:t>
            </a:r>
            <a:r>
              <a:rPr lang="en-CA" dirty="0" err="1"/>
              <a:t>RequiredVersion</a:t>
            </a:r>
            <a:r>
              <a:rPr lang="en-CA" dirty="0"/>
              <a:t>&gt; &lt;Version&gt;]</a:t>
            </a:r>
          </a:p>
          <a:p>
            <a:r>
              <a:rPr lang="en-CA" dirty="0"/>
              <a:t>                    [-&lt;Repository&gt; &lt;string[]&gt;]</a:t>
            </a:r>
          </a:p>
          <a:p>
            <a:r>
              <a:rPr lang="en-CA" dirty="0"/>
              <a:t>                    [-&lt;scope&gt; &lt;string[]&gt;]</a:t>
            </a:r>
          </a:p>
          <a:p>
            <a:r>
              <a:rPr lang="en-CA" dirty="0"/>
              <a:t>                    [-&lt;</a:t>
            </a:r>
            <a:r>
              <a:rPr lang="en-CA" dirty="0" err="1"/>
              <a:t>NoPathUpdate</a:t>
            </a:r>
            <a:r>
              <a:rPr lang="en-CA" dirty="0"/>
              <a:t>&gt;]</a:t>
            </a:r>
          </a:p>
          <a:p>
            <a:r>
              <a:rPr lang="en-CA" dirty="0"/>
              <a:t>                    [-&lt;Proxy&gt; &lt;Uri&gt;]</a:t>
            </a:r>
          </a:p>
          <a:p>
            <a:r>
              <a:rPr lang="en-CA" dirty="0"/>
              <a:t>                    [-&lt;</a:t>
            </a:r>
            <a:r>
              <a:rPr lang="en-CA" dirty="0" err="1"/>
              <a:t>ProxyCredential</a:t>
            </a:r>
            <a:r>
              <a:rPr lang="en-CA" dirty="0"/>
              <a:t>&gt; &lt;</a:t>
            </a:r>
            <a:r>
              <a:rPr lang="en-CA" dirty="0" err="1"/>
              <a:t>PSCredential</a:t>
            </a:r>
            <a:r>
              <a:rPr lang="en-CA" dirty="0"/>
              <a:t>&gt;]   </a:t>
            </a:r>
          </a:p>
          <a:p>
            <a:r>
              <a:rPr lang="en-CA" dirty="0"/>
              <a:t>              *** PowerPoint page 5*** </a:t>
            </a:r>
          </a:p>
        </p:txBody>
      </p:sp>
    </p:spTree>
    <p:extLst>
      <p:ext uri="{BB962C8B-B14F-4D97-AF65-F5344CB8AC3E}">
        <p14:creationId xmlns:p14="http://schemas.microsoft.com/office/powerpoint/2010/main" val="54839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CC9C-6FB3-4C50-AAF2-56EC8853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void registration script with </a:t>
            </a:r>
            <a:r>
              <a:rPr lang="en-US" dirty="0" err="1"/>
              <a:t>stati</a:t>
            </a:r>
            <a:r>
              <a:rPr lang="en-US" dirty="0"/>
              <a:t> node Jason namespaces basic info firmware card. Page 6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FDE64-4821-45F6-BF69-825919C8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0145" y="0"/>
            <a:ext cx="6871855" cy="6747164"/>
          </a:xfrm>
        </p:spPr>
        <p:txBody>
          <a:bodyPr>
            <a:normAutofit/>
          </a:bodyPr>
          <a:lstStyle/>
          <a:p>
            <a:r>
              <a:rPr lang="en-CA" dirty="0"/>
              <a:t> [-&lt;Credential&gt; &lt;</a:t>
            </a:r>
            <a:r>
              <a:rPr lang="en-CA" dirty="0" err="1"/>
              <a:t>PSCredential</a:t>
            </a:r>
            <a:r>
              <a:rPr lang="en-CA" dirty="0"/>
              <a:t>&gt;]</a:t>
            </a:r>
          </a:p>
          <a:p>
            <a:r>
              <a:rPr lang="en-CA" dirty="0"/>
              <a:t>                    [-&lt;Force&gt;]</a:t>
            </a:r>
          </a:p>
          <a:p>
            <a:r>
              <a:rPr lang="en-CA" dirty="0"/>
              <a:t>                    [-&lt;</a:t>
            </a:r>
            <a:r>
              <a:rPr lang="en-CA" dirty="0" err="1"/>
              <a:t>WhatIf</a:t>
            </a:r>
            <a:r>
              <a:rPr lang="en-CA" dirty="0"/>
              <a:t>&gt;]</a:t>
            </a:r>
          </a:p>
          <a:p>
            <a:r>
              <a:rPr lang="en-CA" dirty="0"/>
              <a:t>                    [-&lt;Confirm&gt;]</a:t>
            </a:r>
          </a:p>
          <a:p>
            <a:r>
              <a:rPr lang="en-CA" dirty="0"/>
              <a:t>                    [-&lt;</a:t>
            </a:r>
            <a:r>
              <a:rPr lang="en-CA" dirty="0" err="1"/>
              <a:t>CommonParameter</a:t>
            </a:r>
            <a:r>
              <a:rPr lang="en-CA" dirty="0"/>
              <a:t>&gt;&lt;</a:t>
            </a:r>
            <a:r>
              <a:rPr lang="en-CA" dirty="0" err="1"/>
              <a:t>StringComparison</a:t>
            </a:r>
            <a:r>
              <a:rPr lang="en-CA" dirty="0"/>
              <a:t>[]&gt;]</a:t>
            </a:r>
          </a:p>
          <a:p>
            <a:r>
              <a:rPr lang="en-CA" dirty="0"/>
              <a:t>        &lt;</a:t>
            </a:r>
            <a:r>
              <a:rPr lang="en-CA" dirty="0" err="1"/>
              <a:t>PowerShellCopy</a:t>
            </a:r>
            <a:r>
              <a:rPr lang="en-CA" dirty="0"/>
              <a:t>&gt;</a:t>
            </a:r>
          </a:p>
          <a:p>
            <a:r>
              <a:rPr lang="en-CA" dirty="0"/>
              <a:t>            &lt;Install-Script&gt;</a:t>
            </a:r>
          </a:p>
          <a:p>
            <a:r>
              <a:rPr lang="en-CA" dirty="0"/>
              <a:t>            	-&lt;</a:t>
            </a:r>
            <a:r>
              <a:rPr lang="en-CA" dirty="0" err="1"/>
              <a:t>InputObject</a:t>
            </a:r>
            <a:r>
              <a:rPr lang="en-CA" dirty="0"/>
              <a:t>&gt; &lt;</a:t>
            </a:r>
            <a:r>
              <a:rPr lang="en-CA" dirty="0" err="1"/>
              <a:t>PSObject</a:t>
            </a:r>
            <a:r>
              <a:rPr lang="en-CA" dirty="0"/>
              <a:t>[]&gt;</a:t>
            </a:r>
          </a:p>
          <a:p>
            <a:r>
              <a:rPr lang="en-CA" dirty="0"/>
              <a:t>           	 [-&lt;</a:t>
            </a:r>
            <a:r>
              <a:rPr lang="en-CA" dirty="0" err="1"/>
              <a:t>NoPathUpdate</a:t>
            </a:r>
            <a:r>
              <a:rPr lang="en-CA" dirty="0"/>
              <a:t>&gt;]</a:t>
            </a:r>
          </a:p>
          <a:p>
            <a:r>
              <a:rPr lang="en-CA" dirty="0"/>
              <a:t>            	[-&lt;Proxy&gt; &lt;Uri&gt;]</a:t>
            </a:r>
          </a:p>
          <a:p>
            <a:r>
              <a:rPr lang="en-CA" dirty="0"/>
              <a:t>            	[-&lt;</a:t>
            </a:r>
            <a:r>
              <a:rPr lang="en-CA" dirty="0" err="1"/>
              <a:t>ProxyCredential</a:t>
            </a:r>
            <a:r>
              <a:rPr lang="en-CA" dirty="0"/>
              <a:t>&gt; &lt;</a:t>
            </a:r>
            <a:r>
              <a:rPr lang="en-CA" dirty="0" err="1"/>
              <a:t>PSCredential</a:t>
            </a:r>
            <a:r>
              <a:rPr lang="en-CA" dirty="0"/>
              <a:t>&gt;]</a:t>
            </a:r>
          </a:p>
          <a:p>
            <a:r>
              <a:rPr lang="en-CA" dirty="0"/>
              <a:t>           	[-&lt;Credential&gt; &lt;</a:t>
            </a:r>
            <a:r>
              <a:rPr lang="en-CA" dirty="0" err="1"/>
              <a:t>PSCredential</a:t>
            </a:r>
            <a:r>
              <a:rPr lang="en-CA" dirty="0"/>
              <a:t>&gt;]</a:t>
            </a:r>
          </a:p>
          <a:p>
            <a:r>
              <a:rPr lang="en-CA" dirty="0"/>
              <a:t>            *** PowerPoint page 6*** </a:t>
            </a:r>
          </a:p>
        </p:txBody>
      </p:sp>
    </p:spTree>
    <p:extLst>
      <p:ext uri="{BB962C8B-B14F-4D97-AF65-F5344CB8AC3E}">
        <p14:creationId xmlns:p14="http://schemas.microsoft.com/office/powerpoint/2010/main" val="7654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263E-34FA-43F4-B37D-49622DE2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83672"/>
            <a:ext cx="4351025" cy="4710545"/>
          </a:xfrm>
        </p:spPr>
        <p:txBody>
          <a:bodyPr/>
          <a:lstStyle/>
          <a:p>
            <a:r>
              <a:rPr lang="en-US" dirty="0"/>
              <a:t>Static void registration script with </a:t>
            </a:r>
            <a:r>
              <a:rPr lang="en-US" dirty="0" err="1"/>
              <a:t>stati</a:t>
            </a:r>
            <a:r>
              <a:rPr lang="en-US" dirty="0"/>
              <a:t> node Jason namespaces basic info firmware card. Page 7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93ABC-9CE5-41E7-B978-FF7F12F2C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0036" y="0"/>
            <a:ext cx="7051963" cy="6858000"/>
          </a:xfrm>
        </p:spPr>
        <p:txBody>
          <a:bodyPr>
            <a:normAutofit/>
          </a:bodyPr>
          <a:lstStyle/>
          <a:p>
            <a:r>
              <a:rPr lang="en-US" dirty="0"/>
              <a:t>[-&lt;Force&gt;]</a:t>
            </a:r>
          </a:p>
          <a:p>
            <a:r>
              <a:rPr lang="en-US" dirty="0"/>
              <a:t>            	[-&lt;</a:t>
            </a:r>
            <a:r>
              <a:rPr lang="en-US" dirty="0" err="1"/>
              <a:t>WhatIf</a:t>
            </a:r>
            <a:r>
              <a:rPr lang="en-US" dirty="0"/>
              <a:t>&gt;]</a:t>
            </a:r>
          </a:p>
          <a:p>
            <a:r>
              <a:rPr lang="en-US" dirty="0"/>
              <a:t>            	[-&lt;Confirm&gt;]</a:t>
            </a:r>
          </a:p>
          <a:p>
            <a:r>
              <a:rPr lang="en-US" dirty="0"/>
              <a:t>            	[-&lt;</a:t>
            </a:r>
            <a:r>
              <a:rPr lang="en-US" dirty="0" err="1"/>
              <a:t>CommonParameter</a:t>
            </a:r>
            <a:r>
              <a:rPr lang="en-US" dirty="0"/>
              <a:t>&gt; &lt;</a:t>
            </a:r>
            <a:r>
              <a:rPr lang="en-US" dirty="0" err="1"/>
              <a:t>StringComparison</a:t>
            </a:r>
            <a:r>
              <a:rPr lang="en-US" dirty="0"/>
              <a:t>[]&gt;]</a:t>
            </a:r>
          </a:p>
          <a:p>
            <a:r>
              <a:rPr lang="en-US" dirty="0"/>
              <a:t>&lt;$  &lt;PS C:\&gt;&lt;Find&gt;-&lt;Script&gt;-Repository("local1"&lt;[https]://"</a:t>
            </a:r>
            <a:r>
              <a:rPr lang="en-US" dirty="0" err="1"/>
              <a:t>abwonline</a:t>
            </a:r>
            <a:r>
              <a:rPr lang="en-US" dirty="0"/>
              <a:t>\home"&gt;)-([namespace]"Required-Script2"&gt;)</a:t>
            </a:r>
          </a:p>
          <a:p>
            <a:r>
              <a:rPr lang="en-US" dirty="0"/>
              <a:t>&lt;$  &lt;C:\&lt;Find&gt;-&lt;Script&gt;-&lt;Repository&gt;("local1"&lt;[https]://"</a:t>
            </a:r>
            <a:r>
              <a:rPr lang="en-US" dirty="0" err="1"/>
              <a:t>abwonline</a:t>
            </a:r>
            <a:r>
              <a:rPr lang="en-US" dirty="0"/>
              <a:t>\home"&gt;)([&lt;namespace&gt;]"Required-Script2")|(&lt;Install&gt;-&lt;Script&gt;)&gt;</a:t>
            </a:r>
          </a:p>
          <a:p>
            <a:r>
              <a:rPr lang="en-US" dirty="0"/>
              <a:t>        &lt;$  &lt;PS C:\&gt;&lt;Get&gt;-&lt;Command&gt;-&lt;name&gt;"Required-Script2"'https://'[&lt;Script&gt;(',');&lt;?&gt;|&lt;n&gt;\&lt;$&gt;|%&gt;&lt;"https://abwonline.ca.(',')("&lt;:&gt;")(drivers.javascript.AaronBradleyWestPowerHousePrograming.PowerPunch)(',')"&gt;)&lt;?&gt;|&lt;n&gt;\&lt;$&gt;|%&gt;'https://'{&lt;Script&gt;(',');?|!}]</a:t>
            </a:r>
          </a:p>
          <a:p>
            <a:r>
              <a:rPr lang="en-US" dirty="0"/>
              <a:t>       *** PowerPoint page 7***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902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335C-C210-4316-A443-3AB862E4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12618"/>
            <a:ext cx="4351025" cy="5666509"/>
          </a:xfrm>
        </p:spPr>
        <p:txBody>
          <a:bodyPr/>
          <a:lstStyle/>
          <a:p>
            <a:r>
              <a:rPr lang="en-US" dirty="0"/>
              <a:t>Static void registration script with </a:t>
            </a:r>
            <a:r>
              <a:rPr lang="en-US" dirty="0" err="1"/>
              <a:t>stati</a:t>
            </a:r>
            <a:r>
              <a:rPr lang="en-US" dirty="0"/>
              <a:t> node Jason namespaces basic info firmware card. Page 8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ACCA3-8B98-4B56-91B3-452B9F91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019" y="0"/>
            <a:ext cx="6954982" cy="68580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&lt;$  &lt;C:\Users\Pattif\Documents\WindowsPowerShell\Scripts\Required-Script2.ps1 PS C:\&gt;Get</a:t>
            </a:r>
          </a:p>
          <a:p>
            <a:r>
              <a:rPr lang="en-CA" dirty="0"/>
              <a:t>            -&lt;</a:t>
            </a:r>
            <a:r>
              <a:rPr lang="en-CA" dirty="0" err="1"/>
              <a:t>InstalledScript</a:t>
            </a:r>
            <a:r>
              <a:rPr lang="en-CA" dirty="0"/>
              <a:t>&gt;-&lt;namespace&gt;"RequiredScript2"[&lt;&lt;https://"abwonline.ca.(',')("&lt;:&gt;")(drivers.javascript.AaronBradleyWestPowerHousePrograming.PowerPunch)(',')"&gt;]</a:t>
            </a:r>
          </a:p>
          <a:p>
            <a:r>
              <a:rPr lang="en-CA" dirty="0"/>
              <a:t>            &lt;html&gt;</a:t>
            </a:r>
          </a:p>
          <a:p>
            <a:r>
              <a:rPr lang="en-CA" dirty="0"/>
              <a:t>                [&lt;version&gt;                  :]  &lt;"windows 10 version 2.1 version 1 prototype version power punch driver '&lt;node&gt;':'</a:t>
            </a:r>
            <a:r>
              <a:rPr lang="en-CA" dirty="0" err="1"/>
              <a:t>jason</a:t>
            </a:r>
            <a:r>
              <a:rPr lang="en-CA" dirty="0"/>
              <a:t>'"&gt;</a:t>
            </a:r>
          </a:p>
          <a:p>
            <a:r>
              <a:rPr lang="en-CA" dirty="0"/>
              <a:t>                [&lt;Type&gt;                     :]  &lt;" ALL OPERATING SYSTEMS POWER PUNCH DRIVER NODE SEARCH AND LEASH DEPLOY DATA LOAD"</a:t>
            </a:r>
          </a:p>
          <a:p>
            <a:r>
              <a:rPr lang="en-CA" dirty="0"/>
              <a:t>                [&lt;Description&gt;              :]  &lt;"windows 10 version 2.1 version 1 prototype version power punch driver '&lt;node&gt;':'</a:t>
            </a:r>
            <a:r>
              <a:rPr lang="en-CA" dirty="0" err="1"/>
              <a:t>jason</a:t>
            </a:r>
            <a:r>
              <a:rPr lang="en-CA" dirty="0"/>
              <a:t>'"&gt;</a:t>
            </a:r>
          </a:p>
          <a:p>
            <a:r>
              <a:rPr lang="en-CA" dirty="0"/>
              <a:t>                                            &lt;"ALL OPERATING SYSTEMS POWER PUNCH DRIVER NODE SEARCH AND LEASH *** PowerPoint page 8***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476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EC4B-F9F6-4377-8704-0A45FA16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682" y="484909"/>
            <a:ext cx="4351025" cy="5680364"/>
          </a:xfrm>
        </p:spPr>
        <p:txBody>
          <a:bodyPr/>
          <a:lstStyle/>
          <a:p>
            <a:r>
              <a:rPr lang="en-US" dirty="0"/>
              <a:t>Static void registration script with </a:t>
            </a:r>
            <a:r>
              <a:rPr lang="en-US" dirty="0" err="1"/>
              <a:t>stati</a:t>
            </a:r>
            <a:r>
              <a:rPr lang="en-US" dirty="0"/>
              <a:t> node Jason namespaces basic info firmware card. Page 9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4CF22-F0C2-42FD-AC1F-AEB9FBBD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182" y="0"/>
            <a:ext cx="7065817" cy="6858000"/>
          </a:xfrm>
        </p:spPr>
        <p:txBody>
          <a:bodyPr>
            <a:normAutofit/>
          </a:bodyPr>
          <a:lstStyle/>
          <a:p>
            <a:r>
              <a:rPr lang="en-US" dirty="0"/>
              <a:t>DEPLOY DATA LOAD"&gt;</a:t>
            </a:r>
          </a:p>
          <a:p>
            <a:r>
              <a:rPr lang="en-US" dirty="0"/>
              <a:t>                                            &lt;"TYPE OPEN SOURCE LOAD POWER PUNCH OPEN SOURCE BROWSER DOORWAY TO LEASH DEPLOYMENT"&gt; </a:t>
            </a:r>
          </a:p>
          <a:p>
            <a:r>
              <a:rPr lang="en-US" dirty="0"/>
              <a:t>                                            &lt;"FROM NOT BEING A VIRUS STEALING DEVICE DATA STORAGE IT RESTRAINES THE APP"&gt;</a:t>
            </a:r>
          </a:p>
          <a:p>
            <a:r>
              <a:rPr lang="en-US" dirty="0"/>
              <a:t>                                            &lt;"TO BEING A WEBHOSTED APP AND STAYS IN FULL CONNECT AS A WBHOSTED DOORWAY WITH A INNER DEVICE NODE"&gt;</a:t>
            </a:r>
          </a:p>
          <a:p>
            <a:r>
              <a:rPr lang="en-US" dirty="0"/>
              <a:t>                                            &lt;"A JASON TO GATHER INTEL IN TABLES TO SEARCH AND CONTROL DEPLOY TO ONE NAME SPACE OR KNOWN AS E-MAIL"&gt;</a:t>
            </a:r>
          </a:p>
          <a:p>
            <a:r>
              <a:rPr lang="en-US" dirty="0"/>
              <a:t>                                            &lt;"AS THE MASTER STORAGE SERVER ADDRESS AS A NAME SERVER SAVING THE IP."&gt;</a:t>
            </a:r>
          </a:p>
          <a:p>
            <a:r>
              <a:rPr lang="en-US" dirty="0"/>
              <a:t>                                            &lt;"RANDOMIZER AS A LARGE MASSS CONNECT IP RANDOMIZER PER NAME </a:t>
            </a:r>
          </a:p>
          <a:p>
            <a:r>
              <a:rPr lang="en-US" dirty="0"/>
              <a:t>*** PowerPoint page 9***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9274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1445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DOCTYPE html cloud systems component driver compilation</vt:lpstr>
      <vt:lpstr>Static void registration script with stati node Jason namespaces basic info firmware card. Page 2</vt:lpstr>
      <vt:lpstr>Static void registration script with stati node Jason namespaces basic info firmware card. Page 3</vt:lpstr>
      <vt:lpstr>Static void registration script with stati node Jason namespaces basic info firmware card. Page 4</vt:lpstr>
      <vt:lpstr>Static void registration script with stati node Jason namespaces basic info firmware card. Page 5</vt:lpstr>
      <vt:lpstr>Static void registration script with stati node Jason namespaces basic info firmware card. Page 6</vt:lpstr>
      <vt:lpstr>Static void registration script with stati node Jason namespaces basic info firmware card. Page 7</vt:lpstr>
      <vt:lpstr>Static void registration script with stati node Jason namespaces basic info firmware card. Page 8</vt:lpstr>
      <vt:lpstr>Static void registration script with stati node Jason namespaces basic info firmware card. Page 9</vt:lpstr>
      <vt:lpstr>Static void registration script with stati node Jason namespaces basic info firmware card. Page 10</vt:lpstr>
      <vt:lpstr>Static void registration script with stati node Jason namespaces basic info firmware card. Page 11</vt:lpstr>
      <vt:lpstr>Static void registration script with stati node Jason namespaces basic info firmware card. Page 12</vt:lpstr>
      <vt:lpstr>Static void registration script with stati node Jason namespaces basic info firmware card. Page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DOCTYPE html cloud systems component driver compilation</dc:title>
  <dc:creator>aaron west</dc:creator>
  <cp:lastModifiedBy>aaron west</cp:lastModifiedBy>
  <cp:revision>4</cp:revision>
  <dcterms:created xsi:type="dcterms:W3CDTF">2018-10-16T19:22:06Z</dcterms:created>
  <dcterms:modified xsi:type="dcterms:W3CDTF">2018-10-16T19:54:28Z</dcterms:modified>
</cp:coreProperties>
</file>