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6" r:id="rId4"/>
    <p:sldId id="258" r:id="rId5"/>
    <p:sldId id="297" r:id="rId6"/>
    <p:sldId id="259" r:id="rId7"/>
    <p:sldId id="298" r:id="rId8"/>
    <p:sldId id="260" r:id="rId9"/>
    <p:sldId id="299" r:id="rId10"/>
    <p:sldId id="261" r:id="rId11"/>
    <p:sldId id="300" r:id="rId12"/>
    <p:sldId id="262" r:id="rId13"/>
    <p:sldId id="301" r:id="rId14"/>
    <p:sldId id="263" r:id="rId15"/>
    <p:sldId id="302" r:id="rId16"/>
    <p:sldId id="264" r:id="rId17"/>
    <p:sldId id="303" r:id="rId18"/>
    <p:sldId id="265" r:id="rId19"/>
    <p:sldId id="304" r:id="rId20"/>
    <p:sldId id="266" r:id="rId21"/>
    <p:sldId id="305" r:id="rId22"/>
    <p:sldId id="267" r:id="rId23"/>
    <p:sldId id="306" r:id="rId24"/>
    <p:sldId id="268" r:id="rId25"/>
    <p:sldId id="307" r:id="rId26"/>
    <p:sldId id="269" r:id="rId27"/>
    <p:sldId id="308" r:id="rId28"/>
    <p:sldId id="270" r:id="rId29"/>
    <p:sldId id="309" r:id="rId30"/>
    <p:sldId id="271" r:id="rId31"/>
    <p:sldId id="310" r:id="rId32"/>
    <p:sldId id="272" r:id="rId33"/>
    <p:sldId id="311" r:id="rId34"/>
    <p:sldId id="273" r:id="rId35"/>
    <p:sldId id="312" r:id="rId36"/>
    <p:sldId id="274" r:id="rId37"/>
    <p:sldId id="313" r:id="rId38"/>
    <p:sldId id="275" r:id="rId39"/>
    <p:sldId id="314" r:id="rId40"/>
    <p:sldId id="276" r:id="rId41"/>
    <p:sldId id="315" r:id="rId42"/>
    <p:sldId id="277" r:id="rId43"/>
    <p:sldId id="316" r:id="rId44"/>
    <p:sldId id="278" r:id="rId45"/>
    <p:sldId id="317" r:id="rId46"/>
    <p:sldId id="279" r:id="rId47"/>
    <p:sldId id="318" r:id="rId48"/>
    <p:sldId id="280" r:id="rId49"/>
    <p:sldId id="319" r:id="rId50"/>
    <p:sldId id="281" r:id="rId51"/>
    <p:sldId id="320" r:id="rId52"/>
    <p:sldId id="282" r:id="rId53"/>
    <p:sldId id="321" r:id="rId54"/>
    <p:sldId id="283" r:id="rId55"/>
    <p:sldId id="322" r:id="rId56"/>
    <p:sldId id="284" r:id="rId57"/>
    <p:sldId id="323" r:id="rId58"/>
    <p:sldId id="285" r:id="rId59"/>
    <p:sldId id="324" r:id="rId60"/>
    <p:sldId id="286" r:id="rId61"/>
    <p:sldId id="325" r:id="rId62"/>
    <p:sldId id="287" r:id="rId63"/>
    <p:sldId id="326" r:id="rId64"/>
    <p:sldId id="288" r:id="rId65"/>
    <p:sldId id="327" r:id="rId66"/>
    <p:sldId id="289" r:id="rId67"/>
    <p:sldId id="328" r:id="rId68"/>
    <p:sldId id="290" r:id="rId69"/>
    <p:sldId id="329" r:id="rId70"/>
    <p:sldId id="291" r:id="rId71"/>
    <p:sldId id="330" r:id="rId72"/>
    <p:sldId id="292" r:id="rId73"/>
    <p:sldId id="331" r:id="rId74"/>
    <p:sldId id="293" r:id="rId75"/>
    <p:sldId id="332" r:id="rId76"/>
    <p:sldId id="294" r:id="rId77"/>
    <p:sldId id="333"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12/31/2016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12/31/2016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12/31/2016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ST_AARON.22@HOTMAIL.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upport.microsoft.com/kb/944043" TargetMode="External"/><Relationship Id="rId2" Type="http://schemas.openxmlformats.org/officeDocument/2006/relationships/hyperlink" Target="https://www.microsoft.com/en-us/download/details.aspx?id=13430&amp;751be11f-ede8-5a0c-058c-2ee190a24fa6=True"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3430&amp;e6b34bbe-475b-1abd-2c51-b5034bcdd6d2=Tru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hyperlink" Target="https://www.microsoft.com/en-au/download/details.aspx?id=18546&amp;751be11f-ede8-5a0c-058c-2ee190a24fa6=Tru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upport.microsoft.com/kb/883921" TargetMode="External"/><Relationship Id="rId2" Type="http://schemas.openxmlformats.org/officeDocument/2006/relationships/hyperlink" Target="https://www.microsoft.com/en-us/download/details.aspx?id=13023&amp;751be11f-ede8-5a0c-058c-2ee190a24fa6=True"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3023&amp;e6b34bbe-475b-1abd-2c51-b5034bcdd6d2=Tru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upport.microsoft.com/kb/912919" TargetMode="External"/><Relationship Id="rId2" Type="http://schemas.openxmlformats.org/officeDocument/2006/relationships/hyperlink" Target="https://www.microsoft.com/en-nz/download/details.aspx?id=3306&amp;751be11f-ede8-5a0c-058c-2ee190a24fa6=True" TargetMode="External"/><Relationship Id="rId1" Type="http://schemas.openxmlformats.org/officeDocument/2006/relationships/slideLayout" Target="../slideLayouts/slideLayout2.xml"/><Relationship Id="rId5" Type="http://schemas.openxmlformats.org/officeDocument/2006/relationships/hyperlink" Target="https://www.microsoft.com/en-nz/download/details.aspx?id=3306&amp;e6b34bbe-475b-1abd-2c51-b5034bcdd6d2=True" TargetMode="External"/><Relationship Id="rId4" Type="http://schemas.openxmlformats.org/officeDocument/2006/relationships/hyperlink" Target="http://technet.microsoft.com/en-us/security/Bulletin/MS06-00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support.microsoft.com/kb/946627" TargetMode="External"/><Relationship Id="rId2" Type="http://schemas.openxmlformats.org/officeDocument/2006/relationships/hyperlink" Target="https://www.microsoft.com/en-us/download/details.aspx?id=4232&amp;751be11f-ede8-5a0c-058c-2ee190a24fa6=True" TargetMode="External"/><Relationship Id="rId1" Type="http://schemas.openxmlformats.org/officeDocument/2006/relationships/slideLayout" Target="../slideLayouts/slideLayout2.xml"/><Relationship Id="rId5" Type="http://schemas.openxmlformats.org/officeDocument/2006/relationships/hyperlink" Target="https://www.microsoft.com/en-us/download/details.aspx?id=4232&amp;e6b34bbe-475b-1abd-2c51-b5034bcdd6d2=True" TargetMode="External"/><Relationship Id="rId4" Type="http://schemas.openxmlformats.org/officeDocument/2006/relationships/hyperlink" Target="http://go.microsoft.com/fwlink/?LinkId=101160"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upport.microsoft.com/kb/955069" TargetMode="External"/><Relationship Id="rId2" Type="http://schemas.openxmlformats.org/officeDocument/2006/relationships/hyperlink" Target="https://www.microsoft.com/en-in/download/details.aspx?id=18261&amp;751be11f-ede8-5a0c-058c-2ee190a24fa6=True" TargetMode="External"/><Relationship Id="rId1" Type="http://schemas.openxmlformats.org/officeDocument/2006/relationships/slideLayout" Target="../slideLayouts/slideLayout2.xml"/><Relationship Id="rId5" Type="http://schemas.openxmlformats.org/officeDocument/2006/relationships/hyperlink" Target="https://www.microsoft.com/en-in/download/details.aspx?id=18261&amp;e6b34bbe-475b-1abd-2c51-b5034bcdd6d2=True" TargetMode="External"/><Relationship Id="rId4" Type="http://schemas.openxmlformats.org/officeDocument/2006/relationships/hyperlink" Target="http://technet.microsoft.com/en-us/security/Bulletin/MS08-069"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upport.microsoft.com/kb/968930" TargetMode="External"/><Relationship Id="rId2" Type="http://schemas.openxmlformats.org/officeDocument/2006/relationships/hyperlink" Target="https://www.microsoft.com/en-us/download/details.aspx?id=16818"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6818&amp;751be11f-ede8-5a0c-058c-2ee190a24fa6=True&amp;e6b34bbe-475b-1abd-2c51-b5034bcdd6d2=Tru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101" y="0"/>
            <a:ext cx="10766259" cy="4672719"/>
          </a:xfrm>
        </p:spPr>
        <p:txBody>
          <a:bodyPr/>
          <a:lstStyle/>
          <a:p>
            <a:r>
              <a:rPr lang="en-US" b="1" u="sng">
                <a:solidFill>
                  <a:schemeClr val="accent5">
                    <a:lumMod val="75000"/>
                  </a:schemeClr>
                </a:solidFill>
              </a:rPr>
              <a:t>ABW ONLINE</a:t>
            </a:r>
            <a:r>
              <a:rPr lang="en-US">
                <a:solidFill>
                  <a:schemeClr val="accent5">
                    <a:lumMod val="75000"/>
                  </a:schemeClr>
                </a:solidFill>
              </a:rPr>
              <a:t>; </a:t>
            </a:r>
            <a:r>
              <a:rPr lang="en-US" b="1" u="sng">
                <a:solidFill>
                  <a:srgbClr val="FF0000"/>
                </a:solidFill>
              </a:rPr>
              <a:t>CANADA</a:t>
            </a:r>
            <a:r>
              <a:rPr lang="en-US">
                <a:solidFill>
                  <a:srgbClr val="FF0000"/>
                </a:solidFill>
              </a:rPr>
              <a:t>, </a:t>
            </a:r>
            <a:r>
              <a:rPr lang="en-US" b="1" u="sng">
                <a:solidFill>
                  <a:srgbClr val="FF0000"/>
                </a:solidFill>
              </a:rPr>
              <a:t>BC</a:t>
            </a:r>
            <a:br>
              <a:rPr lang="en-US">
                <a:solidFill>
                  <a:schemeClr val="accent5">
                    <a:lumMod val="75000"/>
                  </a:schemeClr>
                </a:solidFill>
              </a:rPr>
            </a:br>
            <a:r>
              <a:rPr lang="en-US">
                <a:solidFill>
                  <a:srgbClr val="00B0F0"/>
                </a:solidFill>
              </a:rPr>
              <a:t>Windows Admin .EXE install links list and info by Aaron B West MICROSOFT AUTO COMPILATION</a:t>
            </a:r>
            <a:endParaRPr lang="en-US">
              <a:solidFill>
                <a:srgbClr val="00B0F0"/>
              </a:solidFill>
            </a:endParaRPr>
          </a:p>
        </p:txBody>
      </p:sp>
      <p:sp>
        <p:nvSpPr>
          <p:cNvPr id="3" name="Subtitle 2"/>
          <p:cNvSpPr>
            <a:spLocks noGrp="1"/>
          </p:cNvSpPr>
          <p:nvPr>
            <p:ph type="subTitle" idx="1"/>
          </p:nvPr>
        </p:nvSpPr>
        <p:spPr>
          <a:xfrm>
            <a:off x="1088909" y="4458072"/>
            <a:ext cx="10089292" cy="2129967"/>
          </a:xfrm>
        </p:spPr>
        <p:txBody>
          <a:bodyPr>
            <a:normAutofit fontScale="85000" lnSpcReduction="10000"/>
          </a:bodyPr>
          <a:lstStyle/>
          <a:p>
            <a:r>
              <a:rPr lang="en-US" sz="4400"/>
              <a:t>https: abwonline.ca</a:t>
            </a:r>
          </a:p>
          <a:p>
            <a:r>
              <a:rPr lang="en-US" sz="4400"/>
              <a:t>E-MAIL: aaronwest@abwonline.ca</a:t>
            </a:r>
          </a:p>
          <a:p>
            <a:r>
              <a:rPr lang="en-US" sz="4400"/>
              <a:t>FACEBOOK: </a:t>
            </a:r>
            <a:r>
              <a:rPr lang="en-US" sz="4400">
                <a:hlinkClick r:id="rId2"/>
              </a:rPr>
              <a:t>WEST_AARON.22@HOTMAIL.CA</a:t>
            </a:r>
            <a:endParaRPr lang="en-US" sz="4400"/>
          </a:p>
          <a:p>
            <a:endParaRPr lang="en-US" sz="4400"/>
          </a:p>
          <a:p>
            <a:endParaRPr lang="en-US" sz="4400"/>
          </a:p>
        </p:txBody>
      </p:sp>
    </p:spTree>
    <p:extLst>
      <p:ext uri="{BB962C8B-B14F-4D97-AF65-F5344CB8AC3E}">
        <p14:creationId xmlns:p14="http://schemas.microsoft.com/office/powerpoint/2010/main" val="302953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IE8 WindowsXP KB2618444 x86 ENU.exe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http://abwonline.ca/storage/download.php?id=8&amp;token=YAk4jiScVZrkqfDyA9k5bCFdFETGjZr8</a:t>
            </a:r>
            <a:endParaRPr lang="en-US" sz="2800"/>
          </a:p>
        </p:txBody>
      </p:sp>
    </p:spTree>
    <p:extLst>
      <p:ext uri="{BB962C8B-B14F-4D97-AF65-F5344CB8AC3E}">
        <p14:creationId xmlns:p14="http://schemas.microsoft.com/office/powerpoint/2010/main" val="231084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IE8 WindowsXP KB2618444 x86 ENU.exe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795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KB2840165 Win7 RTM SP1 X86.exe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http://abwonline.ca/storage/download.php?id=9&amp;token=pB2zKLBvBTGSYagoaqkcTQfplYWvOdt3</a:t>
            </a:r>
            <a:endParaRPr lang="en-US" sz="2800"/>
          </a:p>
        </p:txBody>
      </p:sp>
    </p:spTree>
    <p:extLst>
      <p:ext uri="{BB962C8B-B14F-4D97-AF65-F5344CB8AC3E}">
        <p14:creationId xmlns:p14="http://schemas.microsoft.com/office/powerpoint/2010/main" val="428891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KB2840165 Win7 RTM SP1 X86.exe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462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NDP35SP1 KB2836940 IA64.exe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http://abwonline.ca/storage/download.php?id=10&amp;token=FmtfYUBpE87s9eH9vSbfyhuK6h5KkpEP</a:t>
            </a:r>
            <a:endParaRPr lang="en-US" sz="2800"/>
          </a:p>
        </p:txBody>
      </p:sp>
    </p:spTree>
    <p:extLst>
      <p:ext uri="{BB962C8B-B14F-4D97-AF65-F5344CB8AC3E}">
        <p14:creationId xmlns:p14="http://schemas.microsoft.com/office/powerpoint/2010/main" val="76998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NDP35SP1 KB2836940 IA64.exe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510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NDP35SP1 KB2836940 x64.exe</a:t>
            </a:r>
            <a:br>
              <a:rPr lang="en-US"/>
            </a:br>
            <a:r>
              <a:rPr lang="en-US">
                <a:solidFill>
                  <a:schemeClr val="accent5">
                    <a:lumMod val="75000"/>
                  </a:schemeClr>
                </a:solidFill>
              </a:rPr>
              <a:t>DOWNLOADS LINK:</a:t>
            </a:r>
            <a:endParaRPr lang="en-US"/>
          </a:p>
        </p:txBody>
      </p:sp>
      <p:sp>
        <p:nvSpPr>
          <p:cNvPr id="5" name="Subtitle 4"/>
          <p:cNvSpPr>
            <a:spLocks noGrp="1"/>
          </p:cNvSpPr>
          <p:nvPr>
            <p:ph type="subTitle" idx="1"/>
          </p:nvPr>
        </p:nvSpPr>
        <p:spPr/>
        <p:txBody>
          <a:bodyPr>
            <a:noAutofit/>
          </a:bodyPr>
          <a:lstStyle/>
          <a:p>
            <a:r>
              <a:rPr lang="en-US" sz="2800"/>
              <a:t>http://abwonline.ca/storage/download.php?id=10&amp;token=FmtfYUBpE87s9eH9vSbfyhuK6h5KkpEP</a:t>
            </a:r>
          </a:p>
        </p:txBody>
      </p:sp>
    </p:spTree>
    <p:extLst>
      <p:ext uri="{BB962C8B-B14F-4D97-AF65-F5344CB8AC3E}">
        <p14:creationId xmlns:p14="http://schemas.microsoft.com/office/powerpoint/2010/main" val="196051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NDP35SP1 KB2836940 x64.exe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1731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NDP35SP1 KB2836940 x86.exe</a:t>
            </a:r>
            <a:br>
              <a:rPr lang="en-US"/>
            </a:br>
            <a:r>
              <a:rPr lang="en-US">
                <a:solidFill>
                  <a:schemeClr val="accent5">
                    <a:lumMod val="75000"/>
                  </a:schemeClr>
                </a:solidFill>
              </a:rPr>
              <a:t>DOWNLOADS LINK:</a:t>
            </a:r>
            <a:endParaRPr lang="en-US"/>
          </a:p>
        </p:txBody>
      </p:sp>
      <p:sp>
        <p:nvSpPr>
          <p:cNvPr id="6" name="Subtitle 5"/>
          <p:cNvSpPr>
            <a:spLocks noGrp="1"/>
          </p:cNvSpPr>
          <p:nvPr>
            <p:ph type="subTitle" idx="1"/>
          </p:nvPr>
        </p:nvSpPr>
        <p:spPr/>
        <p:txBody>
          <a:bodyPr>
            <a:noAutofit/>
          </a:bodyPr>
          <a:lstStyle/>
          <a:p>
            <a:r>
              <a:rPr lang="en-US" sz="2800"/>
              <a:t>http://abwonline.ca/storage/download.php?id=11&amp;token=CXVqInFclDulI2k3Km89ttJpAFZLUurm</a:t>
            </a:r>
          </a:p>
        </p:txBody>
      </p:sp>
    </p:spTree>
    <p:extLst>
      <p:ext uri="{BB962C8B-B14F-4D97-AF65-F5344CB8AC3E}">
        <p14:creationId xmlns:p14="http://schemas.microsoft.com/office/powerpoint/2010/main" val="291581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NDP35SP1 KB2836940 x86.exe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901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Windows7UpgradeAdvisorSetup.exe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http://abwonline.ca/storage/download.php?id=22&amp;token=3JaP8W4wvTY5RMaXGA5yqsU6vNsxHP9B</a:t>
            </a:r>
          </a:p>
        </p:txBody>
      </p:sp>
    </p:spTree>
    <p:extLst>
      <p:ext uri="{BB962C8B-B14F-4D97-AF65-F5344CB8AC3E}">
        <p14:creationId xmlns:p14="http://schemas.microsoft.com/office/powerpoint/2010/main" val="106130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Q311967 WXP SP1 x86 ENU 1.exe</a:t>
            </a:r>
            <a:br>
              <a:rPr lang="en-US"/>
            </a:br>
            <a:r>
              <a:rPr lang="en-US">
                <a:solidFill>
                  <a:schemeClr val="accent5">
                    <a:lumMod val="75000"/>
                  </a:schemeClr>
                </a:solidFill>
              </a:rPr>
              <a:t>DOWNLOADS LINK:</a:t>
            </a:r>
            <a:endParaRPr lang="en-US"/>
          </a:p>
        </p:txBody>
      </p:sp>
      <p:sp>
        <p:nvSpPr>
          <p:cNvPr id="5" name="Subtitle 4"/>
          <p:cNvSpPr>
            <a:spLocks noGrp="1"/>
          </p:cNvSpPr>
          <p:nvPr>
            <p:ph type="subTitle" idx="1"/>
          </p:nvPr>
        </p:nvSpPr>
        <p:spPr>
          <a:xfrm>
            <a:off x="1154955" y="4777381"/>
            <a:ext cx="8825658" cy="861420"/>
          </a:xfrm>
        </p:spPr>
        <p:txBody>
          <a:bodyPr>
            <a:noAutofit/>
          </a:bodyPr>
          <a:lstStyle/>
          <a:p>
            <a:r>
              <a:rPr lang="en-US" sz="2800"/>
              <a:t>http://abwonline.ca/storage/download.php?id=12&amp;token=hcDPq8RCCcNa4X4Fa2FumfJMKzovTFI1</a:t>
            </a:r>
          </a:p>
        </p:txBody>
      </p:sp>
    </p:spTree>
    <p:extLst>
      <p:ext uri="{BB962C8B-B14F-4D97-AF65-F5344CB8AC3E}">
        <p14:creationId xmlns:p14="http://schemas.microsoft.com/office/powerpoint/2010/main" val="317783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Q311967 WXP SP1 x86 ENU 1.exe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537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2"/>
            <a:ext cx="8825658" cy="2677648"/>
          </a:xfrm>
        </p:spPr>
        <p:txBody>
          <a:bodyPr/>
          <a:lstStyle/>
          <a:p>
            <a:r>
              <a:rPr lang="en-US"/>
              <a:t>AARON WEST ABWONLINE.CA</a:t>
            </a:r>
            <a:br>
              <a:rPr lang="en-US"/>
            </a:br>
            <a:r>
              <a:rPr lang="en-US"/>
              <a:t>Q315000 WXP SP1 x86 ENU 1.exe</a:t>
            </a:r>
            <a:br>
              <a:rPr lang="en-US"/>
            </a:br>
            <a:r>
              <a:rPr lang="en-US">
                <a:solidFill>
                  <a:schemeClr val="accent5">
                    <a:lumMod val="75000"/>
                  </a:schemeClr>
                </a:solidFill>
              </a:rPr>
              <a:t>DOWNLOADS LINK:</a:t>
            </a:r>
            <a:endParaRPr lang="en-US"/>
          </a:p>
        </p:txBody>
      </p:sp>
      <p:sp>
        <p:nvSpPr>
          <p:cNvPr id="5" name="Subtitle 4"/>
          <p:cNvSpPr>
            <a:spLocks noGrp="1"/>
          </p:cNvSpPr>
          <p:nvPr>
            <p:ph type="subTitle" idx="1"/>
          </p:nvPr>
        </p:nvSpPr>
        <p:spPr/>
        <p:txBody>
          <a:bodyPr>
            <a:noAutofit/>
          </a:bodyPr>
          <a:lstStyle/>
          <a:p>
            <a:r>
              <a:rPr lang="en-US" sz="2800"/>
              <a:t>http://abwonline.ca/storage/download.php?id=13&amp;token=IbHYapqDr3EmRySSrncDtMg3cupWZXNx</a:t>
            </a:r>
          </a:p>
        </p:txBody>
      </p:sp>
    </p:spTree>
    <p:extLst>
      <p:ext uri="{BB962C8B-B14F-4D97-AF65-F5344CB8AC3E}">
        <p14:creationId xmlns:p14="http://schemas.microsoft.com/office/powerpoint/2010/main" val="177569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Q315000 WXP SP1 x86 ENU 1.exe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100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Q326830 WXP SP1 ia64 ENU 1.exe</a:t>
            </a:r>
            <a:br>
              <a:rPr lang="en-US"/>
            </a:br>
            <a:r>
              <a:rPr lang="en-US">
                <a:solidFill>
                  <a:schemeClr val="accent5">
                    <a:lumMod val="75000"/>
                  </a:schemeClr>
                </a:solidFill>
              </a:rPr>
              <a:t>DOWNLOADS LINK:</a:t>
            </a:r>
            <a:endParaRPr lang="en-US"/>
          </a:p>
        </p:txBody>
      </p:sp>
      <p:sp>
        <p:nvSpPr>
          <p:cNvPr id="7" name="Subtitle 6"/>
          <p:cNvSpPr>
            <a:spLocks noGrp="1"/>
          </p:cNvSpPr>
          <p:nvPr>
            <p:ph type="subTitle" idx="1"/>
          </p:nvPr>
        </p:nvSpPr>
        <p:spPr>
          <a:xfrm>
            <a:off x="1154955" y="4777381"/>
            <a:ext cx="8825658" cy="861420"/>
          </a:xfrm>
        </p:spPr>
        <p:txBody>
          <a:bodyPr>
            <a:noAutofit/>
          </a:bodyPr>
          <a:lstStyle/>
          <a:p>
            <a:r>
              <a:rPr lang="en-US" sz="2800"/>
              <a:t>http://abwonline.ca/storage/download.php?id=14&amp;token=ZkmZADtRxX4flNXC1Z6kCcdEwtqlg4J6</a:t>
            </a:r>
          </a:p>
        </p:txBody>
      </p:sp>
    </p:spTree>
    <p:extLst>
      <p:ext uri="{BB962C8B-B14F-4D97-AF65-F5344CB8AC3E}">
        <p14:creationId xmlns:p14="http://schemas.microsoft.com/office/powerpoint/2010/main" val="3555917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Q326830 WXP SP1 ia64 ENU 1.exe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014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SCCM2007Client Macro 1.exe</a:t>
            </a:r>
            <a:br>
              <a:rPr lang="en-US"/>
            </a:br>
            <a:r>
              <a:rPr lang="en-US">
                <a:solidFill>
                  <a:schemeClr val="accent5">
                    <a:lumMod val="75000"/>
                  </a:schemeClr>
                </a:solidFill>
              </a:rPr>
              <a:t>DOWNLOADS LINK</a:t>
            </a:r>
            <a:r>
              <a:rPr lang="en-US">
                <a:solidFill>
                  <a:schemeClr val="accent5">
                    <a:lumMod val="75000"/>
                  </a:schemeClr>
                </a:solidFill>
              </a:rPr>
              <a:t>:</a:t>
            </a:r>
            <a:endParaRPr lang="en-US"/>
          </a:p>
        </p:txBody>
      </p:sp>
      <p:sp>
        <p:nvSpPr>
          <p:cNvPr id="5" name="Subtitle 4"/>
          <p:cNvSpPr>
            <a:spLocks noGrp="1"/>
          </p:cNvSpPr>
          <p:nvPr>
            <p:ph type="subTitle" idx="1"/>
          </p:nvPr>
        </p:nvSpPr>
        <p:spPr>
          <a:xfrm>
            <a:off x="1154955" y="4777381"/>
            <a:ext cx="8825658" cy="861420"/>
          </a:xfrm>
        </p:spPr>
        <p:txBody>
          <a:bodyPr>
            <a:noAutofit/>
          </a:bodyPr>
          <a:lstStyle/>
          <a:p>
            <a:r>
              <a:rPr lang="en-US" sz="2800"/>
              <a:t>http://abwonline.ca/storage/download.php?id=16&amp;token=x8fNdsp5B79mCFZY7LLCC4tLDv277eHu</a:t>
            </a:r>
          </a:p>
        </p:txBody>
      </p:sp>
    </p:spTree>
    <p:extLst>
      <p:ext uri="{BB962C8B-B14F-4D97-AF65-F5344CB8AC3E}">
        <p14:creationId xmlns:p14="http://schemas.microsoft.com/office/powerpoint/2010/main" val="16883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SCCM2007Client Macro 1.exe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5113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1"/>
            <a:ext cx="8825658" cy="2837169"/>
          </a:xfrm>
        </p:spPr>
        <p:txBody>
          <a:bodyPr/>
          <a:lstStyle/>
          <a:p>
            <a:r>
              <a:rPr lang="en-US"/>
              <a:t>AARON WEST ABWONLINE.CA</a:t>
            </a:r>
            <a:br>
              <a:rPr lang="en-US"/>
            </a:br>
            <a:r>
              <a:rPr lang="en-US"/>
              <a:t>Scripten.exe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a:xfrm>
            <a:off x="1154955" y="4936900"/>
            <a:ext cx="8825658" cy="861420"/>
          </a:xfrm>
        </p:spPr>
        <p:txBody>
          <a:bodyPr>
            <a:noAutofit/>
          </a:bodyPr>
          <a:lstStyle/>
          <a:p>
            <a:r>
              <a:rPr lang="en-US" sz="2800"/>
              <a:t>http://abwonline.ca/storage/download.php?id=17&amp;token=dM8g5ncwlbIOGyCEae7C8qeCL6zIb63e</a:t>
            </a:r>
            <a:endParaRPr lang="en-US" sz="2800"/>
          </a:p>
        </p:txBody>
      </p:sp>
    </p:spTree>
    <p:extLst>
      <p:ext uri="{BB962C8B-B14F-4D97-AF65-F5344CB8AC3E}">
        <p14:creationId xmlns:p14="http://schemas.microsoft.com/office/powerpoint/2010/main" val="268815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Scripten.exe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88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Windows7UpgradeAdvisorSetup.exe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616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2"/>
            <a:ext cx="8825658" cy="2677648"/>
          </a:xfrm>
        </p:spPr>
        <p:txBody>
          <a:bodyPr/>
          <a:lstStyle/>
          <a:p>
            <a:r>
              <a:rPr lang="en-US"/>
              <a:t>AARON WEST ABWONLINE.CA</a:t>
            </a:r>
            <a:br>
              <a:rPr lang="en-US"/>
            </a:br>
            <a:r>
              <a:rPr lang="en-US"/>
              <a:t>tfrcable x64.exe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http://abwonline.ca/storage/download.php?id=18&amp;token=J1lEfn1roz5VYyqYCnqBDu3frtOtqIxZ</a:t>
            </a:r>
            <a:endParaRPr lang="en-US" sz="2800"/>
          </a:p>
        </p:txBody>
      </p:sp>
    </p:spTree>
    <p:extLst>
      <p:ext uri="{BB962C8B-B14F-4D97-AF65-F5344CB8AC3E}">
        <p14:creationId xmlns:p14="http://schemas.microsoft.com/office/powerpoint/2010/main" val="1311548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tfrcable x64.exe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1951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tfrcable x86.exe</a:t>
            </a:r>
            <a:br>
              <a:rPr lang="en-US"/>
            </a:br>
            <a:r>
              <a:rPr lang="en-US">
                <a:solidFill>
                  <a:schemeClr val="accent5">
                    <a:lumMod val="75000"/>
                  </a:schemeClr>
                </a:solidFill>
              </a:rPr>
              <a:t>DOWNKLOADS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http://abwonline.ca/storage/download.php?id=19&amp;token=zJuFXlWbLSXzgdnIrE9VZ31gmFzCdXrD</a:t>
            </a:r>
            <a:endParaRPr lang="en-US" sz="2800"/>
          </a:p>
        </p:txBody>
      </p:sp>
    </p:spTree>
    <p:extLst>
      <p:ext uri="{BB962C8B-B14F-4D97-AF65-F5344CB8AC3E}">
        <p14:creationId xmlns:p14="http://schemas.microsoft.com/office/powerpoint/2010/main" val="6418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tfrcable x86.exe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3801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USBAC DEMO ENG SETUP.exe</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http://abwonline.ca/storage/download.php?id=20&amp;token=xL9kXVmyD9XJdaivEigub7AoD0QHO8ab</a:t>
            </a:r>
            <a:endParaRPr lang="en-US" sz="2800"/>
          </a:p>
        </p:txBody>
      </p:sp>
    </p:spTree>
    <p:extLst>
      <p:ext uri="{BB962C8B-B14F-4D97-AF65-F5344CB8AC3E}">
        <p14:creationId xmlns:p14="http://schemas.microsoft.com/office/powerpoint/2010/main" val="2284914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USBAC DEMO ENG SETUP.exe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0454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2"/>
            <a:ext cx="8825658" cy="2677648"/>
          </a:xfrm>
        </p:spPr>
        <p:txBody>
          <a:bodyPr/>
          <a:lstStyle/>
          <a:p>
            <a:r>
              <a:rPr lang="en-US"/>
              <a:t>AARON WEST ABWONLINE.CA</a:t>
            </a:r>
            <a:br>
              <a:rPr lang="en-US"/>
            </a:br>
            <a:r>
              <a:rPr lang="en-US"/>
              <a:t>VI2015SD ENG SETUP.exe</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http://abwonline.ca/storage/download.php?id=21&amp;token=K9mxVyVpyJZCK7Xfg4zi20wvQd3vb3xM</a:t>
            </a:r>
            <a:endParaRPr lang="en-US" sz="2800"/>
          </a:p>
        </p:txBody>
      </p:sp>
    </p:spTree>
    <p:extLst>
      <p:ext uri="{BB962C8B-B14F-4D97-AF65-F5344CB8AC3E}">
        <p14:creationId xmlns:p14="http://schemas.microsoft.com/office/powerpoint/2010/main" val="673623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VI2015SD ENG SETUP.exe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0455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t>
            </a:r>
            <a:br>
              <a:rPr lang="en-US"/>
            </a:br>
            <a:r>
              <a:rPr lang="en-US"/>
              <a:t>ABWONLINE.CA</a:t>
            </a:r>
            <a:br>
              <a:rPr lang="en-US"/>
            </a:br>
            <a:r>
              <a:rPr lang="en-US"/>
              <a:t>WindowsXPMode en us.exe</a:t>
            </a:r>
            <a:br>
              <a:rPr lang="en-US"/>
            </a:br>
            <a:r>
              <a:rPr lang="en-US">
                <a:solidFill>
                  <a:schemeClr val="accent5">
                    <a:lumMod val="75000"/>
                  </a:schemeClr>
                </a:solidFill>
              </a:rPr>
              <a:t>DOWNLOAD LINK:</a:t>
            </a:r>
            <a:endParaRPr lang="en-US">
              <a:solidFill>
                <a:schemeClr val="accent5">
                  <a:lumMod val="75000"/>
                </a:schemeClr>
              </a:solidFill>
            </a:endParaRPr>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http://abwonline.ca/storage/download.php?id=41&amp;token=AQSKPQO0KqeNICSYAkReF8KjPtR61ZTr</a:t>
            </a:r>
            <a:endParaRPr lang="en-US" sz="2800"/>
          </a:p>
        </p:txBody>
      </p:sp>
    </p:spTree>
    <p:extLst>
      <p:ext uri="{BB962C8B-B14F-4D97-AF65-F5344CB8AC3E}">
        <p14:creationId xmlns:p14="http://schemas.microsoft.com/office/powerpoint/2010/main" val="2374497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WindowsXPMode en us.exe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34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winxpvirtualcdcontrolpanel 21 .EXE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http://abwonline.ca/storage/download.php?id=43&amp;token=M9hUFjCsqYO02Z0gR4ZHKRcIrFyRQFMt</a:t>
            </a:r>
            <a:endParaRPr lang="en-US" sz="2800"/>
          </a:p>
        </p:txBody>
      </p:sp>
    </p:spTree>
    <p:extLst>
      <p:ext uri="{BB962C8B-B14F-4D97-AF65-F5344CB8AC3E}">
        <p14:creationId xmlns:p14="http://schemas.microsoft.com/office/powerpoint/2010/main" val="1858560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2"/>
            <a:ext cx="8825658" cy="2677648"/>
          </a:xfrm>
        </p:spPr>
        <p:txBody>
          <a:bodyPr/>
          <a:lstStyle/>
          <a:p>
            <a:r>
              <a:rPr lang="en-US"/>
              <a:t>AARON WEST ABWONLINE.CA</a:t>
            </a:r>
            <a:br>
              <a:rPr lang="en-US"/>
            </a:br>
            <a:r>
              <a:rPr lang="en-US"/>
              <a:t>WindowsMedia11 KB929399 v2 x64 INTL</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http://abwonline.ca/storage/download.php?id=23&amp;token=pagnWbKiUzeCbepIEl7UDRRYv9l2Plu4</a:t>
            </a:r>
            <a:endParaRPr lang="en-US" sz="2800"/>
          </a:p>
        </p:txBody>
      </p:sp>
    </p:spTree>
    <p:extLst>
      <p:ext uri="{BB962C8B-B14F-4D97-AF65-F5344CB8AC3E}">
        <p14:creationId xmlns:p14="http://schemas.microsoft.com/office/powerpoint/2010/main" val="1744025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WindowsMedia11 KB929399 v2 x64 INTL</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5273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AARONWEST ABWONLINE.CA</a:t>
            </a:r>
            <a:br>
              <a:rPr lang="en-US"/>
            </a:br>
            <a:r>
              <a:rPr lang="en-US"/>
              <a:t>WindowsMedia11 KB929399 v2 x86 INTL</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http://abwonline.ca/storage/download.php?id=24&amp;token=lAi8CSgnikPjp4SUfPFJwnxSnJK2U5X6</a:t>
            </a:r>
            <a:endParaRPr lang="en-US" sz="2800"/>
          </a:p>
        </p:txBody>
      </p:sp>
    </p:spTree>
    <p:extLst>
      <p:ext uri="{BB962C8B-B14F-4D97-AF65-F5344CB8AC3E}">
        <p14:creationId xmlns:p14="http://schemas.microsoft.com/office/powerpoint/2010/main" val="1790536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WindowsMedia11 KB929399 v2 x86 INTL</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6048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KB2388210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http://abwonline.ca/storage/download.php?id=25&amp;token=w65YPcbXnQ6CLOnRtTqQ6Oykn9d8504r</a:t>
            </a:r>
            <a:endParaRPr lang="en-US" sz="2800"/>
          </a:p>
        </p:txBody>
      </p:sp>
    </p:spTree>
    <p:extLst>
      <p:ext uri="{BB962C8B-B14F-4D97-AF65-F5344CB8AC3E}">
        <p14:creationId xmlns:p14="http://schemas.microsoft.com/office/powerpoint/2010/main" val="3467097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KB2388210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4564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KB2657025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http://abwonline.ca/storage/download.php?id=26&amp;token=X0fC2gpfXmIz1WhlFx1CcqMpqPnlGiCt</a:t>
            </a:r>
            <a:endParaRPr lang="en-US" sz="2800"/>
          </a:p>
        </p:txBody>
      </p:sp>
    </p:spTree>
    <p:extLst>
      <p:ext uri="{BB962C8B-B14F-4D97-AF65-F5344CB8AC3E}">
        <p14:creationId xmlns:p14="http://schemas.microsoft.com/office/powerpoint/2010/main" val="2472241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KB2657025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8175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KB2661254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http://abwonline.ca/storage/download.php?id=27&amp;token=8IW1Ob6CnF1er8pXwhpyy1OPH11eaux9</a:t>
            </a:r>
            <a:endParaRPr lang="en-US" sz="2800"/>
          </a:p>
        </p:txBody>
      </p:sp>
    </p:spTree>
    <p:extLst>
      <p:ext uri="{BB962C8B-B14F-4D97-AF65-F5344CB8AC3E}">
        <p14:creationId xmlns:p14="http://schemas.microsoft.com/office/powerpoint/2010/main" val="883209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KB2661254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474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winxpvirtualcdcontrolpanel 21 .EXE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6402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83222"/>
            <a:ext cx="8825658" cy="2677648"/>
          </a:xfrm>
        </p:spPr>
        <p:txBody>
          <a:bodyPr/>
          <a:lstStyle/>
          <a:p>
            <a:r>
              <a:rPr lang="en-US"/>
              <a:t>AARON WEST ABWONLINE.CA</a:t>
            </a:r>
            <a:br>
              <a:rPr lang="en-US"/>
            </a:br>
            <a:r>
              <a:rPr lang="en-US"/>
              <a:t>WindowsServer2003.WindowsXP KB2890882 x64 ENU</a:t>
            </a:r>
            <a:br>
              <a:rPr lang="en-US"/>
            </a:br>
            <a:r>
              <a:rPr lang="en-US">
                <a:solidFill>
                  <a:schemeClr val="accent5">
                    <a:lumMod val="60000"/>
                    <a:lumOff val="40000"/>
                  </a:schemeClr>
                </a:solidFill>
              </a:rPr>
              <a:t>DOWNLOAD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http://abwonline.ca/storage/download.php?id=28&amp;token=2j0HlX9zs1EK0Txm1NLqFq6ciXgiiEha</a:t>
            </a:r>
            <a:endParaRPr lang="en-US" sz="2800"/>
          </a:p>
        </p:txBody>
      </p:sp>
    </p:spTree>
    <p:extLst>
      <p:ext uri="{BB962C8B-B14F-4D97-AF65-F5344CB8AC3E}">
        <p14:creationId xmlns:p14="http://schemas.microsoft.com/office/powerpoint/2010/main" val="1100701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KB2890882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7559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KB2904266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http://abwonline.ca/storage/download.php?id=29&amp;token=O8H0VHpezTOpDcCvPeLkuInCvuKDZSED</a:t>
            </a:r>
            <a:endParaRPr lang="en-US" sz="2800"/>
          </a:p>
        </p:txBody>
      </p:sp>
    </p:spTree>
    <p:extLst>
      <p:ext uri="{BB962C8B-B14F-4D97-AF65-F5344CB8AC3E}">
        <p14:creationId xmlns:p14="http://schemas.microsoft.com/office/powerpoint/2010/main" val="4178089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KB2904266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4978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KB908521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http://abwonline.ca/storage/download.php?id=30&amp;token=QctCJJG9sloVnRh3VSefqrHMMigB0L4H</a:t>
            </a:r>
            <a:endParaRPr lang="en-US" sz="2800"/>
          </a:p>
        </p:txBody>
      </p:sp>
    </p:spTree>
    <p:extLst>
      <p:ext uri="{BB962C8B-B14F-4D97-AF65-F5344CB8AC3E}">
        <p14:creationId xmlns:p14="http://schemas.microsoft.com/office/powerpoint/2010/main" val="2630808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KB908521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2461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KB914961 SP2 x64 ENU </a:t>
            </a: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http://abwonline.ca/storage/download.php?id=31&amp;token=No9nYGmgRB25i9Y3S389lGMXPSoFtjd7</a:t>
            </a:r>
            <a:endParaRPr lang="en-US" sz="2800"/>
          </a:p>
        </p:txBody>
      </p:sp>
    </p:spTree>
    <p:extLst>
      <p:ext uri="{BB962C8B-B14F-4D97-AF65-F5344CB8AC3E}">
        <p14:creationId xmlns:p14="http://schemas.microsoft.com/office/powerpoint/2010/main" val="2159864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KB914961 SP2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94360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KB927891 v5 x64 ENU </a:t>
            </a:r>
            <a:r>
              <a:rPr lang="en-US">
                <a:solidFill>
                  <a:schemeClr val="accent5">
                    <a:lumMod val="75000"/>
                  </a:schemeClr>
                </a:solidFill>
              </a:rPr>
              <a:t>DOWN 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http://abwonline.ca/storage/download.php?id=32&amp;token=xckmJxsqYlm6ka034Z2fvE2angGHpJEN</a:t>
            </a:r>
            <a:endParaRPr lang="en-US" sz="2800"/>
          </a:p>
        </p:txBody>
      </p:sp>
    </p:spTree>
    <p:extLst>
      <p:ext uri="{BB962C8B-B14F-4D97-AF65-F5344CB8AC3E}">
        <p14:creationId xmlns:p14="http://schemas.microsoft.com/office/powerpoint/2010/main" val="4083181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KB927891 v5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47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WindowsXPMode N en us.exe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http://abwonline.ca/storage/download.php?id=42&amp;token=GB2liGcSXgvvJdkan1eTZP2F8KCZzlh5</a:t>
            </a:r>
            <a:endParaRPr lang="en-US" sz="2800"/>
          </a:p>
        </p:txBody>
      </p:sp>
    </p:spTree>
    <p:extLst>
      <p:ext uri="{BB962C8B-B14F-4D97-AF65-F5344CB8AC3E}">
        <p14:creationId xmlns:p14="http://schemas.microsoft.com/office/powerpoint/2010/main" val="3829652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WindowsServer2003.WindowsXP KB940122 x64 ENU</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http://abwonline.ca/storage/download.php?id=33&amp;token=MPZmciC0tOXEPNxJCpPYUHZ7NwE368HJ</a:t>
            </a:r>
            <a:endParaRPr lang="en-US" sz="2800"/>
          </a:p>
        </p:txBody>
      </p:sp>
    </p:spTree>
    <p:extLst>
      <p:ext uri="{BB962C8B-B14F-4D97-AF65-F5344CB8AC3E}">
        <p14:creationId xmlns:p14="http://schemas.microsoft.com/office/powerpoint/2010/main" val="3182757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WindowsServer2003.WindowsXP KB940122 x64 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26645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1" y="2083222"/>
            <a:ext cx="8825658" cy="2677648"/>
          </a:xfrm>
        </p:spPr>
        <p:txBody>
          <a:bodyPr/>
          <a:lstStyle/>
          <a:p>
            <a:r>
              <a:rPr lang="en-US"/>
              <a:t>AARON WEST ABWONLINE.CA</a:t>
            </a:r>
            <a:br>
              <a:rPr lang="en-US"/>
            </a:br>
            <a:r>
              <a:rPr lang="en-US"/>
              <a:t>WindowsServer2003.WindowsXP KB944043 v5 x64 ENU </a:t>
            </a:r>
            <a:r>
              <a:rPr lang="en-US">
                <a:solidFill>
                  <a:schemeClr val="accent5">
                    <a:lumMod val="75000"/>
                  </a:schemeClr>
                </a:solidFill>
              </a:rPr>
              <a:t>download link:</a:t>
            </a:r>
            <a:endParaRPr lang="en-US">
              <a:solidFill>
                <a:schemeClr val="accent5">
                  <a:lumMod val="75000"/>
                </a:schemeClr>
              </a:solidFill>
            </a:endParaRPr>
          </a:p>
        </p:txBody>
      </p:sp>
      <p:sp>
        <p:nvSpPr>
          <p:cNvPr id="3" name="Content Placeholder 2"/>
          <p:cNvSpPr>
            <a:spLocks noGrp="1"/>
          </p:cNvSpPr>
          <p:nvPr>
            <p:ph type="subTitle" idx="1"/>
          </p:nvPr>
        </p:nvSpPr>
        <p:spPr/>
        <p:txBody>
          <a:bodyPr>
            <a:noAutofit/>
          </a:bodyPr>
          <a:lstStyle/>
          <a:p>
            <a:r>
              <a:rPr lang="en-US" sz="2800"/>
              <a:t>http://abwonline.ca/storage/download.php?id=34&amp;token=OxVQFnHY2utI8QiB5XqPufN8Ch2ygz7U</a:t>
            </a:r>
            <a:endParaRPr lang="en-US" sz="2800"/>
          </a:p>
        </p:txBody>
      </p:sp>
    </p:spTree>
    <p:extLst>
      <p:ext uri="{BB962C8B-B14F-4D97-AF65-F5344CB8AC3E}">
        <p14:creationId xmlns:p14="http://schemas.microsoft.com/office/powerpoint/2010/main" val="2506256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671" y="1196315"/>
            <a:ext cx="8761413" cy="706964"/>
          </a:xfrm>
        </p:spPr>
        <p:txBody>
          <a:bodyPr/>
          <a:lstStyle/>
          <a:p>
            <a:r>
              <a:rPr lang="en-US">
                <a:solidFill>
                  <a:schemeClr val="accent1">
                    <a:lumMod val="60000"/>
                    <a:lumOff val="40000"/>
                  </a:schemeClr>
                </a:solidFill>
              </a:rPr>
              <a:t>WindowsServer2003.WindowsXP KB944043 v5 x64 ENU</a:t>
            </a:r>
            <a:endParaRPr lang="en-US">
              <a:solidFill>
                <a:schemeClr val="accent1">
                  <a:lumMod val="60000"/>
                  <a:lumOff val="40000"/>
                </a:schemeClr>
              </a:solidFill>
            </a:endParaRPr>
          </a:p>
        </p:txBody>
      </p:sp>
      <p:sp>
        <p:nvSpPr>
          <p:cNvPr id="3" name="Content Placeholder 2"/>
          <p:cNvSpPr>
            <a:spLocks noGrp="1"/>
          </p:cNvSpPr>
          <p:nvPr>
            <p:ph idx="1"/>
          </p:nvPr>
        </p:nvSpPr>
        <p:spPr>
          <a:xfrm>
            <a:off x="444965" y="541868"/>
            <a:ext cx="8825659" cy="3416300"/>
          </a:xfrm>
        </p:spPr>
        <p:txBody>
          <a:bodyPr>
            <a:noAutofit/>
          </a:bodyPr>
          <a:lstStyle/>
          <a:p>
            <a:pPr fontAlgn="base"/>
            <a:r>
              <a:rPr lang="en-CA" sz="1600" b="1">
                <a:solidFill>
                  <a:schemeClr val="accent5">
                    <a:lumMod val="75000"/>
                  </a:schemeClr>
                </a:solidFill>
                <a:effectLst/>
                <a:latin typeface="inherit"/>
              </a:rPr>
              <a:t>Install this update to resolve an issue when a Windows Server 2008 Read Only Domain Controller is added to the network that has Windows XP or Windows Server 2003.</a:t>
            </a:r>
          </a:p>
          <a:p>
            <a:pPr fontAlgn="base" latinLnBrk="1"/>
            <a:r>
              <a:rPr lang="en-CA" sz="1600" b="1" u="none" strike="noStrike">
                <a:solidFill>
                  <a:schemeClr val="accent5">
                    <a:lumMod val="75000"/>
                  </a:schemeClr>
                </a:solidFill>
                <a:effectLst/>
                <a:latin typeface="inherit"/>
                <a:hlinkClick r:id="rId2"/>
              </a:rPr>
              <a:t>Details</a:t>
            </a:r>
            <a:r>
              <a:rPr lang="en-CA" sz="1600" b="1">
                <a:solidFill>
                  <a:schemeClr val="accent5">
                    <a:lumMod val="75000"/>
                  </a:schemeClr>
                </a:solidFill>
                <a:effectLst/>
                <a:latin typeface="inherit"/>
              </a:rPr>
              <a:t>Version:</a:t>
            </a:r>
          </a:p>
          <a:p>
            <a:pPr fontAlgn="base" latinLnBrk="1"/>
            <a:r>
              <a:rPr lang="en-CA" sz="1600" b="1">
                <a:solidFill>
                  <a:schemeClr val="accent5">
                    <a:lumMod val="75000"/>
                  </a:schemeClr>
                </a:solidFill>
                <a:effectLst/>
                <a:latin typeface="inherit"/>
              </a:rPr>
              <a:t>944043</a:t>
            </a:r>
          </a:p>
          <a:p>
            <a:pPr fontAlgn="base" latinLnBrk="1"/>
            <a:r>
              <a:rPr lang="en-CA" sz="1600" b="1">
                <a:solidFill>
                  <a:schemeClr val="accent5">
                    <a:lumMod val="75000"/>
                  </a:schemeClr>
                </a:solidFill>
                <a:effectLst/>
                <a:latin typeface="inherit"/>
              </a:rPr>
              <a:t>File Name:</a:t>
            </a:r>
          </a:p>
          <a:p>
            <a:pPr fontAlgn="base" latinLnBrk="1"/>
            <a:r>
              <a:rPr lang="en-CA" sz="1600" b="1">
                <a:solidFill>
                  <a:schemeClr val="accent5">
                    <a:lumMod val="75000"/>
                  </a:schemeClr>
                </a:solidFill>
                <a:effectLst/>
                <a:latin typeface="inherit"/>
              </a:rPr>
              <a:t>WindowsServer2003.WindowsXP-KB944043-v5-x64-ENU.exe</a:t>
            </a:r>
          </a:p>
          <a:p>
            <a:pPr fontAlgn="base" latinLnBrk="1"/>
            <a:r>
              <a:rPr lang="en-CA" sz="1600" b="1">
                <a:solidFill>
                  <a:schemeClr val="accent5">
                    <a:lumMod val="75000"/>
                  </a:schemeClr>
                </a:solidFill>
                <a:effectLst/>
                <a:latin typeface="inherit"/>
              </a:rPr>
              <a:t>Date Published:</a:t>
            </a:r>
          </a:p>
          <a:p>
            <a:pPr fontAlgn="base" latinLnBrk="1"/>
            <a:r>
              <a:rPr lang="en-CA" sz="1600" b="1">
                <a:solidFill>
                  <a:schemeClr val="accent5">
                    <a:lumMod val="75000"/>
                  </a:schemeClr>
                </a:solidFill>
                <a:effectLst/>
                <a:latin typeface="inherit"/>
              </a:rPr>
              <a:t>5/26/2008</a:t>
            </a:r>
          </a:p>
          <a:p>
            <a:pPr fontAlgn="base" latinLnBrk="1"/>
            <a:r>
              <a:rPr lang="en-CA" sz="1600" b="1">
                <a:solidFill>
                  <a:schemeClr val="accent5">
                    <a:lumMod val="75000"/>
                  </a:schemeClr>
                </a:solidFill>
                <a:effectLst/>
                <a:latin typeface="inherit"/>
              </a:rPr>
              <a:t>File Size:</a:t>
            </a:r>
          </a:p>
          <a:p>
            <a:pPr fontAlgn="base" latinLnBrk="1"/>
            <a:r>
              <a:rPr lang="en-CA" sz="1600" b="1">
                <a:solidFill>
                  <a:schemeClr val="accent5">
                    <a:lumMod val="75000"/>
                  </a:schemeClr>
                </a:solidFill>
                <a:effectLst/>
                <a:latin typeface="inherit"/>
              </a:rPr>
              <a:t>8.9 MB</a:t>
            </a:r>
          </a:p>
          <a:p>
            <a:pPr fontAlgn="base"/>
            <a:r>
              <a:rPr lang="en-CA" sz="1600" b="1">
                <a:solidFill>
                  <a:schemeClr val="accent5">
                    <a:lumMod val="75000"/>
                  </a:schemeClr>
                </a:solidFill>
                <a:effectLst/>
                <a:latin typeface="inherit"/>
              </a:rPr>
              <a:t>KB Articles:</a:t>
            </a:r>
            <a:r>
              <a:rPr lang="en-CA" sz="1600" b="1" u="none" strike="noStrike">
                <a:solidFill>
                  <a:schemeClr val="accent5">
                    <a:lumMod val="75000"/>
                  </a:schemeClr>
                </a:solidFill>
                <a:effectLst/>
                <a:latin typeface="inherit"/>
                <a:hlinkClick r:id="rId3"/>
              </a:rPr>
              <a:t>KB944043</a:t>
            </a:r>
            <a:endParaRPr lang="en-CA" sz="1600" b="1">
              <a:solidFill>
                <a:schemeClr val="accent5">
                  <a:lumMod val="75000"/>
                </a:schemeClr>
              </a:solidFill>
              <a:effectLst/>
              <a:latin typeface="inherit"/>
            </a:endParaRPr>
          </a:p>
          <a:p>
            <a:pPr fontAlgn="base"/>
            <a:r>
              <a:rPr lang="en-CA" sz="1600" b="1">
                <a:solidFill>
                  <a:schemeClr val="accent5">
                    <a:lumMod val="75000"/>
                  </a:schemeClr>
                </a:solidFill>
                <a:effectLst/>
                <a:latin typeface="inherit"/>
              </a:rPr>
              <a:t>Install this update to resolve an issue when a Windows Server 2008 Read Only Domain Controller is added to the network that has Windows XP or Windows Server 2003. After you install this item, you may have to restart your computer.</a:t>
            </a:r>
          </a:p>
          <a:p>
            <a:pPr fontAlgn="base"/>
            <a:r>
              <a:rPr lang="en-CA" sz="1600" b="1" u="none" strike="noStrike">
                <a:solidFill>
                  <a:schemeClr val="accent5">
                    <a:lumMod val="75000"/>
                  </a:schemeClr>
                </a:solidFill>
                <a:effectLst/>
                <a:latin typeface="inherit"/>
                <a:hlinkClick r:id="rId4"/>
              </a:rPr>
              <a:t>System Requirements</a:t>
            </a:r>
            <a:r>
              <a:rPr lang="en-CA" sz="1600" b="1" i="0">
                <a:solidFill>
                  <a:schemeClr val="accent5">
                    <a:lumMod val="75000"/>
                  </a:schemeClr>
                </a:solidFill>
                <a:effectLst/>
                <a:latin typeface="inherit"/>
              </a:rPr>
              <a:t>Supported Operating System</a:t>
            </a:r>
            <a:endParaRPr lang="en-CA" sz="1600" b="1" i="0">
              <a:solidFill>
                <a:schemeClr val="accent5">
                  <a:lumMod val="75000"/>
                </a:schemeClr>
              </a:solidFill>
              <a:effectLst/>
              <a:latin typeface="wf_segoe-ui_normal"/>
            </a:endParaRPr>
          </a:p>
          <a:p>
            <a:pPr fontAlgn="base"/>
            <a:r>
              <a:rPr lang="en-CA" sz="1600" b="1" i="0">
                <a:solidFill>
                  <a:schemeClr val="accent5">
                    <a:lumMod val="75000"/>
                  </a:schemeClr>
                </a:solidFill>
                <a:effectLst/>
                <a:latin typeface="wf_segoe-ui_normal"/>
              </a:rPr>
              <a:t>Windows Server 2003 Service Pack 2 x64 Edition, Windows XP Professional x64 Edition</a:t>
            </a:r>
          </a:p>
          <a:p>
            <a:br>
              <a:rPr lang="en-CA" sz="1600" b="1">
                <a:solidFill>
                  <a:schemeClr val="accent5">
                    <a:lumMod val="75000"/>
                  </a:schemeClr>
                </a:solidFill>
                <a:effectLst/>
                <a:latin typeface="inherit"/>
              </a:rPr>
            </a:br>
            <a:endParaRPr lang="en-US" sz="1600" b="1">
              <a:solidFill>
                <a:schemeClr val="accent5">
                  <a:lumMod val="75000"/>
                </a:schemeClr>
              </a:solidFill>
            </a:endParaRPr>
          </a:p>
        </p:txBody>
      </p:sp>
    </p:spTree>
    <p:extLst>
      <p:ext uri="{BB962C8B-B14F-4D97-AF65-F5344CB8AC3E}">
        <p14:creationId xmlns:p14="http://schemas.microsoft.com/office/powerpoint/2010/main" val="1316336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KB838079 SupportTools ENU</a:t>
            </a:r>
            <a:br>
              <a:rPr lang="en-US"/>
            </a:br>
            <a:r>
              <a:rPr lang="en-US">
                <a:solidFill>
                  <a:schemeClr val="accent5">
                    <a:lumMod val="75000"/>
                  </a:schemeClr>
                </a:solidFill>
              </a:rPr>
              <a:t>Download link:</a:t>
            </a:r>
            <a:endParaRPr lang="en-US">
              <a:solidFill>
                <a:schemeClr val="accent5">
                  <a:lumMod val="75000"/>
                </a:schemeClr>
              </a:solidFill>
            </a:endParaRPr>
          </a:p>
        </p:txBody>
      </p:sp>
      <p:sp>
        <p:nvSpPr>
          <p:cNvPr id="3" name="Content Placeholder 2"/>
          <p:cNvSpPr>
            <a:spLocks noGrp="1"/>
          </p:cNvSpPr>
          <p:nvPr>
            <p:ph type="subTitle" idx="1"/>
          </p:nvPr>
        </p:nvSpPr>
        <p:spPr/>
        <p:txBody>
          <a:bodyPr>
            <a:noAutofit/>
          </a:bodyPr>
          <a:lstStyle/>
          <a:p>
            <a:r>
              <a:rPr lang="en-US" sz="2800"/>
              <a:t>http://abwonline.ca/storage/download.php?id=35&amp;token=WSBs68hZtAysgGUcuaROgvNIDF7J54uS</a:t>
            </a:r>
            <a:endParaRPr lang="en-US" sz="2800"/>
          </a:p>
        </p:txBody>
      </p:sp>
    </p:spTree>
    <p:extLst>
      <p:ext uri="{BB962C8B-B14F-4D97-AF65-F5344CB8AC3E}">
        <p14:creationId xmlns:p14="http://schemas.microsoft.com/office/powerpoint/2010/main" val="4236861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99" y="3251204"/>
            <a:ext cx="8761413" cy="706964"/>
          </a:xfrm>
        </p:spPr>
        <p:txBody>
          <a:bodyPr/>
          <a:lstStyle/>
          <a:p>
            <a:r>
              <a:rPr lang="en-US">
                <a:solidFill>
                  <a:schemeClr val="accent1">
                    <a:lumMod val="60000"/>
                    <a:lumOff val="40000"/>
                  </a:schemeClr>
                </a:solidFill>
              </a:rPr>
              <a:t>WindowsXP KB838079 SupportTools ENU</a:t>
            </a:r>
          </a:p>
        </p:txBody>
      </p:sp>
      <p:sp>
        <p:nvSpPr>
          <p:cNvPr id="3" name="Content Placeholder 2"/>
          <p:cNvSpPr>
            <a:spLocks noGrp="1"/>
          </p:cNvSpPr>
          <p:nvPr>
            <p:ph idx="1"/>
          </p:nvPr>
        </p:nvSpPr>
        <p:spPr>
          <a:xfrm>
            <a:off x="395430" y="738450"/>
            <a:ext cx="11614945" cy="3219718"/>
          </a:xfrm>
        </p:spPr>
        <p:txBody>
          <a:bodyPr>
            <a:noAutofit/>
          </a:bodyPr>
          <a:lstStyle/>
          <a:p>
            <a:pPr fontAlgn="base"/>
            <a:r>
              <a:rPr lang="en-CA" sz="1600" b="0" i="0">
                <a:solidFill>
                  <a:schemeClr val="accent5">
                    <a:lumMod val="75000"/>
                  </a:schemeClr>
                </a:solidFill>
                <a:effectLst/>
                <a:latin typeface="inherit"/>
              </a:rPr>
              <a:t>The Windows Support Tools for Microsoft Windows XP are intended for use by Microsoft support personnel and experienced users to assist in diagnosing and resolving computer problems.</a:t>
            </a:r>
          </a:p>
          <a:p>
            <a:pPr fontAlgn="base" latinLnBrk="1"/>
            <a:r>
              <a:rPr lang="en-CA" sz="1600" b="0" i="0" u="none" strike="noStrike">
                <a:solidFill>
                  <a:schemeClr val="accent5">
                    <a:lumMod val="75000"/>
                  </a:schemeClr>
                </a:solidFill>
                <a:effectLst/>
                <a:latin typeface="inherit"/>
                <a:hlinkClick r:id="rId2"/>
              </a:rPr>
              <a:t>Details</a:t>
            </a:r>
            <a:r>
              <a:rPr lang="en-CA" sz="1600" b="1" i="0">
                <a:solidFill>
                  <a:schemeClr val="accent5">
                    <a:lumMod val="75000"/>
                  </a:schemeClr>
                </a:solidFill>
                <a:effectLst/>
                <a:latin typeface="inherit"/>
              </a:rPr>
              <a:t>Version:</a:t>
            </a:r>
          </a:p>
          <a:p>
            <a:pPr fontAlgn="base" latinLnBrk="1"/>
            <a:r>
              <a:rPr lang="en-CA" sz="1600" b="0" i="0">
                <a:solidFill>
                  <a:schemeClr val="accent5">
                    <a:lumMod val="75000"/>
                  </a:schemeClr>
                </a:solidFill>
                <a:effectLst/>
                <a:latin typeface="inherit"/>
              </a:rPr>
              <a:t>SP2</a:t>
            </a:r>
          </a:p>
          <a:p>
            <a:pPr fontAlgn="base" latinLnBrk="1"/>
            <a:r>
              <a:rPr lang="en-CA" sz="1600" b="1" i="0">
                <a:solidFill>
                  <a:schemeClr val="accent5">
                    <a:lumMod val="75000"/>
                  </a:schemeClr>
                </a:solidFill>
                <a:effectLst/>
                <a:latin typeface="inherit"/>
              </a:rPr>
              <a:t>File Name:</a:t>
            </a:r>
          </a:p>
          <a:p>
            <a:pPr fontAlgn="base" latinLnBrk="1"/>
            <a:r>
              <a:rPr lang="en-CA" sz="1600" b="0" i="0">
                <a:solidFill>
                  <a:schemeClr val="accent5">
                    <a:lumMod val="75000"/>
                  </a:schemeClr>
                </a:solidFill>
                <a:effectLst/>
                <a:latin typeface="inherit"/>
              </a:rPr>
              <a:t>WindowsXP-KB838079-SupportTools-ENU.exe</a:t>
            </a:r>
          </a:p>
          <a:p>
            <a:pPr fontAlgn="base" latinLnBrk="1"/>
            <a:r>
              <a:rPr lang="en-CA" sz="1600" b="1" i="0">
                <a:solidFill>
                  <a:schemeClr val="accent5">
                    <a:lumMod val="75000"/>
                  </a:schemeClr>
                </a:solidFill>
                <a:effectLst/>
                <a:latin typeface="inherit"/>
              </a:rPr>
              <a:t>Date Published:</a:t>
            </a:r>
          </a:p>
          <a:p>
            <a:pPr fontAlgn="base" latinLnBrk="1"/>
            <a:r>
              <a:rPr lang="en-CA" sz="1600" b="0" i="0">
                <a:solidFill>
                  <a:schemeClr val="accent5">
                    <a:lumMod val="75000"/>
                  </a:schemeClr>
                </a:solidFill>
                <a:effectLst/>
                <a:latin typeface="inherit"/>
              </a:rPr>
              <a:t>10/08/2004</a:t>
            </a:r>
          </a:p>
          <a:p>
            <a:pPr fontAlgn="base" latinLnBrk="1"/>
            <a:r>
              <a:rPr lang="en-CA" sz="1600" b="1" i="0">
                <a:solidFill>
                  <a:schemeClr val="accent5">
                    <a:lumMod val="75000"/>
                  </a:schemeClr>
                </a:solidFill>
                <a:effectLst/>
                <a:latin typeface="inherit"/>
              </a:rPr>
              <a:t>File Size:</a:t>
            </a:r>
          </a:p>
          <a:p>
            <a:pPr fontAlgn="base" latinLnBrk="1"/>
            <a:r>
              <a:rPr lang="en-CA" sz="1600" b="0" i="0">
                <a:solidFill>
                  <a:schemeClr val="accent5">
                    <a:lumMod val="75000"/>
                  </a:schemeClr>
                </a:solidFill>
                <a:effectLst/>
                <a:latin typeface="inherit"/>
              </a:rPr>
              <a:t>4.7 MB</a:t>
            </a:r>
          </a:p>
          <a:p>
            <a:pPr fontAlgn="base"/>
            <a:r>
              <a:rPr lang="en-CA" sz="1600" b="0" i="0">
                <a:solidFill>
                  <a:schemeClr val="accent5">
                    <a:lumMod val="75000"/>
                  </a:schemeClr>
                </a:solidFill>
                <a:effectLst/>
                <a:latin typeface="inherit"/>
              </a:rPr>
              <a:t>The Windows Support Tools for Microsoft Windows XP are intended for use by Microsoft support personnel and experienced users to assist in diagnosing and resolving computer problems. For individual tool descriptions, see the Windows Support Tools documentation (Suptools.chm). </a:t>
            </a:r>
            <a:br>
              <a:rPr lang="en-CA" sz="1600" b="0" i="0">
                <a:solidFill>
                  <a:schemeClr val="accent5">
                    <a:lumMod val="75000"/>
                  </a:schemeClr>
                </a:solidFill>
                <a:effectLst/>
                <a:latin typeface="inherit"/>
              </a:rPr>
            </a:br>
            <a:br>
              <a:rPr lang="en-CA" sz="1600" b="0" i="0">
                <a:solidFill>
                  <a:schemeClr val="accent5">
                    <a:lumMod val="75000"/>
                  </a:schemeClr>
                </a:solidFill>
                <a:effectLst/>
                <a:latin typeface="inherit"/>
              </a:rPr>
            </a:br>
            <a:r>
              <a:rPr lang="en-CA" sz="1600" b="0" i="0">
                <a:solidFill>
                  <a:schemeClr val="accent5">
                    <a:lumMod val="75000"/>
                  </a:schemeClr>
                </a:solidFill>
                <a:effectLst/>
                <a:latin typeface="inherit"/>
              </a:rPr>
              <a:t>The Windows Support Tools for Windows XP can be installed only on a computer that is running the Windows XP operating system. The Windows Support Tools for Windows XP cannot be used to upgrade Microsoft Windows NT or Microsoft Windows 2000 Support Tools installed on Windows NT or Windows 2000. </a:t>
            </a:r>
            <a:br>
              <a:rPr lang="en-CA" sz="1600" b="0" i="0">
                <a:solidFill>
                  <a:schemeClr val="accent5">
                    <a:lumMod val="75000"/>
                  </a:schemeClr>
                </a:solidFill>
                <a:effectLst/>
                <a:latin typeface="inherit"/>
              </a:rPr>
            </a:br>
            <a:br>
              <a:rPr lang="en-CA" sz="1600" b="0" i="0">
                <a:solidFill>
                  <a:schemeClr val="accent5">
                    <a:lumMod val="75000"/>
                  </a:schemeClr>
                </a:solidFill>
                <a:effectLst/>
                <a:latin typeface="inherit"/>
              </a:rPr>
            </a:br>
            <a:r>
              <a:rPr lang="en-CA" sz="1600" b="0" i="0">
                <a:solidFill>
                  <a:schemeClr val="accent5">
                    <a:lumMod val="75000"/>
                  </a:schemeClr>
                </a:solidFill>
                <a:effectLst/>
                <a:latin typeface="inherit"/>
              </a:rPr>
              <a:t>It is highly recommended that you remove all previous versions of Support Tools, including beta versions of the Windows Support Tools for Microsoft Windows XP, before you run the Support Tools installation program. </a:t>
            </a:r>
            <a:br>
              <a:rPr lang="en-CA" sz="1600" b="0" i="0">
                <a:solidFill>
                  <a:schemeClr val="accent5">
                    <a:lumMod val="75000"/>
                  </a:schemeClr>
                </a:solidFill>
                <a:effectLst/>
                <a:latin typeface="inherit"/>
              </a:rPr>
            </a:br>
            <a:endParaRPr lang="en-CA" sz="1600" b="0" i="0">
              <a:solidFill>
                <a:schemeClr val="accent5">
                  <a:lumMod val="75000"/>
                </a:schemeClr>
              </a:solidFill>
              <a:effectLst/>
              <a:latin typeface="inherit"/>
            </a:endParaRPr>
          </a:p>
        </p:txBody>
      </p:sp>
    </p:spTree>
    <p:extLst>
      <p:ext uri="{BB962C8B-B14F-4D97-AF65-F5344CB8AC3E}">
        <p14:creationId xmlns:p14="http://schemas.microsoft.com/office/powerpoint/2010/main" val="3004959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KB883921 X86 ENU </a:t>
            </a:r>
            <a:r>
              <a:rPr lang="en-US">
                <a:solidFill>
                  <a:schemeClr val="accent5">
                    <a:lumMod val="75000"/>
                  </a:schemeClr>
                </a:solidFill>
              </a:rPr>
              <a:t>DOWNLOAD LINK</a:t>
            </a:r>
            <a:r>
              <a:rPr lang="en-US">
                <a:solidFill>
                  <a:schemeClr val="accent5">
                    <a:lumMod val="75000"/>
                  </a:schemeClr>
                </a:solidFill>
              </a:rPr>
              <a:t>:</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http://abwonline.ca/storage/download.php?id=36&amp;token=NWaJVhzfHXxNtiPNixspS5YlBVVxPgfs</a:t>
            </a:r>
            <a:endParaRPr lang="en-US" sz="2800"/>
          </a:p>
        </p:txBody>
      </p:sp>
    </p:spTree>
    <p:extLst>
      <p:ext uri="{BB962C8B-B14F-4D97-AF65-F5344CB8AC3E}">
        <p14:creationId xmlns:p14="http://schemas.microsoft.com/office/powerpoint/2010/main" val="1698125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739" y="2245548"/>
            <a:ext cx="8761413" cy="1752387"/>
          </a:xfrm>
        </p:spPr>
        <p:txBody>
          <a:bodyPr/>
          <a:lstStyle/>
          <a:p>
            <a:r>
              <a:rPr lang="en-US">
                <a:solidFill>
                  <a:schemeClr val="accent1">
                    <a:lumMod val="60000"/>
                    <a:lumOff val="40000"/>
                  </a:schemeClr>
                </a:solidFill>
              </a:rPr>
              <a:t>WindowsXP KB883921 X86 ENU</a:t>
            </a:r>
            <a:endParaRPr lang="en-US">
              <a:solidFill>
                <a:schemeClr val="accent1">
                  <a:lumMod val="60000"/>
                  <a:lumOff val="40000"/>
                </a:schemeClr>
              </a:solidFill>
            </a:endParaRPr>
          </a:p>
        </p:txBody>
      </p:sp>
      <p:sp>
        <p:nvSpPr>
          <p:cNvPr id="3" name="Content Placeholder 2"/>
          <p:cNvSpPr>
            <a:spLocks noGrp="1"/>
          </p:cNvSpPr>
          <p:nvPr>
            <p:ph idx="1"/>
          </p:nvPr>
        </p:nvSpPr>
        <p:spPr>
          <a:xfrm>
            <a:off x="610079" y="188386"/>
            <a:ext cx="8825659" cy="3416300"/>
          </a:xfrm>
        </p:spPr>
        <p:txBody>
          <a:bodyPr>
            <a:noAutofit/>
          </a:bodyPr>
          <a:lstStyle/>
          <a:p>
            <a:pPr fontAlgn="base"/>
            <a:r>
              <a:rPr lang="en-CA" sz="1600" b="0" i="0">
                <a:solidFill>
                  <a:schemeClr val="accent5">
                    <a:lumMod val="75000"/>
                  </a:schemeClr>
                </a:solidFill>
                <a:effectLst/>
                <a:latin typeface="inherit"/>
              </a:rPr>
              <a:t>Install this update to provide Service Pack 2 localization support for the Language Interface Pack installed on your Windows XP Multi-User Interface (MUI) enabled system.</a:t>
            </a:r>
          </a:p>
          <a:p>
            <a:pPr fontAlgn="base" latinLnBrk="1"/>
            <a:r>
              <a:rPr lang="en-CA" sz="1600" b="0" i="0" u="none" strike="noStrike">
                <a:solidFill>
                  <a:schemeClr val="accent5">
                    <a:lumMod val="75000"/>
                  </a:schemeClr>
                </a:solidFill>
                <a:effectLst/>
                <a:latin typeface="inherit"/>
                <a:hlinkClick r:id="rId2"/>
              </a:rPr>
              <a:t>Details</a:t>
            </a:r>
            <a:r>
              <a:rPr lang="en-CA" sz="1600" b="1" i="0">
                <a:solidFill>
                  <a:schemeClr val="accent5">
                    <a:lumMod val="75000"/>
                  </a:schemeClr>
                </a:solidFill>
                <a:effectLst/>
                <a:latin typeface="inherit"/>
              </a:rPr>
              <a:t>Version:</a:t>
            </a:r>
          </a:p>
          <a:p>
            <a:pPr fontAlgn="base" latinLnBrk="1"/>
            <a:r>
              <a:rPr lang="en-CA" sz="1600" b="0" i="0">
                <a:solidFill>
                  <a:schemeClr val="accent5">
                    <a:lumMod val="75000"/>
                  </a:schemeClr>
                </a:solidFill>
                <a:effectLst/>
                <a:latin typeface="inherit"/>
              </a:rPr>
              <a:t>1</a:t>
            </a:r>
          </a:p>
          <a:p>
            <a:pPr fontAlgn="base" latinLnBrk="1"/>
            <a:r>
              <a:rPr lang="en-CA" sz="1600" b="1" i="0">
                <a:solidFill>
                  <a:schemeClr val="accent5">
                    <a:lumMod val="75000"/>
                  </a:schemeClr>
                </a:solidFill>
                <a:effectLst/>
                <a:latin typeface="inherit"/>
              </a:rPr>
              <a:t>File Name:</a:t>
            </a:r>
          </a:p>
          <a:p>
            <a:pPr fontAlgn="base" latinLnBrk="1"/>
            <a:r>
              <a:rPr lang="en-CA" sz="1600" b="0" i="0">
                <a:solidFill>
                  <a:schemeClr val="accent5">
                    <a:lumMod val="75000"/>
                  </a:schemeClr>
                </a:solidFill>
                <a:effectLst/>
                <a:latin typeface="inherit"/>
              </a:rPr>
              <a:t>WindowsXP-KB883921-X86-ENU.exe</a:t>
            </a:r>
          </a:p>
          <a:p>
            <a:pPr fontAlgn="base" latinLnBrk="1"/>
            <a:r>
              <a:rPr lang="en-CA" sz="1600" b="1" i="0">
                <a:solidFill>
                  <a:schemeClr val="accent5">
                    <a:lumMod val="75000"/>
                  </a:schemeClr>
                </a:solidFill>
                <a:effectLst/>
                <a:latin typeface="inherit"/>
              </a:rPr>
              <a:t>Date Published:</a:t>
            </a:r>
          </a:p>
          <a:p>
            <a:pPr fontAlgn="base" latinLnBrk="1"/>
            <a:r>
              <a:rPr lang="en-CA" sz="1600" b="0" i="0">
                <a:solidFill>
                  <a:schemeClr val="accent5">
                    <a:lumMod val="75000"/>
                  </a:schemeClr>
                </a:solidFill>
                <a:effectLst/>
                <a:latin typeface="inherit"/>
              </a:rPr>
              <a:t>4/24/2006</a:t>
            </a:r>
          </a:p>
          <a:p>
            <a:pPr fontAlgn="base" latinLnBrk="1"/>
            <a:r>
              <a:rPr lang="en-CA" sz="1600" b="1" i="0">
                <a:solidFill>
                  <a:schemeClr val="accent5">
                    <a:lumMod val="75000"/>
                  </a:schemeClr>
                </a:solidFill>
                <a:effectLst/>
                <a:latin typeface="inherit"/>
              </a:rPr>
              <a:t>File Size:</a:t>
            </a:r>
          </a:p>
          <a:p>
            <a:pPr fontAlgn="base" latinLnBrk="1"/>
            <a:r>
              <a:rPr lang="en-CA" sz="1600" b="0" i="0">
                <a:solidFill>
                  <a:schemeClr val="accent5">
                    <a:lumMod val="75000"/>
                  </a:schemeClr>
                </a:solidFill>
                <a:effectLst/>
                <a:latin typeface="inherit"/>
              </a:rPr>
              <a:t>3.0 MB</a:t>
            </a:r>
          </a:p>
          <a:p>
            <a:pPr fontAlgn="base"/>
            <a:r>
              <a:rPr lang="en-CA" sz="1600" b="1" i="0">
                <a:solidFill>
                  <a:schemeClr val="accent5">
                    <a:lumMod val="75000"/>
                  </a:schemeClr>
                </a:solidFill>
                <a:effectLst/>
                <a:latin typeface="inherit"/>
              </a:rPr>
              <a:t>KB Articles:</a:t>
            </a:r>
            <a:r>
              <a:rPr lang="en-CA" sz="1600" b="0" i="0" u="none" strike="noStrike">
                <a:solidFill>
                  <a:schemeClr val="accent5">
                    <a:lumMod val="75000"/>
                  </a:schemeClr>
                </a:solidFill>
                <a:effectLst/>
                <a:latin typeface="inherit"/>
                <a:hlinkClick r:id="rId3"/>
              </a:rPr>
              <a:t>KB883921</a:t>
            </a:r>
            <a:endParaRPr lang="en-CA" sz="1600" b="0" i="0">
              <a:solidFill>
                <a:schemeClr val="accent5">
                  <a:lumMod val="75000"/>
                </a:schemeClr>
              </a:solidFill>
              <a:effectLst/>
              <a:latin typeface="inherit"/>
            </a:endParaRPr>
          </a:p>
          <a:p>
            <a:pPr fontAlgn="base"/>
            <a:r>
              <a:rPr lang="en-CA" sz="1600" b="0" i="0">
                <a:solidFill>
                  <a:schemeClr val="accent5">
                    <a:lumMod val="75000"/>
                  </a:schemeClr>
                </a:solidFill>
                <a:effectLst/>
                <a:latin typeface="inherit"/>
              </a:rPr>
              <a:t>Install this update to provide Service Pack 2 localization support for the Language Interface Pack installed on your Windows XP Multi-User Interface (MUI) enabled system. This update applies only to MUI users who upgrade from Windows XP Service Pack 1 to Service Pack 2. If you do not have MUI installed on your system but still require Service Pack 2 Language Interface Pack support, visit Windows Update to get the appropriate update for your installed language. After you install this item, you may have to restart your computer.</a:t>
            </a:r>
          </a:p>
          <a:p>
            <a:pPr fontAlgn="base"/>
            <a:r>
              <a:rPr lang="en-CA" sz="1600" b="0" i="0" u="none" strike="noStrike">
                <a:solidFill>
                  <a:schemeClr val="accent5">
                    <a:lumMod val="75000"/>
                  </a:schemeClr>
                </a:solidFill>
                <a:effectLst/>
                <a:latin typeface="inherit"/>
                <a:hlinkClick r:id="rId4"/>
              </a:rPr>
              <a:t>System Requirements</a:t>
            </a:r>
            <a:r>
              <a:rPr lang="en-CA" sz="1600" b="1" i="0">
                <a:solidFill>
                  <a:schemeClr val="accent5">
                    <a:lumMod val="75000"/>
                  </a:schemeClr>
                </a:solidFill>
                <a:effectLst/>
                <a:latin typeface="inherit"/>
              </a:rPr>
              <a:t>Supported Operating System</a:t>
            </a:r>
            <a:endParaRPr lang="en-CA" sz="1600" b="0" i="0">
              <a:solidFill>
                <a:schemeClr val="accent5">
                  <a:lumMod val="75000"/>
                </a:schemeClr>
              </a:solidFill>
              <a:effectLst/>
              <a:latin typeface="inherit"/>
            </a:endParaRPr>
          </a:p>
          <a:p>
            <a:pPr fontAlgn="base"/>
            <a:r>
              <a:rPr lang="en-CA" sz="1600" b="0" i="0">
                <a:solidFill>
                  <a:schemeClr val="accent5">
                    <a:lumMod val="75000"/>
                  </a:schemeClr>
                </a:solidFill>
                <a:effectLst/>
                <a:latin typeface="inherit"/>
              </a:rPr>
              <a:t>Windows XP Service Pack 2</a:t>
            </a:r>
          </a:p>
          <a:p>
            <a:pPr lvl="1" fontAlgn="base"/>
            <a:r>
              <a:rPr lang="en-CA" b="0" i="0">
                <a:solidFill>
                  <a:schemeClr val="accent5">
                    <a:lumMod val="75000"/>
                  </a:schemeClr>
                </a:solidFill>
                <a:effectLst/>
                <a:latin typeface="inherit"/>
              </a:rPr>
              <a:t>with Multi-User Interface</a:t>
            </a:r>
          </a:p>
        </p:txBody>
      </p:sp>
    </p:spTree>
    <p:extLst>
      <p:ext uri="{BB962C8B-B14F-4D97-AF65-F5344CB8AC3E}">
        <p14:creationId xmlns:p14="http://schemas.microsoft.com/office/powerpoint/2010/main" val="37090714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KB912919 x86 ENU </a:t>
            </a:r>
            <a:r>
              <a:rPr lang="en-US">
                <a:solidFill>
                  <a:schemeClr val="accent5">
                    <a:lumMod val="75000"/>
                  </a:schemeClr>
                </a:solidFill>
              </a:rPr>
              <a:t>DOWNLOAD LINK</a:t>
            </a:r>
            <a:r>
              <a:rPr lang="en-US"/>
              <a:t>:</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http://abwonline.ca/storage/download.php?id=37&amp;token=2f2OnrTUehyxpebxBtNkpBwRmie2oklh</a:t>
            </a:r>
            <a:endParaRPr lang="en-US" sz="2800"/>
          </a:p>
        </p:txBody>
      </p:sp>
    </p:spTree>
    <p:extLst>
      <p:ext uri="{BB962C8B-B14F-4D97-AF65-F5344CB8AC3E}">
        <p14:creationId xmlns:p14="http://schemas.microsoft.com/office/powerpoint/2010/main" val="525557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600" y="2762284"/>
            <a:ext cx="8761413" cy="518596"/>
          </a:xfrm>
        </p:spPr>
        <p:txBody>
          <a:bodyPr/>
          <a:lstStyle/>
          <a:p>
            <a:r>
              <a:rPr lang="en-US">
                <a:solidFill>
                  <a:schemeClr val="accent1">
                    <a:lumMod val="60000"/>
                    <a:lumOff val="40000"/>
                  </a:schemeClr>
                </a:solidFill>
              </a:rPr>
              <a:t>WindowsXP KB912919 x86 ENU</a:t>
            </a:r>
          </a:p>
        </p:txBody>
      </p:sp>
      <p:sp>
        <p:nvSpPr>
          <p:cNvPr id="3" name="Content Placeholder 2"/>
          <p:cNvSpPr>
            <a:spLocks noGrp="1"/>
          </p:cNvSpPr>
          <p:nvPr>
            <p:ph idx="1"/>
          </p:nvPr>
        </p:nvSpPr>
        <p:spPr>
          <a:xfrm>
            <a:off x="842136" y="-115581"/>
            <a:ext cx="8825659" cy="3137163"/>
          </a:xfrm>
        </p:spPr>
        <p:txBody>
          <a:bodyPr>
            <a:noAutofit/>
          </a:bodyPr>
          <a:lstStyle/>
          <a:p>
            <a:pPr fontAlgn="base"/>
            <a:r>
              <a:rPr lang="en-CA" sz="1600" b="1" i="0">
                <a:solidFill>
                  <a:schemeClr val="accent5">
                    <a:lumMod val="75000"/>
                  </a:schemeClr>
                </a:solidFill>
                <a:effectLst/>
                <a:latin typeface="inherit"/>
              </a:rPr>
              <a:t>A remote code execution security issue has been identified in the Graphics Rendering Engine that could allow an attacker to remotely compromise your Windows-based system and gain control over it.</a:t>
            </a:r>
          </a:p>
          <a:p>
            <a:pPr fontAlgn="base" latinLnBrk="1"/>
            <a:r>
              <a:rPr lang="en-CA" sz="1600" b="1" i="0" u="none" strike="noStrike">
                <a:solidFill>
                  <a:schemeClr val="accent5">
                    <a:lumMod val="75000"/>
                  </a:schemeClr>
                </a:solidFill>
                <a:effectLst/>
                <a:latin typeface="inherit"/>
                <a:hlinkClick r:id="rId2"/>
              </a:rPr>
              <a:t>Details</a:t>
            </a:r>
            <a:r>
              <a:rPr lang="en-CA" sz="1600" b="1" i="0">
                <a:solidFill>
                  <a:schemeClr val="accent5">
                    <a:lumMod val="75000"/>
                  </a:schemeClr>
                </a:solidFill>
                <a:effectLst/>
                <a:latin typeface="inherit"/>
              </a:rPr>
              <a:t>Version:</a:t>
            </a:r>
          </a:p>
          <a:p>
            <a:pPr fontAlgn="base" latinLnBrk="1"/>
            <a:r>
              <a:rPr lang="en-CA" sz="1600" b="1" i="0">
                <a:solidFill>
                  <a:schemeClr val="accent5">
                    <a:lumMod val="75000"/>
                  </a:schemeClr>
                </a:solidFill>
                <a:effectLst/>
                <a:latin typeface="inherit"/>
              </a:rPr>
              <a:t>SP1</a:t>
            </a:r>
          </a:p>
          <a:p>
            <a:pPr fontAlgn="base" latinLnBrk="1"/>
            <a:r>
              <a:rPr lang="en-CA" sz="1600" b="1" i="0">
                <a:solidFill>
                  <a:schemeClr val="accent5">
                    <a:lumMod val="75000"/>
                  </a:schemeClr>
                </a:solidFill>
                <a:effectLst/>
                <a:latin typeface="inherit"/>
              </a:rPr>
              <a:t>File Name:</a:t>
            </a:r>
          </a:p>
          <a:p>
            <a:pPr fontAlgn="base" latinLnBrk="1"/>
            <a:r>
              <a:rPr lang="en-CA" sz="1600" b="1" i="0">
                <a:solidFill>
                  <a:schemeClr val="accent5">
                    <a:lumMod val="75000"/>
                  </a:schemeClr>
                </a:solidFill>
                <a:effectLst/>
                <a:latin typeface="inherit"/>
              </a:rPr>
              <a:t>WindowsXP-KB912919-x86-ENU.exe</a:t>
            </a:r>
          </a:p>
          <a:p>
            <a:pPr fontAlgn="base" latinLnBrk="1"/>
            <a:r>
              <a:rPr lang="en-CA" sz="1600" b="1" i="0">
                <a:solidFill>
                  <a:schemeClr val="accent5">
                    <a:lumMod val="75000"/>
                  </a:schemeClr>
                </a:solidFill>
                <a:effectLst/>
                <a:latin typeface="inherit"/>
              </a:rPr>
              <a:t>Date Published:</a:t>
            </a:r>
          </a:p>
          <a:p>
            <a:pPr fontAlgn="base" latinLnBrk="1"/>
            <a:r>
              <a:rPr lang="en-CA" sz="1600" b="1" i="0">
                <a:solidFill>
                  <a:schemeClr val="accent5">
                    <a:lumMod val="75000"/>
                  </a:schemeClr>
                </a:solidFill>
                <a:effectLst/>
                <a:latin typeface="inherit"/>
              </a:rPr>
              <a:t>5/01/2006</a:t>
            </a:r>
          </a:p>
          <a:p>
            <a:pPr fontAlgn="base" latinLnBrk="1"/>
            <a:r>
              <a:rPr lang="en-CA" sz="1600" b="1" i="0">
                <a:solidFill>
                  <a:schemeClr val="accent5">
                    <a:lumMod val="75000"/>
                  </a:schemeClr>
                </a:solidFill>
                <a:effectLst/>
                <a:latin typeface="inherit"/>
              </a:rPr>
              <a:t>File Size:</a:t>
            </a:r>
          </a:p>
          <a:p>
            <a:pPr fontAlgn="base" latinLnBrk="1"/>
            <a:r>
              <a:rPr lang="en-CA" sz="1600" b="1" i="0">
                <a:solidFill>
                  <a:schemeClr val="accent5">
                    <a:lumMod val="75000"/>
                  </a:schemeClr>
                </a:solidFill>
                <a:effectLst/>
                <a:latin typeface="inherit"/>
              </a:rPr>
              <a:t>711 KB</a:t>
            </a:r>
          </a:p>
          <a:p>
            <a:pPr fontAlgn="base"/>
            <a:r>
              <a:rPr lang="en-CA" sz="1600" b="1" i="0">
                <a:solidFill>
                  <a:schemeClr val="accent5">
                    <a:lumMod val="75000"/>
                  </a:schemeClr>
                </a:solidFill>
                <a:effectLst/>
                <a:latin typeface="inherit"/>
              </a:rPr>
              <a:t>KB Articles:</a:t>
            </a:r>
            <a:r>
              <a:rPr lang="en-CA" sz="1600" b="1" i="0" u="none" strike="noStrike">
                <a:solidFill>
                  <a:schemeClr val="accent5">
                    <a:lumMod val="75000"/>
                  </a:schemeClr>
                </a:solidFill>
                <a:effectLst/>
                <a:latin typeface="inherit"/>
                <a:hlinkClick r:id="rId3"/>
              </a:rPr>
              <a:t>KB912919</a:t>
            </a:r>
            <a:endParaRPr lang="en-CA" sz="1600" b="1" i="0">
              <a:solidFill>
                <a:schemeClr val="accent5">
                  <a:lumMod val="75000"/>
                </a:schemeClr>
              </a:solidFill>
              <a:effectLst/>
              <a:latin typeface="inherit"/>
            </a:endParaRPr>
          </a:p>
          <a:p>
            <a:pPr fontAlgn="base"/>
            <a:r>
              <a:rPr lang="en-CA" sz="1600" b="1" i="0">
                <a:solidFill>
                  <a:schemeClr val="accent5">
                    <a:lumMod val="75000"/>
                  </a:schemeClr>
                </a:solidFill>
                <a:effectLst/>
                <a:latin typeface="inherit"/>
              </a:rPr>
              <a:t>Security Bulletins:</a:t>
            </a:r>
            <a:r>
              <a:rPr lang="en-CA" sz="1600" b="1" i="0" u="none" strike="noStrike">
                <a:solidFill>
                  <a:schemeClr val="accent5">
                    <a:lumMod val="75000"/>
                  </a:schemeClr>
                </a:solidFill>
                <a:effectLst/>
                <a:latin typeface="inherit"/>
                <a:hlinkClick r:id="rId4"/>
              </a:rPr>
              <a:t>MS06-001</a:t>
            </a:r>
            <a:endParaRPr lang="en-CA" sz="1600" b="1" i="0">
              <a:solidFill>
                <a:schemeClr val="accent5">
                  <a:lumMod val="75000"/>
                </a:schemeClr>
              </a:solidFill>
              <a:effectLst/>
              <a:latin typeface="inherit"/>
            </a:endParaRPr>
          </a:p>
          <a:p>
            <a:pPr fontAlgn="base"/>
            <a:r>
              <a:rPr lang="en-CA" sz="1600" b="1" i="0">
                <a:solidFill>
                  <a:schemeClr val="accent5">
                    <a:lumMod val="75000"/>
                  </a:schemeClr>
                </a:solidFill>
                <a:effectLst/>
                <a:latin typeface="inherit"/>
              </a:rPr>
              <a:t>A remote code execution security issue has been identified in the Graphics Rendering Engine that could allow an attacker to remotely compromise your Windows-based system and gain control over it. You can help protect your computer by installing this update from Microsoft. After you install this item, you may have to restart your computer.</a:t>
            </a:r>
          </a:p>
          <a:p>
            <a:pPr fontAlgn="base"/>
            <a:r>
              <a:rPr lang="en-CA" sz="1600" b="1" i="0" u="none" strike="noStrike">
                <a:solidFill>
                  <a:schemeClr val="accent5">
                    <a:lumMod val="75000"/>
                  </a:schemeClr>
                </a:solidFill>
                <a:effectLst/>
                <a:latin typeface="inherit"/>
                <a:hlinkClick r:id="rId5"/>
              </a:rPr>
              <a:t>System Requirements</a:t>
            </a:r>
            <a:r>
              <a:rPr lang="en-CA" sz="1600" b="1" i="0">
                <a:solidFill>
                  <a:schemeClr val="accent5">
                    <a:lumMod val="75000"/>
                  </a:schemeClr>
                </a:solidFill>
                <a:effectLst/>
                <a:latin typeface="inherit"/>
              </a:rPr>
              <a:t>Supported Operating System</a:t>
            </a:r>
          </a:p>
          <a:p>
            <a:pPr fontAlgn="base"/>
            <a:r>
              <a:rPr lang="en-CA" sz="1600" b="1" i="0">
                <a:solidFill>
                  <a:schemeClr val="accent5">
                    <a:lumMod val="75000"/>
                  </a:schemeClr>
                </a:solidFill>
                <a:effectLst/>
                <a:latin typeface="inherit"/>
              </a:rPr>
              <a:t>Windows XP Service Pack 2</a:t>
            </a:r>
          </a:p>
          <a:p>
            <a:pPr lvl="1" fontAlgn="base"/>
            <a:r>
              <a:rPr lang="en-CA" b="1" i="0">
                <a:solidFill>
                  <a:schemeClr val="accent5">
                    <a:lumMod val="75000"/>
                  </a:schemeClr>
                </a:solidFill>
                <a:effectLst/>
                <a:latin typeface="inherit"/>
              </a:rPr>
              <a:t>Windows XP Service Pack 1</a:t>
            </a:r>
          </a:p>
        </p:txBody>
      </p:sp>
    </p:spTree>
    <p:extLst>
      <p:ext uri="{BB962C8B-B14F-4D97-AF65-F5344CB8AC3E}">
        <p14:creationId xmlns:p14="http://schemas.microsoft.com/office/powerpoint/2010/main" val="209870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WindowsXPMode N en us.exe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91505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KB946627 x86 ENU </a:t>
            </a: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http://abwonline.ca/storage/download.php?id=38&amp;token=pdWCvFnzMLX1PYphi2ryuOgHWlzbvLjL</a:t>
            </a:r>
            <a:endParaRPr lang="en-US" sz="2800"/>
          </a:p>
        </p:txBody>
      </p:sp>
    </p:spTree>
    <p:extLst>
      <p:ext uri="{BB962C8B-B14F-4D97-AF65-F5344CB8AC3E}">
        <p14:creationId xmlns:p14="http://schemas.microsoft.com/office/powerpoint/2010/main" val="2774126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7251" y="2440258"/>
            <a:ext cx="8761413" cy="706964"/>
          </a:xfrm>
        </p:spPr>
        <p:txBody>
          <a:bodyPr/>
          <a:lstStyle/>
          <a:p>
            <a:r>
              <a:rPr lang="en-US">
                <a:solidFill>
                  <a:schemeClr val="accent1">
                    <a:lumMod val="60000"/>
                    <a:lumOff val="40000"/>
                  </a:schemeClr>
                </a:solidFill>
              </a:rPr>
              <a:t>WindowsXP KB946627 x86 ENU</a:t>
            </a:r>
            <a:endParaRPr lang="en-US">
              <a:solidFill>
                <a:schemeClr val="accent1">
                  <a:lumMod val="60000"/>
                  <a:lumOff val="40000"/>
                </a:schemeClr>
              </a:solidFill>
            </a:endParaRPr>
          </a:p>
        </p:txBody>
      </p:sp>
      <p:sp>
        <p:nvSpPr>
          <p:cNvPr id="3" name="Content Placeholder 2"/>
          <p:cNvSpPr>
            <a:spLocks noGrp="1"/>
          </p:cNvSpPr>
          <p:nvPr>
            <p:ph idx="1"/>
          </p:nvPr>
        </p:nvSpPr>
        <p:spPr>
          <a:xfrm>
            <a:off x="1072396" y="-69471"/>
            <a:ext cx="8825659" cy="5342834"/>
          </a:xfrm>
        </p:spPr>
        <p:txBody>
          <a:bodyPr>
            <a:noAutofit/>
          </a:bodyPr>
          <a:lstStyle/>
          <a:p>
            <a:pPr fontAlgn="base"/>
            <a:r>
              <a:rPr lang="en-CA" sz="1600" b="1" i="0">
                <a:solidFill>
                  <a:schemeClr val="accent5">
                    <a:lumMod val="75000"/>
                  </a:schemeClr>
                </a:solidFill>
                <a:effectLst/>
                <a:latin typeface="inherit"/>
              </a:rPr>
              <a:t>This update resolves an issue on a computer that is running Windows XP; Microsoft Internet Explorer 6 crashes when you try to a visit a Web site.</a:t>
            </a:r>
          </a:p>
          <a:p>
            <a:pPr fontAlgn="base" latinLnBrk="1"/>
            <a:r>
              <a:rPr lang="en-CA" sz="1600" b="1" i="0" u="none" strike="noStrike">
                <a:solidFill>
                  <a:schemeClr val="accent5">
                    <a:lumMod val="75000"/>
                  </a:schemeClr>
                </a:solidFill>
                <a:effectLst/>
                <a:latin typeface="inherit"/>
                <a:hlinkClick r:id="rId2"/>
              </a:rPr>
              <a:t>Details</a:t>
            </a:r>
            <a:r>
              <a:rPr lang="en-CA" sz="1600" b="1" i="0">
                <a:solidFill>
                  <a:schemeClr val="accent5">
                    <a:lumMod val="75000"/>
                  </a:schemeClr>
                </a:solidFill>
                <a:effectLst/>
                <a:latin typeface="inherit"/>
              </a:rPr>
              <a:t>Version:</a:t>
            </a:r>
          </a:p>
          <a:p>
            <a:pPr fontAlgn="base" latinLnBrk="1"/>
            <a:r>
              <a:rPr lang="en-CA" sz="1600" b="1" i="0">
                <a:solidFill>
                  <a:schemeClr val="accent5">
                    <a:lumMod val="75000"/>
                  </a:schemeClr>
                </a:solidFill>
                <a:effectLst/>
                <a:latin typeface="inherit"/>
              </a:rPr>
              <a:t>946627</a:t>
            </a:r>
          </a:p>
          <a:p>
            <a:pPr fontAlgn="base" latinLnBrk="1"/>
            <a:r>
              <a:rPr lang="en-CA" sz="1600" b="1" i="0">
                <a:solidFill>
                  <a:schemeClr val="accent5">
                    <a:lumMod val="75000"/>
                  </a:schemeClr>
                </a:solidFill>
                <a:effectLst/>
                <a:latin typeface="inherit"/>
              </a:rPr>
              <a:t>File Name:</a:t>
            </a:r>
          </a:p>
          <a:p>
            <a:pPr fontAlgn="base" latinLnBrk="1"/>
            <a:r>
              <a:rPr lang="en-CA" sz="1600" b="1" i="0">
                <a:solidFill>
                  <a:schemeClr val="accent5">
                    <a:lumMod val="75000"/>
                  </a:schemeClr>
                </a:solidFill>
                <a:effectLst/>
                <a:latin typeface="inherit"/>
              </a:rPr>
              <a:t>WindowsXP-KB946627-x86-ENU.exe</a:t>
            </a:r>
          </a:p>
          <a:p>
            <a:pPr fontAlgn="base" latinLnBrk="1"/>
            <a:r>
              <a:rPr lang="en-CA" sz="1600" b="1" i="0">
                <a:solidFill>
                  <a:schemeClr val="accent5">
                    <a:lumMod val="75000"/>
                  </a:schemeClr>
                </a:solidFill>
                <a:effectLst/>
                <a:latin typeface="inherit"/>
              </a:rPr>
              <a:t>Date Published:</a:t>
            </a:r>
          </a:p>
          <a:p>
            <a:pPr fontAlgn="base" latinLnBrk="1"/>
            <a:r>
              <a:rPr lang="en-CA" sz="1600" b="1" i="0">
                <a:solidFill>
                  <a:schemeClr val="accent5">
                    <a:lumMod val="75000"/>
                  </a:schemeClr>
                </a:solidFill>
                <a:effectLst/>
                <a:latin typeface="inherit"/>
              </a:rPr>
              <a:t>12/20/2007</a:t>
            </a:r>
          </a:p>
          <a:p>
            <a:pPr fontAlgn="base" latinLnBrk="1"/>
            <a:r>
              <a:rPr lang="en-CA" sz="1600" b="1" i="0">
                <a:solidFill>
                  <a:schemeClr val="accent5">
                    <a:lumMod val="75000"/>
                  </a:schemeClr>
                </a:solidFill>
                <a:effectLst/>
                <a:latin typeface="inherit"/>
              </a:rPr>
              <a:t>File Size:</a:t>
            </a:r>
          </a:p>
          <a:p>
            <a:pPr fontAlgn="base" latinLnBrk="1"/>
            <a:r>
              <a:rPr lang="en-CA" sz="1600" b="1" i="0">
                <a:solidFill>
                  <a:schemeClr val="accent5">
                    <a:lumMod val="75000"/>
                  </a:schemeClr>
                </a:solidFill>
                <a:effectLst/>
                <a:latin typeface="inherit"/>
              </a:rPr>
              <a:t>476 KB</a:t>
            </a:r>
          </a:p>
          <a:p>
            <a:pPr fontAlgn="base"/>
            <a:r>
              <a:rPr lang="en-CA" sz="1600" b="1" i="0">
                <a:solidFill>
                  <a:schemeClr val="accent5">
                    <a:lumMod val="75000"/>
                  </a:schemeClr>
                </a:solidFill>
                <a:effectLst/>
                <a:latin typeface="inherit"/>
              </a:rPr>
              <a:t>KB Articles:</a:t>
            </a:r>
            <a:r>
              <a:rPr lang="en-CA" sz="1600" b="1" i="0" u="none" strike="noStrike">
                <a:solidFill>
                  <a:schemeClr val="accent5">
                    <a:lumMod val="75000"/>
                  </a:schemeClr>
                </a:solidFill>
                <a:effectLst/>
                <a:latin typeface="inherit"/>
                <a:hlinkClick r:id="rId3"/>
              </a:rPr>
              <a:t>KB946627</a:t>
            </a:r>
            <a:endParaRPr lang="en-CA" sz="1600" b="1" i="0">
              <a:solidFill>
                <a:schemeClr val="accent5">
                  <a:lumMod val="75000"/>
                </a:schemeClr>
              </a:solidFill>
              <a:effectLst/>
              <a:latin typeface="inherit"/>
            </a:endParaRPr>
          </a:p>
          <a:p>
            <a:pPr fontAlgn="base"/>
            <a:r>
              <a:rPr lang="en-CA" sz="1600" b="1" i="0">
                <a:solidFill>
                  <a:schemeClr val="accent5">
                    <a:lumMod val="75000"/>
                  </a:schemeClr>
                </a:solidFill>
                <a:effectLst/>
                <a:latin typeface="inherit"/>
              </a:rPr>
              <a:t>This update resolves an issue on a computer that is running Windows XP Service Pack 2 (SP2); Microsoft Internet Explorer 6 crashes when you try to a visit a Web site. This problem occurs after you install security update 942615. This security update is announced in security bulletin </a:t>
            </a:r>
            <a:r>
              <a:rPr lang="en-CA" sz="1600" b="1" i="0" u="none" strike="noStrike">
                <a:solidFill>
                  <a:schemeClr val="accent5">
                    <a:lumMod val="75000"/>
                  </a:schemeClr>
                </a:solidFill>
                <a:effectLst/>
                <a:latin typeface="inherit"/>
                <a:hlinkClick r:id="rId4"/>
              </a:rPr>
              <a:t>MS07-069</a:t>
            </a:r>
            <a:r>
              <a:rPr lang="en-CA" sz="1600" b="1" i="0">
                <a:solidFill>
                  <a:schemeClr val="accent5">
                    <a:lumMod val="75000"/>
                  </a:schemeClr>
                </a:solidFill>
                <a:effectLst/>
                <a:latin typeface="inherit"/>
              </a:rPr>
              <a:t>. </a:t>
            </a:r>
            <a:br>
              <a:rPr lang="en-CA" sz="1600" b="1" i="0">
                <a:solidFill>
                  <a:schemeClr val="accent5">
                    <a:lumMod val="75000"/>
                  </a:schemeClr>
                </a:solidFill>
                <a:effectLst/>
                <a:latin typeface="inherit"/>
              </a:rPr>
            </a:br>
            <a:br>
              <a:rPr lang="en-CA" sz="1600" b="1" i="0">
                <a:solidFill>
                  <a:schemeClr val="accent5">
                    <a:lumMod val="75000"/>
                  </a:schemeClr>
                </a:solidFill>
                <a:effectLst/>
                <a:latin typeface="inherit"/>
              </a:rPr>
            </a:br>
            <a:endParaRPr lang="en-CA" sz="1600" b="1" i="0">
              <a:solidFill>
                <a:schemeClr val="accent5">
                  <a:lumMod val="75000"/>
                </a:schemeClr>
              </a:solidFill>
              <a:effectLst/>
              <a:latin typeface="inherit"/>
            </a:endParaRPr>
          </a:p>
          <a:p>
            <a:pPr fontAlgn="base"/>
            <a:r>
              <a:rPr lang="en-CA" sz="1600" b="1" i="0" u="none" strike="noStrike">
                <a:solidFill>
                  <a:schemeClr val="accent5">
                    <a:lumMod val="75000"/>
                  </a:schemeClr>
                </a:solidFill>
                <a:effectLst/>
                <a:latin typeface="inherit"/>
                <a:hlinkClick r:id="rId5"/>
              </a:rPr>
              <a:t>System Requirements</a:t>
            </a:r>
            <a:r>
              <a:rPr lang="en-CA" sz="1600" b="1" i="0">
                <a:solidFill>
                  <a:schemeClr val="accent5">
                    <a:lumMod val="75000"/>
                  </a:schemeClr>
                </a:solidFill>
                <a:effectLst/>
                <a:latin typeface="inherit"/>
              </a:rPr>
              <a:t>Supported Operating System</a:t>
            </a:r>
          </a:p>
          <a:p>
            <a:pPr fontAlgn="base"/>
            <a:r>
              <a:rPr lang="en-CA" sz="1600" b="1" i="0">
                <a:solidFill>
                  <a:schemeClr val="accent5">
                    <a:lumMod val="75000"/>
                  </a:schemeClr>
                </a:solidFill>
                <a:effectLst/>
                <a:latin typeface="inherit"/>
              </a:rPr>
              <a:t>Windows XP Service Pack 2</a:t>
            </a:r>
          </a:p>
          <a:p>
            <a:pPr fontAlgn="base"/>
            <a:r>
              <a:rPr lang="en-CA" sz="1600" b="1" i="0">
                <a:solidFill>
                  <a:schemeClr val="accent5">
                    <a:lumMod val="75000"/>
                  </a:schemeClr>
                </a:solidFill>
                <a:effectLst/>
                <a:latin typeface="inherit"/>
              </a:rPr>
              <a:t>This update applies to Internet Explorer 6 with the following operating systems:</a:t>
            </a:r>
          </a:p>
          <a:p>
            <a:pPr lvl="1" fontAlgn="base"/>
            <a:r>
              <a:rPr lang="en-CA" b="1" i="0">
                <a:solidFill>
                  <a:schemeClr val="accent5">
                    <a:lumMod val="75000"/>
                  </a:schemeClr>
                </a:solidFill>
                <a:effectLst/>
                <a:latin typeface="inherit"/>
              </a:rPr>
              <a:t>Windows XP SP2</a:t>
            </a:r>
          </a:p>
        </p:txBody>
      </p:sp>
    </p:spTree>
    <p:extLst>
      <p:ext uri="{BB962C8B-B14F-4D97-AF65-F5344CB8AC3E}">
        <p14:creationId xmlns:p14="http://schemas.microsoft.com/office/powerpoint/2010/main" val="1355713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KB955069 x86 ENU </a:t>
            </a: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http://abwonline.ca/storage/download.php?id=39&amp;token=O5e9Arzd3m4IbjPkc7JwMQ3y1tAn4JYJ</a:t>
            </a:r>
            <a:endParaRPr lang="en-US" sz="2800"/>
          </a:p>
        </p:txBody>
      </p:sp>
    </p:spTree>
    <p:extLst>
      <p:ext uri="{BB962C8B-B14F-4D97-AF65-F5344CB8AC3E}">
        <p14:creationId xmlns:p14="http://schemas.microsoft.com/office/powerpoint/2010/main" val="3974692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2709336"/>
            <a:ext cx="8761413" cy="706964"/>
          </a:xfrm>
        </p:spPr>
        <p:txBody>
          <a:bodyPr/>
          <a:lstStyle/>
          <a:p>
            <a:r>
              <a:rPr lang="en-US">
                <a:solidFill>
                  <a:schemeClr val="accent1">
                    <a:lumMod val="60000"/>
                    <a:lumOff val="40000"/>
                  </a:schemeClr>
                </a:solidFill>
              </a:rPr>
              <a:t>WindowsXP KB955069 x86 ENU</a:t>
            </a:r>
            <a:endParaRPr lang="en-US">
              <a:solidFill>
                <a:schemeClr val="accent1">
                  <a:lumMod val="60000"/>
                  <a:lumOff val="40000"/>
                </a:schemeClr>
              </a:solidFill>
            </a:endParaRPr>
          </a:p>
        </p:txBody>
      </p:sp>
      <p:sp>
        <p:nvSpPr>
          <p:cNvPr id="3" name="Content Placeholder 2"/>
          <p:cNvSpPr>
            <a:spLocks noGrp="1"/>
          </p:cNvSpPr>
          <p:nvPr>
            <p:ph idx="1"/>
          </p:nvPr>
        </p:nvSpPr>
        <p:spPr>
          <a:xfrm>
            <a:off x="577056" y="538867"/>
            <a:ext cx="8825659" cy="4340937"/>
          </a:xfrm>
        </p:spPr>
        <p:txBody>
          <a:bodyPr>
            <a:noAutofit/>
          </a:bodyPr>
          <a:lstStyle/>
          <a:p>
            <a:pPr fontAlgn="base"/>
            <a:r>
              <a:rPr lang="en-CA" sz="1400" b="1">
                <a:solidFill>
                  <a:schemeClr val="accent2">
                    <a:lumMod val="75000"/>
                  </a:schemeClr>
                </a:solidFill>
                <a:effectLst/>
                <a:latin typeface="inherit"/>
              </a:rPr>
              <a:t>A security issue has been identified in the way Microsoft XML Core Services (MSXML) </a:t>
            </a:r>
            <a:r>
              <a:rPr lang="en-CA" sz="1400" b="1">
                <a:solidFill>
                  <a:schemeClr val="accent5">
                    <a:lumMod val="75000"/>
                  </a:schemeClr>
                </a:solidFill>
                <a:effectLst/>
                <a:latin typeface="inherit"/>
              </a:rPr>
              <a:t>is handled that could allow an attacker to compromise a computer that is running</a:t>
            </a:r>
            <a:r>
              <a:rPr lang="en-CA" sz="1400" b="1">
                <a:solidFill>
                  <a:schemeClr val="accent2">
                    <a:lumMod val="75000"/>
                  </a:schemeClr>
                </a:solidFill>
                <a:effectLst/>
                <a:latin typeface="inherit"/>
              </a:rPr>
              <a:t> Microsoft Windows and gain control over it.</a:t>
            </a:r>
          </a:p>
          <a:p>
            <a:pPr fontAlgn="base" latinLnBrk="1"/>
            <a:r>
              <a:rPr lang="en-CA" sz="1400" b="1" u="none" strike="noStrike">
                <a:solidFill>
                  <a:schemeClr val="accent2">
                    <a:lumMod val="75000"/>
                  </a:schemeClr>
                </a:solidFill>
                <a:effectLst/>
                <a:latin typeface="inherit"/>
                <a:hlinkClick r:id="rId2"/>
              </a:rPr>
              <a:t>Details</a:t>
            </a:r>
            <a:r>
              <a:rPr lang="en-CA" sz="1400" b="1">
                <a:solidFill>
                  <a:schemeClr val="accent2">
                    <a:lumMod val="75000"/>
                  </a:schemeClr>
                </a:solidFill>
                <a:effectLst/>
                <a:latin typeface="inherit"/>
              </a:rPr>
              <a:t>Version:</a:t>
            </a:r>
          </a:p>
          <a:p>
            <a:pPr fontAlgn="base" latinLnBrk="1"/>
            <a:r>
              <a:rPr lang="en-CA" sz="1400" b="1">
                <a:solidFill>
                  <a:schemeClr val="accent2">
                    <a:lumMod val="75000"/>
                  </a:schemeClr>
                </a:solidFill>
                <a:effectLst/>
                <a:latin typeface="inherit"/>
              </a:rPr>
              <a:t>955069</a:t>
            </a:r>
          </a:p>
          <a:p>
            <a:pPr fontAlgn="base" latinLnBrk="1"/>
            <a:r>
              <a:rPr lang="en-CA" sz="1400" b="1">
                <a:solidFill>
                  <a:schemeClr val="accent2">
                    <a:lumMod val="75000"/>
                  </a:schemeClr>
                </a:solidFill>
                <a:effectLst/>
                <a:latin typeface="inherit"/>
              </a:rPr>
              <a:t>File Name:</a:t>
            </a:r>
          </a:p>
          <a:p>
            <a:pPr fontAlgn="base" latinLnBrk="1"/>
            <a:r>
              <a:rPr lang="en-CA" sz="1400" b="1">
                <a:solidFill>
                  <a:schemeClr val="accent2">
                    <a:lumMod val="75000"/>
                  </a:schemeClr>
                </a:solidFill>
                <a:effectLst/>
                <a:latin typeface="inherit"/>
              </a:rPr>
              <a:t>WindowsXP-KB955069-x86-ENU.exe</a:t>
            </a:r>
          </a:p>
          <a:p>
            <a:pPr fontAlgn="base" latinLnBrk="1"/>
            <a:r>
              <a:rPr lang="en-CA" sz="1400" b="1">
                <a:solidFill>
                  <a:schemeClr val="accent2">
                    <a:lumMod val="75000"/>
                  </a:schemeClr>
                </a:solidFill>
                <a:effectLst/>
                <a:latin typeface="inherit"/>
              </a:rPr>
              <a:t>Date Published:</a:t>
            </a:r>
          </a:p>
          <a:p>
            <a:pPr fontAlgn="base" latinLnBrk="1"/>
            <a:r>
              <a:rPr lang="en-CA" sz="1400" b="1">
                <a:solidFill>
                  <a:schemeClr val="accent2">
                    <a:lumMod val="75000"/>
                  </a:schemeClr>
                </a:solidFill>
                <a:effectLst/>
                <a:latin typeface="inherit"/>
              </a:rPr>
              <a:t>10-11-2008</a:t>
            </a:r>
          </a:p>
          <a:p>
            <a:pPr fontAlgn="base" latinLnBrk="1"/>
            <a:r>
              <a:rPr lang="en-CA" sz="1400" b="1">
                <a:solidFill>
                  <a:schemeClr val="accent2">
                    <a:lumMod val="75000"/>
                  </a:schemeClr>
                </a:solidFill>
                <a:effectLst/>
                <a:latin typeface="inherit"/>
              </a:rPr>
              <a:t>File Size:</a:t>
            </a:r>
          </a:p>
          <a:p>
            <a:pPr fontAlgn="base" latinLnBrk="1"/>
            <a:r>
              <a:rPr lang="en-CA" sz="1400" b="1">
                <a:solidFill>
                  <a:schemeClr val="accent2">
                    <a:lumMod val="75000"/>
                  </a:schemeClr>
                </a:solidFill>
                <a:effectLst/>
                <a:latin typeface="inherit"/>
              </a:rPr>
              <a:t>906 KB</a:t>
            </a:r>
          </a:p>
          <a:p>
            <a:pPr fontAlgn="base"/>
            <a:r>
              <a:rPr lang="en-CA" sz="1400" b="1">
                <a:solidFill>
                  <a:schemeClr val="accent2">
                    <a:lumMod val="75000"/>
                  </a:schemeClr>
                </a:solidFill>
                <a:effectLst/>
                <a:latin typeface="inherit"/>
              </a:rPr>
              <a:t>KB Articles:</a:t>
            </a:r>
            <a:r>
              <a:rPr lang="en-CA" sz="1400" b="1" u="none" strike="noStrike">
                <a:solidFill>
                  <a:schemeClr val="accent2">
                    <a:lumMod val="75000"/>
                  </a:schemeClr>
                </a:solidFill>
                <a:effectLst/>
                <a:latin typeface="inherit"/>
                <a:hlinkClick r:id="rId3"/>
              </a:rPr>
              <a:t>KB955069</a:t>
            </a:r>
            <a:endParaRPr lang="en-CA" sz="1400" b="1">
              <a:solidFill>
                <a:schemeClr val="accent2">
                  <a:lumMod val="75000"/>
                </a:schemeClr>
              </a:solidFill>
              <a:effectLst/>
              <a:latin typeface="inherit"/>
            </a:endParaRPr>
          </a:p>
          <a:p>
            <a:pPr fontAlgn="base"/>
            <a:r>
              <a:rPr lang="en-CA" sz="1400" b="1">
                <a:solidFill>
                  <a:schemeClr val="accent2">
                    <a:lumMod val="75000"/>
                  </a:schemeClr>
                </a:solidFill>
                <a:effectLst/>
                <a:latin typeface="inherit"/>
              </a:rPr>
              <a:t>Security bulletins:</a:t>
            </a:r>
            <a:r>
              <a:rPr lang="en-CA" sz="1400" b="1" u="none" strike="noStrike">
                <a:solidFill>
                  <a:schemeClr val="accent2">
                    <a:lumMod val="75000"/>
                  </a:schemeClr>
                </a:solidFill>
                <a:effectLst/>
                <a:latin typeface="inherit"/>
                <a:hlinkClick r:id="rId4"/>
              </a:rPr>
              <a:t>MS08-069</a:t>
            </a:r>
            <a:endParaRPr lang="en-CA" sz="1400" b="1">
              <a:solidFill>
                <a:schemeClr val="accent2">
                  <a:lumMod val="75000"/>
                </a:schemeClr>
              </a:solidFill>
              <a:effectLst/>
              <a:latin typeface="inherit"/>
            </a:endParaRPr>
          </a:p>
          <a:p>
            <a:pPr fontAlgn="base"/>
            <a:r>
              <a:rPr lang="en-CA" sz="1400" b="1">
                <a:solidFill>
                  <a:schemeClr val="accent2">
                    <a:lumMod val="75000"/>
                  </a:schemeClr>
                </a:solidFill>
                <a:effectLst/>
                <a:latin typeface="inherit"/>
              </a:rPr>
              <a:t>A security issue has been identified in the way Microsoft XML Core Services (MSXML) is handled that could allow an attacker to compromise a computer that is running Microsoft Windows and gain control over it. You can help protect your computer by installing this update from Microsoft. After you install this item, you may have to restart your computer.</a:t>
            </a:r>
          </a:p>
          <a:p>
            <a:pPr fontAlgn="base"/>
            <a:r>
              <a:rPr lang="en-CA" sz="1400" b="1" u="none" strike="noStrike">
                <a:solidFill>
                  <a:schemeClr val="accent2">
                    <a:lumMod val="75000"/>
                  </a:schemeClr>
                </a:solidFill>
                <a:effectLst/>
                <a:latin typeface="inherit"/>
                <a:hlinkClick r:id="rId5"/>
              </a:rPr>
              <a:t>System Requirements</a:t>
            </a:r>
            <a:r>
              <a:rPr lang="en-CA" sz="1400" b="1" i="0">
                <a:solidFill>
                  <a:schemeClr val="accent2">
                    <a:lumMod val="75000"/>
                  </a:schemeClr>
                </a:solidFill>
                <a:effectLst/>
                <a:latin typeface="inherit"/>
              </a:rPr>
              <a:t>Supported Operating System</a:t>
            </a:r>
            <a:endParaRPr lang="en-CA" sz="1400" b="1" i="0">
              <a:solidFill>
                <a:schemeClr val="accent2">
                  <a:lumMod val="75000"/>
                </a:schemeClr>
              </a:solidFill>
              <a:effectLst/>
              <a:latin typeface="wf_segoe-ui_normal"/>
            </a:endParaRPr>
          </a:p>
          <a:p>
            <a:pPr fontAlgn="base"/>
            <a:r>
              <a:rPr lang="en-CA" sz="1400" b="1" i="0">
                <a:solidFill>
                  <a:schemeClr val="accent2">
                    <a:lumMod val="75000"/>
                  </a:schemeClr>
                </a:solidFill>
                <a:effectLst/>
                <a:latin typeface="wf_segoe-ui_normal"/>
              </a:rPr>
              <a:t>Windows XP Service Pack 2, Windows XP Service Pack 3</a:t>
            </a:r>
          </a:p>
          <a:p>
            <a:br>
              <a:rPr lang="en-CA" sz="1400" b="1">
                <a:solidFill>
                  <a:schemeClr val="accent2">
                    <a:lumMod val="75000"/>
                  </a:schemeClr>
                </a:solidFill>
                <a:effectLst/>
                <a:latin typeface="inherit"/>
              </a:rPr>
            </a:br>
            <a:endParaRPr lang="en-US" sz="1400" b="1">
              <a:solidFill>
                <a:schemeClr val="accent2">
                  <a:lumMod val="75000"/>
                </a:schemeClr>
              </a:solidFill>
            </a:endParaRPr>
          </a:p>
        </p:txBody>
      </p:sp>
    </p:spTree>
    <p:extLst>
      <p:ext uri="{BB962C8B-B14F-4D97-AF65-F5344CB8AC3E}">
        <p14:creationId xmlns:p14="http://schemas.microsoft.com/office/powerpoint/2010/main" val="32355463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WindowsXP KB968930 x86 ENG</a:t>
            </a:r>
            <a:r>
              <a:rPr lang="en-US">
                <a:solidFill>
                  <a:schemeClr val="accent5">
                    <a:lumMod val="75000"/>
                  </a:schemeClr>
                </a:solidFill>
              </a:rPr>
              <a:t> 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http://abwonline.ca/storage/download.php?id=40&amp;token=F2J5k88dl3Mncsyfq7B2OvrFORTIrHhW</a:t>
            </a:r>
            <a:endParaRPr lang="en-US" sz="2800"/>
          </a:p>
        </p:txBody>
      </p:sp>
    </p:spTree>
    <p:extLst>
      <p:ext uri="{BB962C8B-B14F-4D97-AF65-F5344CB8AC3E}">
        <p14:creationId xmlns:p14="http://schemas.microsoft.com/office/powerpoint/2010/main" val="2740528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346" y="3175645"/>
            <a:ext cx="8987486" cy="1001549"/>
          </a:xfrm>
        </p:spPr>
        <p:txBody>
          <a:bodyPr/>
          <a:lstStyle/>
          <a:p>
            <a:r>
              <a:rPr lang="en-US" b="1">
                <a:solidFill>
                  <a:schemeClr val="accent1">
                    <a:lumMod val="60000"/>
                    <a:lumOff val="40000"/>
                  </a:schemeClr>
                </a:solidFill>
              </a:rPr>
              <a:t>WindowsXP KB968930 x86 ENG</a:t>
            </a:r>
            <a:endParaRPr lang="en-US" b="1">
              <a:solidFill>
                <a:schemeClr val="accent1">
                  <a:lumMod val="60000"/>
                  <a:lumOff val="40000"/>
                </a:schemeClr>
              </a:solidFill>
            </a:endParaRPr>
          </a:p>
        </p:txBody>
      </p:sp>
      <p:sp>
        <p:nvSpPr>
          <p:cNvPr id="3" name="Content Placeholder 2"/>
          <p:cNvSpPr>
            <a:spLocks noGrp="1"/>
          </p:cNvSpPr>
          <p:nvPr>
            <p:ph idx="1"/>
          </p:nvPr>
        </p:nvSpPr>
        <p:spPr>
          <a:xfrm>
            <a:off x="494261" y="-148602"/>
            <a:ext cx="8825659" cy="1783228"/>
          </a:xfrm>
        </p:spPr>
        <p:txBody>
          <a:bodyPr>
            <a:noAutofit/>
          </a:bodyPr>
          <a:lstStyle/>
          <a:p>
            <a:pPr fontAlgn="base"/>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The Windows Management Framework Core package provides updated management functionality for IT Professionals.</a:t>
            </a:r>
          </a:p>
          <a:p>
            <a:pPr fontAlgn="base" latinLnBrk="1"/>
            <a:r>
              <a:rPr lang="en-CA" sz="2000" b="1" i="0" u="none" strike="noStrike">
                <a:solidFill>
                  <a:schemeClr val="accent5">
                    <a:lumMod val="75000"/>
                  </a:schemeClr>
                </a:solidFill>
                <a:effectLst/>
                <a:latin typeface="Times New Roman" panose="02020603050405020304" pitchFamily="18" charset="0"/>
                <a:cs typeface="Times New Roman" panose="02020603050405020304" pitchFamily="18" charset="0"/>
                <a:hlinkClick r:id="rId2"/>
              </a:rPr>
              <a:t>Details</a:t>
            </a:r>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Version:</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968930</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File Name:</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WindowsXP-KB968930-x86-ENG.exe</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Date Published:</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10/26/2009</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File Size:</a:t>
            </a:r>
          </a:p>
          <a:p>
            <a:pPr fontAlgn="base" latinLnBrk="1"/>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5.9 MB</a:t>
            </a:r>
          </a:p>
          <a:p>
            <a:pPr fontAlgn="base"/>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KB Articles:</a:t>
            </a:r>
            <a:r>
              <a:rPr lang="en-CA" sz="2000" b="1" i="0" u="none" strike="noStrike">
                <a:solidFill>
                  <a:schemeClr val="accent5">
                    <a:lumMod val="75000"/>
                  </a:schemeClr>
                </a:solidFill>
                <a:effectLst/>
                <a:latin typeface="Times New Roman" panose="02020603050405020304" pitchFamily="18" charset="0"/>
                <a:cs typeface="Times New Roman" panose="02020603050405020304" pitchFamily="18" charset="0"/>
                <a:hlinkClick r:id="rId3"/>
              </a:rPr>
              <a:t>KB968930</a:t>
            </a:r>
            <a:endParaRPr lang="en-CA" sz="2000" b="1" i="0">
              <a:solidFill>
                <a:schemeClr val="accent5">
                  <a:lumMod val="75000"/>
                </a:schemeClr>
              </a:solidFill>
              <a:effectLst/>
              <a:latin typeface="Times New Roman" panose="02020603050405020304" pitchFamily="18" charset="0"/>
              <a:cs typeface="Times New Roman" panose="02020603050405020304" pitchFamily="18" charset="0"/>
            </a:endParaRPr>
          </a:p>
          <a:p>
            <a:pPr fontAlgn="base"/>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The Windows Management Framework Core package provides updated management functionality for IT Professionals. This package includes the following components: Windows PowerShell 2.0 and Windows Remote Management (WinRM) 2.0. After you install this item, you may have to restart your computer.</a:t>
            </a:r>
          </a:p>
          <a:p>
            <a:pPr fontAlgn="base"/>
            <a:r>
              <a:rPr lang="en-CA" sz="2000" b="1" i="0" u="none" strike="noStrike">
                <a:solidFill>
                  <a:schemeClr val="accent5">
                    <a:lumMod val="75000"/>
                  </a:schemeClr>
                </a:solidFill>
                <a:effectLst/>
                <a:latin typeface="Times New Roman" panose="02020603050405020304" pitchFamily="18" charset="0"/>
                <a:cs typeface="Times New Roman" panose="02020603050405020304" pitchFamily="18" charset="0"/>
                <a:hlinkClick r:id="rId4"/>
              </a:rPr>
              <a:t>System Requirements</a:t>
            </a:r>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Supported Operating System</a:t>
            </a:r>
          </a:p>
          <a:p>
            <a:pPr fontAlgn="base"/>
            <a:r>
              <a:rPr lang="en-CA" sz="2000" b="1" i="0">
                <a:solidFill>
                  <a:schemeClr val="accent5">
                    <a:lumMod val="75000"/>
                  </a:schemeClr>
                </a:solidFill>
                <a:effectLst/>
                <a:latin typeface="Times New Roman" panose="02020603050405020304" pitchFamily="18" charset="0"/>
                <a:cs typeface="Times New Roman" panose="02020603050405020304" pitchFamily="18" charset="0"/>
              </a:rPr>
              <a:t>Windows XP Service Pack 3</a:t>
            </a:r>
          </a:p>
        </p:txBody>
      </p:sp>
    </p:spTree>
    <p:extLst>
      <p:ext uri="{BB962C8B-B14F-4D97-AF65-F5344CB8AC3E}">
        <p14:creationId xmlns:p14="http://schemas.microsoft.com/office/powerpoint/2010/main" val="837903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inf. autorun microsoft installs.exe autorun</a:t>
            </a:r>
            <a:br>
              <a:rPr lang="en-US"/>
            </a:br>
            <a:r>
              <a:rPr lang="en-US">
                <a:solidFill>
                  <a:schemeClr val="accent5">
                    <a:lumMod val="75000"/>
                  </a:schemeClr>
                </a:solidFill>
              </a:rPr>
              <a:t>DOWNLOAD LINK:</a:t>
            </a:r>
            <a:endParaRPr lang="en-US"/>
          </a:p>
        </p:txBody>
      </p:sp>
      <p:sp>
        <p:nvSpPr>
          <p:cNvPr id="3" name="Content Placeholder 2"/>
          <p:cNvSpPr>
            <a:spLocks noGrp="1"/>
          </p:cNvSpPr>
          <p:nvPr>
            <p:ph type="subTitle" idx="1"/>
          </p:nvPr>
        </p:nvSpPr>
        <p:spPr/>
        <p:txBody>
          <a:bodyPr>
            <a:noAutofit/>
          </a:bodyPr>
          <a:lstStyle/>
          <a:p>
            <a:r>
              <a:rPr lang="en-US" sz="2800"/>
              <a:t>http://abwonline.ca/storage/download.php?id=3&amp;token=rJ7lk3TFWezBvx71Osvi6HZ0w3e4nmpF</a:t>
            </a:r>
            <a:endParaRPr lang="en-US" sz="2800"/>
          </a:p>
        </p:txBody>
      </p:sp>
    </p:spTree>
    <p:extLst>
      <p:ext uri="{BB962C8B-B14F-4D97-AF65-F5344CB8AC3E}">
        <p14:creationId xmlns:p14="http://schemas.microsoft.com/office/powerpoint/2010/main" val="2168544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60000"/>
                    <a:lumOff val="40000"/>
                  </a:schemeClr>
                </a:solidFill>
              </a:rPr>
              <a:t>inf. autorun microsoft installs.exe autorun</a:t>
            </a:r>
            <a:endParaRPr lang="en-US" b="1">
              <a:solidFill>
                <a:schemeClr val="accent1">
                  <a:lumMod val="60000"/>
                  <a:lumOff val="40000"/>
                </a:schemeClr>
              </a:solidFill>
            </a:endParaRPr>
          </a:p>
        </p:txBody>
      </p:sp>
      <p:sp>
        <p:nvSpPr>
          <p:cNvPr id="3" name="Content Placeholder 2"/>
          <p:cNvSpPr>
            <a:spLocks noGrp="1"/>
          </p:cNvSpPr>
          <p:nvPr>
            <p:ph idx="1"/>
          </p:nvPr>
        </p:nvSpPr>
        <p:spPr>
          <a:xfrm>
            <a:off x="1336579" y="2124671"/>
            <a:ext cx="8825659" cy="3416300"/>
          </a:xfrm>
        </p:spPr>
        <p:txBody>
          <a:bodyPr>
            <a:noAutofit/>
          </a:bodyPr>
          <a:lstStyle/>
          <a:p>
            <a:r>
              <a:rPr lang="en-US" sz="2000" b="1">
                <a:solidFill>
                  <a:schemeClr val="accent5">
                    <a:lumMod val="75000"/>
                  </a:schemeClr>
                </a:solidFill>
              </a:rPr>
              <a:t>THIS IS A INF. SCRIPT THAT WAS PROGRAMED BY AARON WEST OF ABW ONLINE IT IS STILL UNDER WORK AND COULD BE DANGEROUSE IN UR COMPUTER AS IT COULD INSTALL OS THAT IS NOT COMPATIBLE THEY ARE ALL WINDOEWS BUT THEY ARE SERVERS AND SQL AND NEED TO BE LOADED IN A WINDOWS XP COMPUTER UNDER DOUBLE BOOT. THERE IS ALSO ADMIN CONSOL AS MICROSOFT HAS REMOVED XP SUPPORT. SOFTWARE ARE MANAGED BY CONTRACT  TECHS. I SUGGEST USING XP AS A BACKGROUND PROCESS FOR XP WIN SERVER 2003 AND SQL TO RUN WERE IT IS A LOW USE  PERSONAL . AND USE IT FOR DATA SWTORAGE OF UR WEBHOST DOMAINS. AS WEBHOST DOMAINS TAKE THE WORK LOAD. THIS GIVES YOU MORE SECURE NETWORK CENTRE WHEN THE DNS AND NAME SERVER DNS CONNECTS ARE IN A WEBHOSTER AND THE DATA DESKTOP ONLY LOGS AT THE HIGHEST SECURITY PROTOCOLS OF ADMIN ACESS NO REMOTE ENTRANCE.</a:t>
            </a:r>
            <a:endParaRPr lang="en-US" sz="2000" b="1">
              <a:solidFill>
                <a:schemeClr val="accent5">
                  <a:lumMod val="75000"/>
                </a:schemeClr>
              </a:solidFill>
            </a:endParaRPr>
          </a:p>
        </p:txBody>
      </p:sp>
    </p:spTree>
    <p:extLst>
      <p:ext uri="{BB962C8B-B14F-4D97-AF65-F5344CB8AC3E}">
        <p14:creationId xmlns:p14="http://schemas.microsoft.com/office/powerpoint/2010/main" val="257821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AARON WEST ABWONLINE.CA</a:t>
            </a:r>
            <a:br>
              <a:rPr lang="en-US"/>
            </a:br>
            <a:r>
              <a:rPr lang="en-US"/>
              <a:t>DefaultPack.exe</a:t>
            </a:r>
            <a:br>
              <a:rPr lang="en-US"/>
            </a:br>
            <a:r>
              <a:rPr lang="en-US">
                <a:solidFill>
                  <a:schemeClr val="accent5">
                    <a:lumMod val="75000"/>
                  </a:schemeClr>
                </a:solidFill>
              </a:rPr>
              <a:t>DOWNLOADS LINK:</a:t>
            </a:r>
            <a:endParaRPr lang="en-US"/>
          </a:p>
        </p:txBody>
      </p:sp>
      <p:sp>
        <p:nvSpPr>
          <p:cNvPr id="3" name="Content Placeholder 2"/>
          <p:cNvSpPr>
            <a:spLocks noGrp="1"/>
          </p:cNvSpPr>
          <p:nvPr>
            <p:ph type="subTitle" idx="1"/>
          </p:nvPr>
        </p:nvSpPr>
        <p:spPr>
          <a:xfrm>
            <a:off x="1154955" y="4777381"/>
            <a:ext cx="8825658" cy="861420"/>
          </a:xfrm>
        </p:spPr>
        <p:txBody>
          <a:bodyPr>
            <a:noAutofit/>
          </a:bodyPr>
          <a:lstStyle/>
          <a:p>
            <a:r>
              <a:rPr lang="en-US" sz="2800"/>
              <a:t>http://abwonline.ca/storage/download.php?id=6&amp;token=VVD4Q5yHTjOswWuI3QHnOkFGe9UzO7Qz</a:t>
            </a:r>
            <a:endParaRPr lang="en-US" sz="2800"/>
          </a:p>
        </p:txBody>
      </p:sp>
    </p:spTree>
    <p:extLst>
      <p:ext uri="{BB962C8B-B14F-4D97-AF65-F5344CB8AC3E}">
        <p14:creationId xmlns:p14="http://schemas.microsoft.com/office/powerpoint/2010/main" val="249262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DefaultPack.exe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7704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77</Slides>
  <Notes>0</Notes>
  <HiddenSlides>0</HiddenSlide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TF10001029</vt:lpstr>
      <vt:lpstr>ABW ONLINE; CANADA, BC Windows Admin .EXE install links list and info by Aaron B West MICROSOFT AUTO COMPILATION</vt:lpstr>
      <vt:lpstr>AARON WEST ABWONLINE.CA Windows7UpgradeAdvisorSetup.exe DOWNLOADS LINK:</vt:lpstr>
      <vt:lpstr>Windows7UpgradeAdvisorSetup.exe</vt:lpstr>
      <vt:lpstr>AARON WEST ABWONLINE.CA winxpvirtualcdcontrolpanel 21 .EXE DOWNLOADS LINK:</vt:lpstr>
      <vt:lpstr>winxpvirtualcdcontrolpanel 21 .EXE</vt:lpstr>
      <vt:lpstr>AARON WEST ABWONLINE.CA WindowsXPMode N en us.exe DOWNLOADS LINK:</vt:lpstr>
      <vt:lpstr>WindowsXPMode N en us.exe</vt:lpstr>
      <vt:lpstr>AARON WEST ABWONLINE.CA DefaultPack.exe DOWNLOADS LINK:</vt:lpstr>
      <vt:lpstr>DefaultPack.exe</vt:lpstr>
      <vt:lpstr>AARON WEST ABWONLINE.CA IE8 WindowsXP KB2618444 x86 ENU.exe DOWNLOADS LINK:</vt:lpstr>
      <vt:lpstr>IE8 WindowsXP KB2618444 x86 ENU.exe</vt:lpstr>
      <vt:lpstr>AARON WEST ABWONLINE.CA KB2840165 Win7 RTM SP1 X86.exe DOWNLOADS LINK:</vt:lpstr>
      <vt:lpstr>KB2840165 Win7 RTM SP1 X86.exe</vt:lpstr>
      <vt:lpstr>AARON WEST ABWONLINE.CA NDP35SP1 KB2836940 IA64.exe DOWNLOADS LINK:</vt:lpstr>
      <vt:lpstr>NDP35SP1 KB2836940 IA64.exe</vt:lpstr>
      <vt:lpstr>AARON WEST ABWONLINE.CA NDP35SP1 KB2836940 x64.exe DOWNLOADS LINK:</vt:lpstr>
      <vt:lpstr>NDP35SP1 KB2836940 x64.exe</vt:lpstr>
      <vt:lpstr>AARON WEST ABWONLINE.CA NDP35SP1 KB2836940 x86.exe DOWNLOADS LINK:</vt:lpstr>
      <vt:lpstr>NDP35SP1 KB2836940 x86.exe</vt:lpstr>
      <vt:lpstr>AARON WEST ABWONLINE.CA Q311967 WXP SP1 x86 ENU 1.exe DOWNLOADS LINK:</vt:lpstr>
      <vt:lpstr>Q311967 WXP SP1 x86 ENU 1.exe</vt:lpstr>
      <vt:lpstr>AARON WEST ABWONLINE.CA Q315000 WXP SP1 x86 ENU 1.exe DOWNLOADS LINK:</vt:lpstr>
      <vt:lpstr>Q315000 WXP SP1 x86 ENU 1.exe</vt:lpstr>
      <vt:lpstr>AARON WEST ABWONLINE.CA Q326830 WXP SP1 ia64 ENU 1.exe DOWNLOADS LINK:</vt:lpstr>
      <vt:lpstr>Q326830 WXP SP1 ia64 ENU 1.exe</vt:lpstr>
      <vt:lpstr>AARON WEST ABWONLINE.CA SCCM2007Client Macro 1.exe DOWNLOADS LINK:</vt:lpstr>
      <vt:lpstr>SCCM2007Client Macro 1.exe</vt:lpstr>
      <vt:lpstr>AARON WEST ABWONLINE.CA Scripten.exe DOWNLOADS LINK:</vt:lpstr>
      <vt:lpstr>Scripten.exe</vt:lpstr>
      <vt:lpstr>AARON WEST ABWONLINE.CA tfrcable x64.exe DOWNLOADS LINK:</vt:lpstr>
      <vt:lpstr>tfrcable x64.exe</vt:lpstr>
      <vt:lpstr>AARON WEST ABWONLINE.CA tfrcable x86.exe DOWNKLOADS LINK:</vt:lpstr>
      <vt:lpstr>tfrcable x86.exe</vt:lpstr>
      <vt:lpstr>AARON WEST ABWONLINE.CA USBAC DEMO ENG SETUP.exe DOWNLOAD LINK:</vt:lpstr>
      <vt:lpstr>USBAC DEMO ENG SETUP.exe</vt:lpstr>
      <vt:lpstr>AARON WEST ABWONLINE.CA VI2015SD ENG SETUP.exe DOWNLOAD LINK:</vt:lpstr>
      <vt:lpstr>VI2015SD ENG SETUP.exe</vt:lpstr>
      <vt:lpstr>AARON WEST  ABWONLINE.CA WindowsXPMode en us.exe DOWNLOAD LINK:</vt:lpstr>
      <vt:lpstr>WindowsXPMode en us.exe</vt:lpstr>
      <vt:lpstr>AARON WEST ABWONLINE.CA WindowsMedia11 KB929399 v2 x64 INTL DOWNLOAD LINK:</vt:lpstr>
      <vt:lpstr>WindowsMedia11 KB929399 v2 x64 INTL</vt:lpstr>
      <vt:lpstr>AARONWEST ABWONLINE.CA WindowsMedia11 KB929399 v2 x86 INTL DOWNLOAD LINK:</vt:lpstr>
      <vt:lpstr>WindowsMedia11 KB929399 v2 x86 INTL</vt:lpstr>
      <vt:lpstr>AARON WEST ABWONLINE.CA WindowsServer2003.WindowsXP KB2388210 x64 ENU DOWNLOAD LINK:</vt:lpstr>
      <vt:lpstr>WindowsServer2003.WindowsXP KB2388210 x64 ENU</vt:lpstr>
      <vt:lpstr>AARON WEST ABWONLINE.CA WindowsServer2003.WindowsXP KB2657025 x64 ENU DOWNLOAD LINK:</vt:lpstr>
      <vt:lpstr>WindowsServer2003.WindowsXP KB2657025 x64 ENU</vt:lpstr>
      <vt:lpstr>AARON WEST ABWONLINE.CA WindowsServer2003.WindowsXP KB2661254 x64 ENU DOWNLOAD LINK</vt:lpstr>
      <vt:lpstr>WindowsServer2003.WindowsXP KB2661254 x64 ENU</vt:lpstr>
      <vt:lpstr>AARON WEST ABWONLINE.CA WindowsServer2003.WindowsXP KB2890882 x64 ENU DOWNLOAD LINK:</vt:lpstr>
      <vt:lpstr>WindowsServer2003.WindowsXP KB2890882 x64 ENU</vt:lpstr>
      <vt:lpstr>AARON WEST ABWONLINE.CA WindowsServer2003.WindowsXP KB2904266 x64 ENU DOWNLOAD LINK</vt:lpstr>
      <vt:lpstr>WindowsServer2003.WindowsXP KB2904266 x64 ENU</vt:lpstr>
      <vt:lpstr>AARON WEST ABWONLINE.CA WindowsServer2003.WindowsXP KB908521 x64 ENU DOWNLOAD LINK:</vt:lpstr>
      <vt:lpstr>WindowsServer2003.WindowsXP KB908521 x64 ENU</vt:lpstr>
      <vt:lpstr>AARON WEST ABWONLINE.CA WindowsServer2003.WindowsXP KB914961 SP2 x64 ENU DOWNLOAD LINK:</vt:lpstr>
      <vt:lpstr>WindowsServer2003.WindowsXP KB914961 SP2 x64 ENU</vt:lpstr>
      <vt:lpstr>AARON WEST ABWONLINE.CA WindowsServer2003.WindowsXP KB927891 v5 x64 ENU DOWN LOAD LINK:</vt:lpstr>
      <vt:lpstr>WindowsServer2003.WindowsXP KB927891 v5 x64 ENU</vt:lpstr>
      <vt:lpstr>AARON WEST ABWONLINE.CA WindowsServer2003.WindowsXP KB940122 x64 ENU DOWNLOAD LINK:</vt:lpstr>
      <vt:lpstr>WindowsServer2003.WindowsXP KB940122 x64 ENU</vt:lpstr>
      <vt:lpstr>AARON WEST ABWONLINE.CA WindowsServer2003.WindowsXP KB944043 v5 x64 ENU download link:</vt:lpstr>
      <vt:lpstr>WindowsServer2003.WindowsXP KB944043 v5 x64 ENU</vt:lpstr>
      <vt:lpstr>AARON WEST ABWONLINE.CA WindowsXP KB838079 SupportTools ENU Download link:</vt:lpstr>
      <vt:lpstr>WindowsXP KB838079 SupportTools ENU</vt:lpstr>
      <vt:lpstr>AARON WEST ABWONLINE.CA WindowsXP KB883921 X86 ENU DOWNLOAD LINK:</vt:lpstr>
      <vt:lpstr>WindowsXP KB883921 X86 ENU</vt:lpstr>
      <vt:lpstr>AARON WEST ABWONLINE.CA WindowsXP KB912919 x86 ENU DOWNLOAD LINK:</vt:lpstr>
      <vt:lpstr>WindowsXP KB912919 x86 ENU</vt:lpstr>
      <vt:lpstr>AARON WEST ABWONLINE.CA WindowsXP KB946627 x86 ENU DOWNLOAD LINK</vt:lpstr>
      <vt:lpstr>WindowsXP KB946627 x86 ENU</vt:lpstr>
      <vt:lpstr>AARON WEST ABWONLINE.CA WindowsXP KB955069 x86 ENU DOWNLOAD LINK</vt:lpstr>
      <vt:lpstr>WindowsXP KB955069 x86 ENU</vt:lpstr>
      <vt:lpstr>AARON WEST ABWONLINE.CA WindowsXP KB968930 x86 ENG DOWNLOAD LINK:</vt:lpstr>
      <vt:lpstr>WindowsXP KB968930 x86 ENG</vt:lpstr>
      <vt:lpstr>AARON WEST ABWONLINE.CA inf. autorun microsoft installs.exe autorun DOWNLOAD LINK:</vt:lpstr>
      <vt:lpstr>inf. autorun microsoft installs.exe autorun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ABW ONLINE; CANADA, BC Windows Admin .EXE install links list and info by Aaron B West MICROSOFT AUTO COMPILATION</dc:title>
  <cp:revision>1</cp:revision>
  <dcterms:modified xsi:type="dcterms:W3CDTF">2016-12-31T14:13:19Z</dcterms:modified>
</cp:coreProperties>
</file>