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12/31/2016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12/31/2016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12/31/2016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480" y="-1304398"/>
            <a:ext cx="11244247" cy="5993630"/>
          </a:xfrm>
        </p:spPr>
        <p:txBody>
          <a:bodyPr/>
          <a:lstStyle/>
          <a:p>
            <a:r>
              <a:rPr lang="en-US" sz="2000">
                <a:solidFill>
                  <a:schemeClr val="accent5">
                    <a:lumMod val="75000"/>
                  </a:schemeClr>
                </a:solidFill>
                <a:latin typeface="Times New Roman" panose="02020603050405020304" pitchFamily="18" charset="0"/>
                <a:cs typeface="Times New Roman" panose="02020603050405020304" pitchFamily="18" charset="0"/>
              </a:rPr>
              <a:t>ABW ONLINE DRIVERS: HP MEDIA CENTER m7640n; WITH REMOVABLE OPTIONAL MEDIA DRIVE, 320 GB,2048 MEMORY RAM, AMD ATHELON 64 X2 DUAL CORE, 5000+, NIVIDEA GeForce 6150LE,, SMART MEDIA CARD READER AND SD/MINI CARD ANDMS/PRO/DUO/ </a:t>
            </a:r>
            <a:br>
              <a:rPr lang="en-US" sz="2000">
                <a:solidFill>
                  <a:schemeClr val="accent5">
                    <a:lumMod val="75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http://abwonline.ca/storage/download.php?id=61&amp;token=ZycOrKzgVotkDvxlhRKUc8d0sE5un1Hc</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http://abwonline.ca/storage/download.php?id=49&amp;token=1PJA3F6mZv86ZjyVSDNIX31UC1oP0bwS</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http://abwonline.ca/storage/download.php?id=48&amp;token=E212Jo5FsuyVhElC5Je2Ztpt7J9Em9XR</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http://abwonline.ca/storage/download.php?id=47&amp;token=W02IxQwd6dy3DWfzvAxM7qowENuQGN9t</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t>
            </a: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://abwonline.ca/storage/download.php?id=62&amp;token=qKQHkgN6u7gXsD9AlKloIof1Sam52T8j</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http://abwonline.ca/storage/download.php?id=46&amp;token=h2HJWGYYQpRv7zxm6Iu8rG2Mzoy7l3tt</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t>
            </a: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://abwonline.ca/storage/download.php?id=50&amp;token=Q6iKBfXqAWnp5MbOfPm2IeMa51QW3cEJ  http://abwonline.ca/storage/download.php?id=60&amp;token=lgCZY2HVZkYnypbnSWuzMvxsYuAebT6m</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t>
            </a: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://abwonline.ca/storage/download.php?id=44&amp;token=shIOzsGWWhkm1FrZxHYh3FIc0MRCAPLS</a:t>
            </a:r>
            <a:br>
              <a:rPr lang="en-US" sz="200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http://abwonline.ca/storage/download.php?id=45&amp;token=WjxmC39objA3ORScpGkicTl3v2wWI7Ev</a:t>
            </a:r>
            <a:endParaRPr lang="en-US" sz="200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6247" y="4689232"/>
            <a:ext cx="11194712" cy="1789007"/>
          </a:xfrm>
        </p:spPr>
        <p:txBody>
          <a:bodyPr>
            <a:normAutofit/>
          </a:bodyPr>
          <a:lstStyle/>
          <a:p>
            <a:r>
              <a:rPr lang="en-US" sz="2000">
                <a:solidFill>
                  <a:schemeClr val="accent5">
                    <a:lumMod val="75000"/>
                  </a:schemeClr>
                </a:solidFill>
              </a:rPr>
              <a:t>Abw online aaron b west of abwonline.ca has recently compiled a list together of all hp media center m7640 desk top drivers for nvidia g force 6150 le amd athelon 64 x2 dual core processor 5000+ for true multi tasking 2048 mb memory with 320 gb standard drive with extra 40 pin for extra  drives burners  light scribe dvd with optional  removable optional media drive slide in insert.</a:t>
            </a:r>
            <a:endParaRPr lang="en-US" sz="2000">
              <a:solidFill>
                <a:schemeClr val="accent5">
                  <a:lumMod val="75000"/>
                </a:schemeClr>
              </a:solidFill>
            </a:endParaRPr>
          </a:p>
        </p:txBody>
      </p:sp>
    </p:spTree>
    <p:extLst>
      <p:ext uri="{BB962C8B-B14F-4D97-AF65-F5344CB8AC3E}">
        <p14:creationId xmlns:p14="http://schemas.microsoft.com/office/powerpoint/2010/main" val="72570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154955" y="4777380"/>
            <a:ext cx="8825658" cy="308123"/>
          </a:xfrm>
        </p:spPr>
        <p:txBody>
          <a:bodyPr/>
          <a:lstStyle/>
          <a:p>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endParaRPr lang="en-US" sz="1600"/>
          </a:p>
        </p:txBody>
      </p:sp>
      <p:sp>
        <p:nvSpPr>
          <p:cNvPr id="3" name="Content Placeholder 2"/>
          <p:cNvSpPr>
            <a:spLocks noGrp="1"/>
          </p:cNvSpPr>
          <p:nvPr>
            <p:ph type="subTitle" idx="1"/>
          </p:nvPr>
        </p:nvSpPr>
        <p:spPr>
          <a:xfrm>
            <a:off x="1316615" y="5524630"/>
            <a:ext cx="10629350" cy="752286"/>
          </a:xfrm>
        </p:spPr>
        <p:txBody>
          <a:bodyPr>
            <a:normAutofit lnSpcReduction="10000"/>
          </a:bodyPr>
          <a:lstStyle/>
          <a:p>
            <a:r>
              <a:rPr lang="en-US">
                <a:solidFill>
                  <a:schemeClr val="accent5">
                    <a:lumMod val="75000"/>
                  </a:schemeClr>
                </a:solidFill>
              </a:rPr>
              <a:t>ABW ONLINE AARON B WEST’S HP MEDIA CENTER DRIVER INSTALLS FROM HP COMPILATION</a:t>
            </a:r>
          </a:p>
          <a:p>
            <a:r>
              <a:rPr lang="en-US">
                <a:solidFill>
                  <a:schemeClr val="accent5">
                    <a:lumMod val="75000"/>
                  </a:schemeClr>
                </a:solidFill>
              </a:rPr>
              <a:t>ALL DRIVERS FOR NIVEDIA GEFORCE, AND AMD ATHELON 64 X2 DUAL CORE 5000+ DESK TOP.</a:t>
            </a:r>
            <a:endParaRPr lang="en-US">
              <a:solidFill>
                <a:schemeClr val="accent5">
                  <a:lumMod val="75000"/>
                </a:schemeClr>
              </a:solidFill>
            </a:endParaRPr>
          </a:p>
        </p:txBody>
      </p:sp>
      <p:sp>
        <p:nvSpPr>
          <p:cNvPr id="5" name="TextBox 4"/>
          <p:cNvSpPr txBox="1"/>
          <p:nvPr/>
        </p:nvSpPr>
        <p:spPr>
          <a:xfrm>
            <a:off x="676967" y="4131048"/>
            <a:ext cx="10600303" cy="646331"/>
          </a:xfrm>
          <a:prstGeom prst="rect">
            <a:avLst/>
          </a:prstGeom>
          <a:noFill/>
        </p:spPr>
        <p:txBody>
          <a:bodyPr wrap="square">
            <a:spAutoFit/>
          </a:bodyPr>
          <a:lstStyle/>
          <a:p>
            <a:r>
              <a:rPr lang="en-US">
                <a:solidFill>
                  <a:schemeClr val="accent1">
                    <a:lumMod val="60000"/>
                    <a:lumOff val="40000"/>
                  </a:schemeClr>
                </a:solidFill>
              </a:rPr>
              <a:t>http://abwonline.ca/storage/download.php?id=51&amp;token=9NkAS8RjU4yPHzuMeHFNMiNIatu3wZCv</a:t>
            </a:r>
          </a:p>
        </p:txBody>
      </p:sp>
      <p:sp>
        <p:nvSpPr>
          <p:cNvPr id="7" name="TextBox 6"/>
          <p:cNvSpPr txBox="1"/>
          <p:nvPr/>
        </p:nvSpPr>
        <p:spPr>
          <a:xfrm>
            <a:off x="676967" y="3592795"/>
            <a:ext cx="10880996" cy="646331"/>
          </a:xfrm>
          <a:prstGeom prst="rect">
            <a:avLst/>
          </a:prstGeom>
          <a:noFill/>
        </p:spPr>
        <p:txBody>
          <a:bodyPr wrap="square">
            <a:spAutoFit/>
          </a:bodyPr>
          <a:lstStyle/>
          <a:p>
            <a:r>
              <a:rPr lang="en-US">
                <a:solidFill>
                  <a:schemeClr val="accent1">
                    <a:lumMod val="60000"/>
                    <a:lumOff val="40000"/>
                  </a:schemeClr>
                </a:solidFill>
              </a:rPr>
              <a:t>http://abwonline.ca/storage/download.php?id=52&amp;token=DNWmLDvvyUb5kwIp4e2GnGenZzgmpJIS</a:t>
            </a:r>
          </a:p>
        </p:txBody>
      </p:sp>
      <p:sp>
        <p:nvSpPr>
          <p:cNvPr id="9" name="TextBox 8"/>
          <p:cNvSpPr txBox="1"/>
          <p:nvPr/>
        </p:nvSpPr>
        <p:spPr>
          <a:xfrm>
            <a:off x="676967" y="3038091"/>
            <a:ext cx="10880996" cy="646331"/>
          </a:xfrm>
          <a:prstGeom prst="rect">
            <a:avLst/>
          </a:prstGeom>
          <a:noFill/>
        </p:spPr>
        <p:txBody>
          <a:bodyPr wrap="square">
            <a:spAutoFit/>
          </a:bodyPr>
          <a:lstStyle/>
          <a:p>
            <a:r>
              <a:rPr lang="en-US">
                <a:solidFill>
                  <a:schemeClr val="accent1">
                    <a:lumMod val="60000"/>
                    <a:lumOff val="40000"/>
                  </a:schemeClr>
                </a:solidFill>
              </a:rPr>
              <a:t>http://abwonline.ca/storage/download.php?id=53&amp;token=mu5YYrkmbmimIRBCWt99ZdmPCt2S2ABf</a:t>
            </a:r>
          </a:p>
        </p:txBody>
      </p:sp>
      <p:sp>
        <p:nvSpPr>
          <p:cNvPr id="11" name="TextBox 10"/>
          <p:cNvSpPr txBox="1"/>
          <p:nvPr/>
        </p:nvSpPr>
        <p:spPr>
          <a:xfrm>
            <a:off x="676967" y="2443678"/>
            <a:ext cx="10600303" cy="646331"/>
          </a:xfrm>
          <a:prstGeom prst="rect">
            <a:avLst/>
          </a:prstGeom>
          <a:noFill/>
        </p:spPr>
        <p:txBody>
          <a:bodyPr wrap="square">
            <a:spAutoFit/>
          </a:bodyPr>
          <a:lstStyle/>
          <a:p>
            <a:r>
              <a:rPr lang="en-US">
                <a:solidFill>
                  <a:schemeClr val="accent1">
                    <a:lumMod val="60000"/>
                    <a:lumOff val="40000"/>
                  </a:schemeClr>
                </a:solidFill>
              </a:rPr>
              <a:t>http://abwonline.ca/storage/download.php?id=54&amp;token=Uw3INdVPp41YMtrzMqyCtLiW4aEXB52m</a:t>
            </a:r>
          </a:p>
        </p:txBody>
      </p:sp>
      <p:sp>
        <p:nvSpPr>
          <p:cNvPr id="13" name="TextBox 12"/>
          <p:cNvSpPr txBox="1"/>
          <p:nvPr/>
        </p:nvSpPr>
        <p:spPr>
          <a:xfrm>
            <a:off x="701730" y="1888529"/>
            <a:ext cx="11161689" cy="646331"/>
          </a:xfrm>
          <a:prstGeom prst="rect">
            <a:avLst/>
          </a:prstGeom>
          <a:noFill/>
        </p:spPr>
        <p:txBody>
          <a:bodyPr wrap="square">
            <a:spAutoFit/>
          </a:bodyPr>
          <a:lstStyle/>
          <a:p>
            <a:r>
              <a:rPr lang="en-US">
                <a:solidFill>
                  <a:schemeClr val="accent1">
                    <a:lumMod val="60000"/>
                    <a:lumOff val="40000"/>
                  </a:schemeClr>
                </a:solidFill>
              </a:rPr>
              <a:t>http://abwonline.ca/storage/download.php?id=55&amp;token=sVU6ZGMfBD3eWkDzB22VDbHycclD8dPr</a:t>
            </a:r>
          </a:p>
        </p:txBody>
      </p:sp>
      <p:sp>
        <p:nvSpPr>
          <p:cNvPr id="15" name="TextBox 14"/>
          <p:cNvSpPr txBox="1"/>
          <p:nvPr/>
        </p:nvSpPr>
        <p:spPr>
          <a:xfrm>
            <a:off x="693475" y="1386950"/>
            <a:ext cx="10071939" cy="646331"/>
          </a:xfrm>
          <a:prstGeom prst="rect">
            <a:avLst/>
          </a:prstGeom>
          <a:noFill/>
        </p:spPr>
        <p:txBody>
          <a:bodyPr wrap="square">
            <a:spAutoFit/>
          </a:bodyPr>
          <a:lstStyle/>
          <a:p>
            <a:r>
              <a:rPr lang="en-US">
                <a:solidFill>
                  <a:schemeClr val="accent1">
                    <a:lumMod val="60000"/>
                    <a:lumOff val="40000"/>
                  </a:schemeClr>
                </a:solidFill>
              </a:rPr>
              <a:t>http://abwonline.ca/storage/download.php?id=56&amp;token=ZAnP7ZUztODgZ7GqZybtAJRCM36K7M2W</a:t>
            </a:r>
          </a:p>
        </p:txBody>
      </p:sp>
      <p:sp>
        <p:nvSpPr>
          <p:cNvPr id="17" name="TextBox 16"/>
          <p:cNvSpPr txBox="1"/>
          <p:nvPr/>
        </p:nvSpPr>
        <p:spPr>
          <a:xfrm>
            <a:off x="602654" y="1144303"/>
            <a:ext cx="11343311" cy="369332"/>
          </a:xfrm>
          <a:prstGeom prst="rect">
            <a:avLst/>
          </a:prstGeom>
          <a:noFill/>
        </p:spPr>
        <p:txBody>
          <a:bodyPr wrap="square">
            <a:spAutoFit/>
          </a:bodyPr>
          <a:lstStyle/>
          <a:p>
            <a:r>
              <a:rPr lang="en-US">
                <a:solidFill>
                  <a:schemeClr val="accent1">
                    <a:lumMod val="60000"/>
                    <a:lumOff val="40000"/>
                  </a:schemeClr>
                </a:solidFill>
              </a:rPr>
              <a:t>http://abwonline.ca/storage/download.php?id=57&amp;token=cgBa5mzp03vP016Qq79QGRjjLfUIRMvU</a:t>
            </a:r>
          </a:p>
        </p:txBody>
      </p:sp>
      <p:sp>
        <p:nvSpPr>
          <p:cNvPr id="19" name="TextBox 18"/>
          <p:cNvSpPr txBox="1"/>
          <p:nvPr/>
        </p:nvSpPr>
        <p:spPr>
          <a:xfrm>
            <a:off x="701729" y="653387"/>
            <a:ext cx="10856233" cy="646331"/>
          </a:xfrm>
          <a:prstGeom prst="rect">
            <a:avLst/>
          </a:prstGeom>
          <a:noFill/>
        </p:spPr>
        <p:txBody>
          <a:bodyPr wrap="square">
            <a:spAutoFit/>
          </a:bodyPr>
          <a:lstStyle/>
          <a:p>
            <a:r>
              <a:rPr lang="en-US">
                <a:solidFill>
                  <a:schemeClr val="accent1">
                    <a:lumMod val="60000"/>
                    <a:lumOff val="40000"/>
                  </a:schemeClr>
                </a:solidFill>
              </a:rPr>
              <a:t>http://abwonline.ca/storage/download.php?id=58&amp;token=SXUO9k30dpF4gCKwzKd6smf3rZC9BXTk</a:t>
            </a:r>
          </a:p>
        </p:txBody>
      </p:sp>
      <p:sp>
        <p:nvSpPr>
          <p:cNvPr id="21" name="TextBox 20"/>
          <p:cNvSpPr txBox="1"/>
          <p:nvPr/>
        </p:nvSpPr>
        <p:spPr>
          <a:xfrm>
            <a:off x="676967" y="4636754"/>
            <a:ext cx="10996576" cy="646331"/>
          </a:xfrm>
          <a:prstGeom prst="rect">
            <a:avLst/>
          </a:prstGeom>
          <a:noFill/>
        </p:spPr>
        <p:txBody>
          <a:bodyPr wrap="square">
            <a:spAutoFit/>
          </a:bodyPr>
          <a:lstStyle/>
          <a:p>
            <a:r>
              <a:rPr lang="en-US">
                <a:solidFill>
                  <a:schemeClr val="accent1">
                    <a:lumMod val="60000"/>
                    <a:lumOff val="40000"/>
                  </a:schemeClr>
                </a:solidFill>
              </a:rPr>
              <a:t>http://abwonline.ca/storage/download.php?id=59&amp;token=KEYKORAS66MdynAYYDUhQ0a8QC7iqRs1</a:t>
            </a:r>
          </a:p>
        </p:txBody>
      </p:sp>
      <p:sp>
        <p:nvSpPr>
          <p:cNvPr id="23" name="TextBox 22"/>
          <p:cNvSpPr txBox="1"/>
          <p:nvPr/>
        </p:nvSpPr>
        <p:spPr>
          <a:xfrm>
            <a:off x="701729" y="5191458"/>
            <a:ext cx="10971814" cy="646331"/>
          </a:xfrm>
          <a:prstGeom prst="rect">
            <a:avLst/>
          </a:prstGeom>
          <a:noFill/>
        </p:spPr>
        <p:txBody>
          <a:bodyPr wrap="square">
            <a:spAutoFit/>
          </a:bodyPr>
          <a:lstStyle/>
          <a:p>
            <a:r>
              <a:rPr lang="en-US">
                <a:solidFill>
                  <a:schemeClr val="accent1">
                    <a:lumMod val="60000"/>
                    <a:lumOff val="40000"/>
                  </a:schemeClr>
                </a:solidFill>
              </a:rPr>
              <a:t>http://abwonline.ca/storage/download.php?id=20&amp;token=xL9kXVmyD9XJdaivEigub7AoD0QHO8ab</a:t>
            </a:r>
          </a:p>
        </p:txBody>
      </p:sp>
    </p:spTree>
    <p:extLst>
      <p:ext uri="{BB962C8B-B14F-4D97-AF65-F5344CB8AC3E}">
        <p14:creationId xmlns:p14="http://schemas.microsoft.com/office/powerpoint/2010/main" val="152476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5855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TF10001029</vt:lpstr>
      <vt:lpstr>ABW ONLINE DRIVERS: HP MEDIA CENTER m7640n; WITH REMOVABLE OPTIONAL MEDIA DRIVE, 320 GB,2048 MEMORY RAM, AMD ATHELON 64 X2 DUAL CORE, 5000+, NIVIDEA GeForce 6150LE,, SMART MEDIA CARD READER AND SD/MINI CARD ANDMS/PRO/DUO/  http://abwonline.ca/storage/download.php?id=61&amp;token=ZycOrKzgVotkDvxlhRKUc8d0sE5un1Hc http://abwonline.ca/storage/download.php?id=49&amp;token=1PJA3F6mZv86ZjyVSDNIX31UC1oP0bwS http://abwonline.ca/storage/download.php?id=48&amp;token=E212Jo5FsuyVhElC5Je2Ztpt7J9Em9XR http://abwonline.ca/storage/download.php?id=47&amp;token=W02IxQwd6dy3DWfzvAxM7qowENuQGN9t http://abwonline.ca/storage/download.php?id=62&amp;token=qKQHkgN6u7gXsD9AlKloIof1Sam52T8j http://abwonline.ca/storage/download.php?id=46&amp;token=h2HJWGYYQpRv7zxm6Iu8rG2Mzoy7l3tt http://abwonline.ca/storage/download.php?id=50&amp;token=Q6iKBfXqAWnp5MbOfPm2IeMa51QW3cEJ  http://abwonline.ca/storage/download.php?id=60&amp;token=lgCZY2HVZkYnypbnSWuzMvxsYuAebT6m http://abwonline.ca/storage/download.php?id=44&amp;token=shIOzsGWWhkm1FrZxHYh3FIc0MRCAPLS http://abwonline.ca/storage/download.php?id=45&amp;token=WjxmC39objA3ORScpGkicTl3v2wWI7Ev</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ABW ONLINE DRIVERS: HP MEDIA CENTER m7640n; WITH REMOVABLE OPTIONAL MEDIA DRIVE, 320 GB,2048 MEMORY RAM, AMD ATHELON 64 X2 DUAL CORE, 5000+, NIVIDEA GeForce 6150LE,, SMART MEDIA CARD READER AND SD/MINI CARD ANDMS/PRO/DUO/  http://abwonline.ca/storage/download.php?id=61&amp;token=ZycOrKzgVotkDvxlhRKUc8d0sE5un1Hc http://abwonline.ca/storage/download.php?id=49&amp;token=1PJA3F6mZv86ZjyVSDNIX31UC1oP0bwS http://abwonline.ca/storage/download.php?id=48&amp;token=E212Jo5FsuyVhElC5Je2Ztpt7J9Em9XR http://abwonline.ca/storage/download.php?id=47&amp;token=W02IxQwd6dy3DWfzvAxM7qowENuQGN9t http://abwonline.ca/storage/download.php?id=62&amp;token=qKQHkgN6u7gXsD9AlKloIof1Sam52T8j http://abwonline.ca/storage/download.php?id=46&amp;token=h2HJWGYYQpRv7zxm6Iu8rG2Mzoy7l3tt http://abwonline.ca/storage/download.php?id=50&amp;token=Q6iKBfXqAWnp5MbOfPm2IeMa51QW3cEJ  http://abwonline.ca/storage/download.php?id=60&amp;token=lgCZY2HVZkYnypbnSWuzMvxsYuAebT6m http://abwonline.ca/storage/download.php?id=44&amp;token=shIOzsGWWhkm1FrZxHYh3FIc0MRCAPLS http://abwonline.ca/storage/download.php?id=45&amp;token=WjxmC39objA3ORScpGkicTl3v2wWI7Ev</dc:title>
  <cp:revision>1</cp:revision>
  <dcterms:modified xsi:type="dcterms:W3CDTF">2016-12-31T17:27:39Z</dcterms:modified>
</cp:coreProperties>
</file>