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1/18/2017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1/18/2017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AARON B WEST {ABWONLINE.CA}</a:t>
            </a:r>
            <a:br>
              <a:rPr lang="en-US"/>
            </a:br>
            <a:r>
              <a:rPr lang="en-US"/>
              <a:t>CANADA, B.C {KING GEORGE 10% ROYALTY HOLDER FOR ISLAND STASH} </a:t>
            </a:r>
            <a:br>
              <a:rPr lang="en-US"/>
            </a:br>
            <a:r>
              <a:rPr lang="en-US"/>
              <a:t>{FAMILY DISHONOURED CONTRACT GOOD WORLD WIDE FOR EMPLOYMENT UNDER PROBATION} </a:t>
            </a:r>
            <a:endParaRPr lang="en-US"/>
          </a:p>
        </p:txBody>
      </p:sp>
      <p:sp>
        <p:nvSpPr>
          <p:cNvPr id="3" name="Subtitle 2"/>
          <p:cNvSpPr>
            <a:spLocks noGrp="1"/>
          </p:cNvSpPr>
          <p:nvPr>
            <p:ph type="subTitle" idx="1"/>
          </p:nvPr>
        </p:nvSpPr>
        <p:spPr/>
        <p:txBody>
          <a:bodyPr>
            <a:noAutofit/>
          </a:bodyPr>
          <a:lstStyle/>
          <a:p>
            <a:r>
              <a:rPr lang="en-US" sz="1600">
                <a:solidFill>
                  <a:srgbClr val="00B0F0"/>
                </a:solidFill>
              </a:rPr>
              <a:t>ALL SIGNEES OF THIS CONTRACT HAVE TO PROOF DNA TO AARON B WEST DISHONOURED FOR MASS TREASON TO HIS HISTORIC FAMILY AND SURVIVED AAROON’S RUTHLESS SACRIFICE OF CORUPTION UNDER WORLD BANK LAW OF STOLLEN DNA. THIS CONTRACT OFFERS IMMEDIATE HIREING AND DISMISSAL UNDER PROBATION AND RESTABLISHMENT OF EMPLOYMENT IN AREAS OF ALL 10%  COMPANIES UNDER NEGOTIATION CONTRACTS PRE FINALIZED BY AARON B WEST AND STASHED IN A KING GEORGE TOMB CALLED KING TUTS BARIAL FIND IT IF U CAN  PREFINALIZED COUNTS AS OPEN AGREEMENT TO GARUNTEE EMPLOYMENT UNDER PROBATION AND ALL YOUR LAWYERS IF U SIGNED HAS THE COPIES FROM THE GOLD COMPUTER.  OF ABWONLINE OWNER BN NUMBER: </a:t>
            </a:r>
            <a:endParaRPr lang="en-US" sz="1600">
              <a:solidFill>
                <a:srgbClr val="00B0F0"/>
              </a:solidFill>
            </a:endParaRPr>
          </a:p>
        </p:txBody>
      </p:sp>
    </p:spTree>
    <p:extLst>
      <p:ext uri="{BB962C8B-B14F-4D97-AF65-F5344CB8AC3E}">
        <p14:creationId xmlns:p14="http://schemas.microsoft.com/office/powerpoint/2010/main" val="30477504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Circuit</vt:lpstr>
      <vt:lpstr>AARON B WEST {ABWONLINE.CA} CANADA, B.C {KING GEORGE 10% ROYALTY HOLDER FOR ISLAND STASH}  {FAMILY DISHONOURED CONTRACT GOOD WORLD WIDE FOR EMPLOYMENT UNDER PROBATION}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AARON B WEST {ABWONLINE.CA} CANADA, B.C {KING GEORGE 10% ROYALTY HOLDER FOR ISLAND STASH}  {FAMILY DISHONOURED CONTRACT GOOD WORLD WIDE FOR EMPLOYMENT UNDER PROBATION} </dc:title>
  <cp:revision>1</cp:revision>
  <dcterms:modified xsi:type="dcterms:W3CDTF">2017-01-19T02:17:40Z</dcterms:modified>
</cp:coreProperties>
</file>