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437E-AFCC-3740-94D0-924E7A85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ABW ONLINE ENCRYPTION KEYS </a:t>
            </a:r>
            <a:br>
              <a:rPr lang="en-US"/>
            </a:br>
            <a:r>
              <a:rPr lang="en-US"/>
              <a:t>INDEX OF ABWONLINE.CA. PRIVATE INCRIPTION FOR SECURE ACCESS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D9638-02BC-C249-9F2D-C7B22A365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PG.1-PG.6 AARON BRADLEY WEST ENCRYPTIONS</a:t>
            </a:r>
          </a:p>
        </p:txBody>
      </p:sp>
    </p:spTree>
    <p:extLst>
      <p:ext uri="{BB962C8B-B14F-4D97-AF65-F5344CB8AC3E}">
        <p14:creationId xmlns:p14="http://schemas.microsoft.com/office/powerpoint/2010/main" val="10910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6070-7BE6-4942-9C63-C4886069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81" y="-735936"/>
            <a:ext cx="9905998" cy="2449724"/>
          </a:xfrm>
        </p:spPr>
        <p:txBody>
          <a:bodyPr/>
          <a:lstStyle/>
          <a:p>
            <a:r>
              <a:rPr lang="en-US"/>
              <a:t>PG.1 ABWONLINE ENCRYPTIONS FOR AARON BRADLEY WEST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259A-705A-9643-88DB-3E2BB338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23" y="1011912"/>
            <a:ext cx="11292833" cy="4687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-----BEGIN PGP PUBLIC KEY BLOCK-----Version: GnuPG v2.0.14 (GNU/Linux)mQGiBFmfvawRBAC6BG5NlF1puiozd5IM4TXDP/IQb+TLjgTRs7KA0kqLa+378gO/VM1EjBB8ZDOcBeVeL1Wu0ioVfexyShcSoU9X0xVg+y5wxf6XX6i+N/3AbGnLGmDQuCPj0uif2CJIrWBdFfz7z8SQm3Ob+kT9a/1of/V3BjrghG3FlTrCgEBfWwCgxUeCTrRDWGvtPbmcIkkFYh4u5d0D/0jBN4E2104zvkE3kGN9MhbUV0QvYhuCnPaM5WU8ae/PYgCFTtZJVnda85wjPyNQfUqOigCj3g77Qbc9dHR19GksY6sbe0OR1yie5eD/f1630tIg/F8TDNaL99jTN37HOa9eCwOJWGWBCbozVNO+SmBXQnkIXWK75naPgUQLXgDIA/41eOZN61SwWwof0ynj+H60V31u6ouwIopNxl4iWAKb0Ew3yO3li6MYcWNRiT2UMPE0gTZpeJex8ZLSfQFILiUINtr8ylBJIpCrNOO+TyWYGgPhciDaD0Rq2dlzI9WDR1vtzllOds11q2/5wHzvi6ZYZUDDAw1nR1pU3BFWLXC+m7RjYWFyb24gYnJhZGxleSB3ZXN0IHtiY2lkOiAxMDU2ODY0MTF9IChbW1JVTjtbY01uZF07XFtESENQXXtbQUNDRVNTXX1dfSkgPHdlc3RfYWFyb24uMjJAaG90bWFpbC5jb20+iGgEExECACgFAlmfvawCGyMFCQHhM4AGCwkIBwMCBhUIAgkKCwQWAgMBAh4BAheAAAoJEF0EUx4WvE0RRnIAoJYRoGHvwqBmN35jAAkbmTnrISenAJ98+CJaGnpVdo9l0a6Dio4Yh/ufU7kEDQRZn72sEBAAjAyV1fbgyLHLmA8jkhmkJ27FyLD6zgGDkO61uBP33x5NYMxT2ws+KYBcn7f0vx2lLRQQHj2I7phWlHT4z5s+MARGmUbS0Gwsr3KsOkRLRu/d2Wed5zu6kqGQEyDuqOGjWw3u76vvPidF2muS4MSuMfBobL0DdKLNjRNcv7QwSh7ttauOC3B8c6EwhZiqkvAtQMP2SyAmHaP8yGdN8CHv4GRPqXtW/vj+nLKkyLryPBrybhBrxaJbEgLMDrgc29DaGO14LrLXkHHh9bVHEcG6ILv4OkrVWg4NNPkzMvH6lbq4BesHg0MKCJEh1R43DeVcuuCTFPd+XUhgfW+vVPBeIC3cFZbSRv6S3wPgc+wAWCSV65mzLKNAcrurrzJAi/7PdYaIP5cHF+wudih3srOsoWj7+dGAOv00anpqyrBxv21O6y5pVDB5YA36mZmqYPxp+Dz6lmxfh7692MZX0vVPupm/irooxTbFzgnbPulaKuElW+9m/XQOzrUQlvQgzThs8cPR7Q2AgvMd8WI9ZRLLztsurcEqAx00Ya+uNE90opSnBLK4PzcG6EyGXZk1EJlGjKGvVcZkov5UGiAhiUdz3Dv7KAUmwBfm7Kh/VEfhq0Uw/WYISYuBwudxjiF9zyvkW5XZmfCZcu45BXuyNShkTEO6AhrdRHjJ28u7NPuaW9sAAwUP/jtCwb2QyJ5T24BzcYGrDjR7uTmSWhfD5MWtSF/3jnnHBO2tu3J0m2GX0L9ulsrJMOZ8cTiBrOMzRol5yhuSFH0I9g+1NWDlyMEOUTKGro8PLFCMpsJ2LLhYUFxRIRN1g2cHWwTycseAafSJOio0Lp8gjz5bANPfqreqmPPIS/6DojD7x5hBfM4+AhEr3xqRZ2TZer0sbd6MyZIFvh/qCkgzOgmUZLiu4S0qajz4UzFN5dOfD0mHPM+NZPtbg0cD2NrEioxA10A+qQW8RvT72uftEQ2m11O9pH4hAibPY0doCEfDlu190Loh21PVeVXs/Qi7z2jbX8z/U173fzo006ojxMhlwlpByvEYEvjOjchmcYFlHLMXiNieNdGEal+KirZHRq44j6XT4Mbc1AjxA1v6k6Q6mauCPR8WpneZTa2eUJ5+UFODv/39dtrnPmQjqKWOii725puPJ6Vg27CAUfv/kUmDyrsxWI/iAkmK1NTKe1VVR37SvvWhiyxRySdFYZJSIbfxdxcqU5Y/TXyzo/nnBJhIAe30rbh0LTBU0yJPGaG6O4+YnoIpLw8mOmsIk2LmwPKYXHDJrz8v4nqSy2GvC+3deKnvAofgm/8rn23JAbFeX4r/fpM71E+QBkueae6QMTWOjdcV87FbHWRlC5HML+W5SDnxrQdkZ5nac1y3iE8EGBECAA8FAlmfvawCGwwFCQHhM4AACgkQXQRTHha8TRGVsQCeLHBtP0JvWs+A8cQEiNnd2lODGPgAn1umHDoibHMxiLDRUZ7ZcJsUe0TK=sD6N-----END PGP PUBLIC KEY BLOCK-----</a:t>
            </a:r>
          </a:p>
        </p:txBody>
      </p:sp>
    </p:spTree>
    <p:extLst>
      <p:ext uri="{BB962C8B-B14F-4D97-AF65-F5344CB8AC3E}">
        <p14:creationId xmlns:p14="http://schemas.microsoft.com/office/powerpoint/2010/main" val="127305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Circuit</vt:lpstr>
      <vt:lpstr>ABW ONLINE ENCRYPTION KEYS  INDEX OF ABWONLINE.CA. PRIVATE INCRIPTION FOR SECURE ACCESS </vt:lpstr>
      <vt:lpstr>PG.1 ABWONLINE ENCRYPTIONS FOR AARON BRADLEY WEST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ABW ONLINE ENCRYPTION KEYS  INDEX OF ABWONLINE.CA. PRIVATE INCRIPTION FOR SECURE ACCESS </dc:title>
  <cp:revision>1</cp:revision>
  <dcterms:modified xsi:type="dcterms:W3CDTF">2017-08-25T06:14:36Z</dcterms:modified>
</cp:coreProperties>
</file>