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557" y="3090416"/>
            <a:ext cx="8825658" cy="2677648"/>
          </a:xfrm>
        </p:spPr>
        <p:txBody>
          <a:bodyPr/>
          <a:lstStyle/>
          <a:p>
            <a:r>
              <a:rPr lang="en-US"/>
              <a:t>Microsoft XP &amp; HP m6740n</a:t>
            </a:r>
            <a:br>
              <a:rPr lang="en-US"/>
            </a:br>
            <a:r>
              <a:rPr lang="en-US"/>
              <a:t>upgrades,driver pack &amp; all the xp family server style software; plus ABW compilation script development	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10056270" cy="793049"/>
          </a:xfrm>
        </p:spPr>
        <p:txBody>
          <a:bodyPr/>
          <a:lstStyle/>
          <a:p>
            <a:r>
              <a:rPr lang="en-US"/>
              <a:t>Windows HP m7640n Driver install domains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Windows7UpgradeAdvisorSetup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http://abwonline.ca/storage/download.php?id=22&amp;token=3JaP8W4wvTY5RMaXGA5yqsU6vNsxHP9B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TF10001029</vt:lpstr>
      <vt:lpstr>Microsoft XP &amp; HP m6740n upgrades,driver pack &amp; all the xp family server style software; plus ABW compilation script development </vt:lpstr>
      <vt:lpstr>Windows HP m7640n Driver install domains</vt:lpstr>
      <vt:lpstr>PowerPoint Presentation</vt:lpstr>
      <vt:lpstr>Windows7UpgradeAdvisorSetup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XP &amp; HP m6740n upgrades,driver pack &amp; all the xp family server style software; plus ABW compilation script development </dc:title>
  <cp:revision>1</cp:revision>
  <dcterms:modified xsi:type="dcterms:W3CDTF">2016-12-31T11:41:50Z</dcterms:modified>
</cp:coreProperties>
</file>