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560" y="3960357"/>
            <a:ext cx="9873222" cy="930332"/>
          </a:xfrm>
        </p:spPr>
        <p:txBody>
          <a:bodyPr>
            <a:noAutofit/>
          </a:bodyPr>
          <a:lstStyle/>
          <a:p>
            <a:pPr algn="l"/>
            <a:r>
              <a:rPr lang="en-GB" sz="2800" b="1" i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abideing Sibling contract certificate p.g.8 of 8 of a legal notarized contract . To this here signed contract were the certificate is as law abideing as the contract if seperated</a:t>
            </a:r>
            <a:br>
              <a:rPr lang="en-GB" sz="2800" b="1" i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i="1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827" y="4606674"/>
            <a:ext cx="9542342" cy="2575775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GB" sz="8000" u="sng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Family ABW ONLINE: abwonline.ca Grand Father Clause For Subdomain,Ftp account, E-mail, Word Press Software. Initial all footers of every page after reading. Sign last page 7 of 8. Cover Page is 1 of 1; for its a lifetime certificate to this site to advertise and work as their own under my direction or knowledge.</a:t>
            </a:r>
            <a:endParaRPr lang="en-CA" sz="8000" u="sng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8000" u="sng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 consists of 8 pages: certificate 1 of 1 and 1-8 of the contract from here signature  below this header. To final signed notarized location PG 7 of 7, second to last page of pages 1-8.</a:t>
            </a:r>
            <a:endParaRPr lang="en-CA" sz="8000" u="sng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76175" b="32477"/>
          <a:stretch/>
        </p:blipFill>
        <p:spPr>
          <a:xfrm>
            <a:off x="9773169" y="4606674"/>
            <a:ext cx="2031226" cy="1929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827" y="0"/>
            <a:ext cx="11804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Shannon Elizabeth Evans is as law abideing as abw online and is not held responsible for anything the company has done. As she’s only a representative as family to Owner aaron b west of abw online. She has legal right to invoices and products of abwonline with or with out bussiness numbers with corporate registry as follows with sibling contract certificate # 1 of authenticity.</a:t>
            </a:r>
            <a:endParaRPr lang="en-US" sz="2400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896" y="1718817"/>
            <a:ext cx="11143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>
                <a:solidFill>
                  <a:srgbClr val="FF0000"/>
                </a:solidFill>
              </a:rPr>
              <a:t>NATIONAL BUSINESS NUMBER:  80847 6584 B.C.0001</a:t>
            </a:r>
          </a:p>
          <a:p>
            <a:pPr algn="l"/>
            <a:r>
              <a:rPr lang="en-GB">
                <a:solidFill>
                  <a:srgbClr val="FF0000"/>
                </a:solidFill>
              </a:rPr>
              <a:t>CORPORATE REGISTRY NUMBER: FM0654902</a:t>
            </a:r>
          </a:p>
          <a:p>
            <a:pPr algn="l"/>
            <a:r>
              <a:rPr lang="en-GB">
                <a:solidFill>
                  <a:srgbClr val="FF0000"/>
                </a:solidFill>
              </a:rPr>
              <a:t>SIBLING  CERTIFICATE # AUTHENTICATION #1  OF 25 TO A ESTIMATION NOT GARUNTEED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05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Celestial</vt:lpstr>
      <vt:lpstr>Legal abideing Sibling contract certificate p.g.8 of 8 of a legal notarized contract . To this here signed contract were the certificate is as law abideing as the contract if seperated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abideing Sibling contract certificate p.g.8 of 8 of a legal notarized contract  </dc:title>
  <cp:revision>2</cp:revision>
  <dcterms:modified xsi:type="dcterms:W3CDTF">2016-03-26T00:14:38Z</dcterms:modified>
</cp:coreProperties>
</file>