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Effective Work Tracking: Microsoft Planner and Jira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Two Powerful Tools for Project Management</a:t>
            </a:r>
          </a:p>
          <a:p>
            <a:r>
              <a:t>Your Name &amp;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Jira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Best for software development and technical teams.</a:t>
            </a:r>
          </a:p>
          <a:p>
            <a:r>
              <a:t> Ideal for projects that require agile methodologies and detailed reporting.</a:t>
            </a:r>
          </a:p>
          <a:p>
            <a:r>
              <a:t> Can accommodate complex workflows and integrate with development tools.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Microsoft Planner provides a simple, cost-effective solution for general project management.</a:t>
            </a:r>
          </a:p>
          <a:p>
            <a:r>
              <a:t> Jira offers robust features for teams working on software development, making it a strong choice for agile methodologies.</a:t>
            </a:r>
          </a:p>
          <a:p>
            <a:r>
              <a:t> Both tools can enhance productivity and organization depending on team needs and project requirements.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the floor for questions and encourage discussion on experiences with either tool.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Microsoft website and Atlassian resources for further reading.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importance of tracking work effectively in managing projects.</a:t>
            </a:r>
          </a:p>
          <a:p>
            <a:r>
              <a:t>Overview of two tools: Microsoft Planner and Jira, focusing on their strengths and use cases.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Microsoft Planner?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Microsoft Planner is a task management tool integrated within Microsoft 365.</a:t>
            </a:r>
          </a:p>
          <a:p>
            <a:r>
              <a:t>Ideal for teams looking for a user-friendly interface for collaboration.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Microsoft Planner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Task Management: Assign tasks, set due dates, and track progress.</a:t>
            </a:r>
          </a:p>
          <a:p>
            <a:r>
              <a:t> Visual Kanban Boards: Organize work visually using customizable boards.</a:t>
            </a:r>
          </a:p>
          <a:p>
            <a:r>
              <a:t> Integration: Works seamlessly with other Microsoft tools like Teams and Outlook.</a:t>
            </a:r>
          </a:p>
          <a:p>
            <a:r>
              <a:t> Comments and Attachments: Collaborate within tasks by adding comments and files.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Microsoft Planner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Ease of Use: Intuitive design makes it accessible for all team members.</a:t>
            </a:r>
          </a:p>
          <a:p>
            <a:r>
              <a:t> Collaboration-Friendly: Real-time updates and notifications facilitate communication.</a:t>
            </a:r>
          </a:p>
          <a:p>
            <a:r>
              <a:t> Cost-Effective: Available as part of Microsoft 365 subscriptions.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Jira?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Jira is a project management tool developed by Atlassian, primarily used by software development teams.</a:t>
            </a:r>
          </a:p>
          <a:p>
            <a:r>
              <a:t>Supports Agile project management methodologies like Scrum and Kanban.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Jira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Agile Boards: Visualize workflows with customizable Scrum and Kanban boards.</a:t>
            </a:r>
          </a:p>
          <a:p>
            <a:r>
              <a:t> Advanced Reporting: Generate detailed reports on project progress and team performance.</a:t>
            </a:r>
          </a:p>
          <a:p>
            <a:r>
              <a:t> Custom Workflows: Tailor project workflows to meet specific needs.</a:t>
            </a:r>
          </a:p>
          <a:p>
            <a:r>
              <a:t> Integration with Development Tools: Connects with tools for bug tracking and code versioning.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Jira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Designed for Development Teams: Tailored features support software project management.</a:t>
            </a:r>
          </a:p>
          <a:p>
            <a:r>
              <a:t> Scalability: Suitable for both small teams and large organizations with complex workflows.</a:t>
            </a:r>
          </a:p>
          <a:p>
            <a:r>
              <a:t> Strong Community Support: Extensive resources, forums, and documentation are available.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Microsoft Planner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Best for non-technical teams or organizations using Microsoft 365.</a:t>
            </a:r>
          </a:p>
          <a:p>
            <a:r>
              <a:t> Suitable for straightforward project management and collaboration.</a:t>
            </a:r>
          </a:p>
          <a:p>
            <a:r>
              <a:t> Ideal for managing tasks, deadlines, and team assignments in a visual format.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