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43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DA0DC-E5E6-4427-AF0F-DEE75003FBED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09E3B-084A-4F83-8A84-8A70AEEEE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09E3B-084A-4F83-8A84-8A70AEEEE8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3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4800+10800+6600=22200</a:t>
            </a:r>
            <a:r>
              <a:rPr lang="zh-CN" altLang="en-US" dirty="0"/>
              <a:t>张训练图片</a:t>
            </a:r>
            <a:endParaRPr lang="en-US" altLang="zh-CN" dirty="0"/>
          </a:p>
          <a:p>
            <a:r>
              <a:rPr lang="en-US" altLang="zh-CN" dirty="0"/>
              <a:t>600+1200+840=2640</a:t>
            </a:r>
            <a:r>
              <a:rPr lang="zh-CN" altLang="en-US" dirty="0"/>
              <a:t>张测试图片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09E3B-084A-4F83-8A84-8A70AEEEE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5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7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3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7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7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2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7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06AA-B3C3-4099-B934-2651B1989335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3B43-FB84-400D-B844-EABCCDD8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43394"/>
            <a:ext cx="9144000" cy="2387600"/>
          </a:xfrm>
        </p:spPr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Reporter:</a:t>
            </a:r>
            <a:r>
              <a:rPr lang="zh-CN" altLang="en-US" dirty="0"/>
              <a:t>唐浩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05</a:t>
            </a:r>
            <a:r>
              <a:rPr lang="zh-CN" altLang="en-US" dirty="0"/>
              <a:t>月</a:t>
            </a:r>
            <a:r>
              <a:rPr lang="en-US" altLang="zh-CN" dirty="0"/>
              <a:t>02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5814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一、工作总结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353"/>
            <a:ext cx="10696304" cy="482861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）修改</a:t>
            </a:r>
            <a:r>
              <a:rPr lang="en-US" altLang="zh-CN" dirty="0"/>
              <a:t>Multi-FCN</a:t>
            </a:r>
            <a:r>
              <a:rPr lang="zh-CN" altLang="en-US" dirty="0"/>
              <a:t>网络的数据读取层（</a:t>
            </a:r>
            <a:r>
              <a:rPr lang="en-US" altLang="zh-CN" dirty="0"/>
              <a:t>hdf5-&gt;</a:t>
            </a:r>
            <a:r>
              <a:rPr lang="en-US" altLang="zh-CN" dirty="0" err="1"/>
              <a:t>lmdb</a:t>
            </a:r>
            <a:r>
              <a:rPr lang="en-US" altLang="zh-CN" dirty="0"/>
              <a:t>)</a:t>
            </a:r>
            <a:r>
              <a:rPr lang="zh-CN" altLang="en-US" dirty="0"/>
              <a:t>并读取、可视化各层权重和</a:t>
            </a:r>
            <a:r>
              <a:rPr lang="en-US" altLang="zh-CN" dirty="0"/>
              <a:t>feature map</a:t>
            </a:r>
            <a:r>
              <a:rPr lang="zh-CN" altLang="en-US" dirty="0"/>
              <a:t>，分割结果与</a:t>
            </a:r>
            <a:r>
              <a:rPr lang="en-US" altLang="zh-CN" dirty="0" err="1"/>
              <a:t>watersheld</a:t>
            </a:r>
            <a:r>
              <a:rPr lang="zh-CN" altLang="en-US" dirty="0"/>
              <a:t>、</a:t>
            </a:r>
            <a:r>
              <a:rPr lang="en-US" altLang="zh-CN" dirty="0"/>
              <a:t>RF</a:t>
            </a:r>
            <a:r>
              <a:rPr lang="zh-CN" altLang="en-US" dirty="0"/>
              <a:t>进行比较实验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）首医</a:t>
            </a:r>
            <a:r>
              <a:rPr lang="en-US" altLang="zh-CN" dirty="0"/>
              <a:t>ADNI</a:t>
            </a:r>
            <a:r>
              <a:rPr lang="zh-CN" altLang="en-US" dirty="0"/>
              <a:t>数据</a:t>
            </a:r>
            <a:r>
              <a:rPr lang="en-US" altLang="zh-CN" dirty="0"/>
              <a:t>MRI</a:t>
            </a:r>
            <a:r>
              <a:rPr lang="zh-CN" altLang="en-US" dirty="0"/>
              <a:t>图像处理及用</a:t>
            </a:r>
            <a:r>
              <a:rPr lang="en-US" altLang="zh-CN" dirty="0"/>
              <a:t>2DCNN/3DCNN</a:t>
            </a:r>
            <a:r>
              <a:rPr lang="zh-CN" altLang="en-US" dirty="0"/>
              <a:t>进行分类，等新数据收集后进行</a:t>
            </a:r>
            <a:r>
              <a:rPr lang="en-US" altLang="zh-CN" dirty="0"/>
              <a:t>MCI</a:t>
            </a:r>
            <a:r>
              <a:rPr lang="zh-CN" altLang="en-US" dirty="0"/>
              <a:t>预测。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3)  </a:t>
            </a:r>
            <a:r>
              <a:rPr lang="zh-CN" altLang="en-US" dirty="0"/>
              <a:t>阅读</a:t>
            </a:r>
            <a:r>
              <a:rPr lang="en-US" altLang="zh-CN" dirty="0"/>
              <a:t>RCNN</a:t>
            </a:r>
            <a:r>
              <a:rPr lang="zh-CN" altLang="en-US" dirty="0"/>
              <a:t>系列相关论文，处理肺癌</a:t>
            </a:r>
            <a:r>
              <a:rPr lang="en-US" altLang="zh-CN" dirty="0"/>
              <a:t>CT</a:t>
            </a:r>
            <a:r>
              <a:rPr lang="zh-CN" altLang="en-US" dirty="0"/>
              <a:t>图像并搭建</a:t>
            </a:r>
            <a:r>
              <a:rPr lang="en-US" altLang="zh-CN" dirty="0"/>
              <a:t>faster </a:t>
            </a:r>
            <a:r>
              <a:rPr lang="en-US" altLang="zh-CN" dirty="0" err="1"/>
              <a:t>rcnn</a:t>
            </a:r>
            <a:r>
              <a:rPr lang="zh-CN" altLang="en-US" dirty="0"/>
              <a:t>网络进行肺结节检测及肺癌预测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0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二、后期工作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946" y="1825625"/>
            <a:ext cx="1146874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）修改并完成毕业论文和最终答辩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）参加天池肺癌预测竞赛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）首医</a:t>
            </a:r>
            <a:r>
              <a:rPr lang="en-US" altLang="zh-CN" dirty="0"/>
              <a:t>AD</a:t>
            </a:r>
            <a:r>
              <a:rPr lang="zh-CN" altLang="en-US" dirty="0"/>
              <a:t>病预测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73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141</Words>
  <Application>Microsoft Office PowerPoint</Application>
  <PresentationFormat>宽屏</PresentationFormat>
  <Paragraphs>17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工作汇报</vt:lpstr>
      <vt:lpstr>一、工作总结</vt:lpstr>
      <vt:lpstr>二、后期工作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首医数据处理&amp;迁移学习</dc:title>
  <dc:creator>tanghao</dc:creator>
  <cp:lastModifiedBy>tanghao</cp:lastModifiedBy>
  <cp:revision>16</cp:revision>
  <dcterms:created xsi:type="dcterms:W3CDTF">2017-04-10T05:47:29Z</dcterms:created>
  <dcterms:modified xsi:type="dcterms:W3CDTF">2017-05-01T12:11:56Z</dcterms:modified>
</cp:coreProperties>
</file>